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_rels/presentation.xml.rels" ContentType="application/vnd.openxmlformats-package.relationships+xml"/>
  <Override PartName="/ppt/media/image56.png" ContentType="image/png"/>
  <Override PartName="/ppt/media/image55.png" ContentType="image/png"/>
  <Override PartName="/ppt/media/image12.wmf" ContentType="image/x-wmf"/>
  <Override PartName="/ppt/media/image53.png" ContentType="image/png"/>
  <Override PartName="/ppt/media/image52.jpeg" ContentType="image/jpeg"/>
  <Override PartName="/ppt/media/image49.jpeg" ContentType="image/jpeg"/>
  <Override PartName="/ppt/media/image46.wmf" ContentType="image/x-wmf"/>
  <Override PartName="/ppt/media/image89.png" ContentType="image/png"/>
  <Override PartName="/ppt/media/image44.png" ContentType="image/png"/>
  <Override PartName="/ppt/media/image41.png" ContentType="image/png"/>
  <Override PartName="/ppt/media/image45.png" ContentType="image/png"/>
  <Override PartName="/ppt/media/image33.jpeg" ContentType="image/jpeg"/>
  <Override PartName="/ppt/media/image39.jpeg" ContentType="image/jpeg"/>
  <Override PartName="/ppt/media/image37.png" ContentType="image/png"/>
  <Override PartName="/ppt/media/image32.png" ContentType="image/png"/>
  <Override PartName="/ppt/media/image50.jpeg" ContentType="image/jpeg"/>
  <Override PartName="/ppt/media/image31.png" ContentType="image/png"/>
  <Override PartName="/ppt/media/image13.png" ContentType="image/png"/>
  <Override PartName="/ppt/media/image4.png" ContentType="image/png"/>
  <Override PartName="/ppt/media/image36.png" ContentType="image/png"/>
  <Override PartName="/ppt/media/image51.png" ContentType="image/png"/>
  <Override PartName="/ppt/media/image40.jpeg" ContentType="image/jpeg"/>
  <Override PartName="/ppt/media/image79.png" ContentType="image/png"/>
  <Override PartName="/ppt/media/image58.jpeg" ContentType="image/jpeg"/>
  <Override PartName="/ppt/media/image47.png" ContentType="image/png"/>
  <Override PartName="/ppt/media/image27.png" ContentType="image/png"/>
  <Override PartName="/ppt/media/image92.png" ContentType="image/png"/>
  <Override PartName="/ppt/media/image8.wmf" ContentType="image/x-wmf"/>
  <Override PartName="/ppt/media/image48.png" ContentType="image/png"/>
  <Override PartName="/ppt/media/image11.png" ContentType="image/png"/>
  <Override PartName="/ppt/media/image2.png" ContentType="image/png"/>
  <Override PartName="/ppt/media/image34.png" ContentType="image/png"/>
  <Override PartName="/ppt/media/image10.png" ContentType="image/png"/>
  <Override PartName="/ppt/media/image1.png" ContentType="image/png"/>
  <Override PartName="/ppt/media/image38.png" ContentType="image/png"/>
  <Override PartName="/ppt/media/image6.png" ContentType="image/png"/>
  <Override PartName="/ppt/media/image80.png" ContentType="image/png"/>
  <Override PartName="/ppt/media/image28.png" ContentType="image/png"/>
  <Override PartName="/ppt/media/image93.png" ContentType="image/png"/>
  <Override PartName="/ppt/media/image65.jpeg" ContentType="image/jpeg"/>
  <Override PartName="/ppt/media/image14.png" ContentType="image/png"/>
  <Override PartName="/ppt/media/image63.png" ContentType="image/png"/>
  <Override PartName="/ppt/media/image66.png" ContentType="image/png"/>
  <Override PartName="/ppt/media/image68.png" ContentType="image/png"/>
  <Override PartName="/ppt/media/image71.wmf" ContentType="image/x-wmf"/>
  <Override PartName="/ppt/media/image69.png" ContentType="image/png"/>
  <Override PartName="/ppt/media/image70.jpeg" ContentType="image/jpeg"/>
  <Override PartName="/ppt/media/image97.png" ContentType="image/png"/>
  <Override PartName="/ppt/media/image60.png" ContentType="image/png"/>
  <Override PartName="/ppt/media/image64.png" ContentType="image/png"/>
  <Override PartName="/ppt/media/image78.jpeg" ContentType="image/jpeg"/>
  <Override PartName="/ppt/media/image61.png" ContentType="image/png"/>
  <Override PartName="/ppt/media/image72.png" ContentType="image/png"/>
  <Override PartName="/ppt/media/image62.png" ContentType="image/png"/>
  <Override PartName="/ppt/media/image85.png" ContentType="image/png"/>
  <Override PartName="/ppt/media/image96.png" ContentType="image/png"/>
  <Override PartName="/ppt/media/image20.jpeg" ContentType="image/jpeg"/>
  <Override PartName="/ppt/media/image95.png" ContentType="image/png"/>
  <Override PartName="/ppt/media/image7.jpeg" ContentType="image/jpeg"/>
  <Override PartName="/ppt/media/image16.png" ContentType="image/png"/>
  <Override PartName="/ppt/media/image76.png" ContentType="image/png"/>
  <Override PartName="/ppt/media/image87.png" ContentType="image/png"/>
  <Override PartName="/ppt/media/image75.png" ContentType="image/png"/>
  <Override PartName="/ppt/media/image86.png" ContentType="image/png"/>
  <Override PartName="/ppt/media/image90.png" ContentType="image/png"/>
  <Override PartName="/ppt/media/image88.png" ContentType="image/png"/>
  <Override PartName="/ppt/media/image73.wmf" ContentType="image/x-wmf"/>
  <Override PartName="/ppt/media/image77.png" ContentType="image/png"/>
  <Override PartName="/ppt/media/image67.png" ContentType="image/png"/>
  <Override PartName="/ppt/media/image25.jpeg" ContentType="image/jpeg"/>
  <Override PartName="/ppt/media/image30.png" ContentType="image/png"/>
  <Override PartName="/ppt/media/image74.jpeg" ContentType="image/jpeg"/>
  <Override PartName="/ppt/media/image21.png" ContentType="image/png"/>
  <Override PartName="/ppt/media/image23.png" ContentType="image/png"/>
  <Override PartName="/ppt/media/image22.png" ContentType="image/png"/>
  <Override PartName="/ppt/media/image59.png" ContentType="image/png"/>
  <Override PartName="/ppt/media/image81.wmf" ContentType="image/x-wmf"/>
  <Override PartName="/ppt/media/image19.png" ContentType="image/png"/>
  <Override PartName="/ppt/media/image84.png" ContentType="image/png"/>
  <Override PartName="/ppt/media/image91.png" ContentType="image/png"/>
  <Override PartName="/ppt/media/image26.png" ContentType="image/png"/>
  <Override PartName="/ppt/media/image17.png" ContentType="image/png"/>
  <Override PartName="/ppt/media/image82.png" ContentType="image/png"/>
  <Override PartName="/ppt/media/image18.jpeg" ContentType="image/jpeg"/>
  <Override PartName="/ppt/media/image83.wmf" ContentType="image/x-wmf"/>
  <Override PartName="/ppt/media/image9.wmf" ContentType="image/x-wmf"/>
  <Override PartName="/ppt/media/image43.png" ContentType="image/png"/>
  <Override PartName="/ppt/media/image15.wmf" ContentType="image/x-wmf"/>
  <Override PartName="/ppt/media/image54.png" ContentType="image/png"/>
  <Override PartName="/ppt/media/image3.png" ContentType="image/png"/>
  <Override PartName="/ppt/media/image35.png" ContentType="image/png"/>
  <Override PartName="/ppt/media/image94.png" ContentType="image/png"/>
  <Override PartName="/ppt/media/image29.png" ContentType="image/png"/>
  <Override PartName="/ppt/media/image42.jpeg" ContentType="image/jpeg"/>
  <Override PartName="/ppt/media/image24.jpeg" ContentType="image/jpeg"/>
  <Override PartName="/ppt/media/image5.wmf" ContentType="image/x-wmf"/>
  <Override PartName="/ppt/media/image57.png" ContentType="image/png"/>
  <Override PartName="/ppt/embeddings/oleObject1.bin" ContentType="application/vnd.openxmlformats-officedocument.oleObject"/>
  <Override PartName="/ppt/embeddings/oleObject2.bin" ContentType="application/vnd.openxmlformats-officedocument.oleObject"/>
  <Override PartName="/ppt/embeddings/oleObject3.docx" ContentType="application/vnd.openxmlformats-officedocument.wordprocessingml.document"/>
  <Override PartName="/ppt/embeddings/oleObject4.docx" ContentType="application/vnd.openxmlformats-officedocument.wordprocessingml.document"/>
  <Override PartName="/ppt/embeddings/oleObject3.bin" ContentType="application/vnd.openxmlformats-officedocument.oleObject"/>
  <Override PartName="/ppt/embeddings/oleObject1.docx" ContentType="application/vnd.openxmlformats-officedocument.wordprocessingml.document"/>
  <Override PartName="/ppt/slides/_rels/slide45.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65.xml.rels" ContentType="application/vnd.openxmlformats-package.relationships+xml"/>
  <Override PartName="/ppt/slides/_rels/slide55.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6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56.xml.rels" ContentType="application/vnd.openxmlformats-package.relationships+xml"/>
  <Override PartName="/ppt/slides/_rels/slide10.xml.rels" ContentType="application/vnd.openxmlformats-package.relationships+xml"/>
  <Override PartName="/ppt/slides/_rels/slide47.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57.xml.rels" ContentType="application/vnd.openxmlformats-package.relationships+xml"/>
  <Override PartName="/ppt/slides/_rels/slide16.xml.rels" ContentType="application/vnd.openxmlformats-package.relationships+xml"/>
  <Override PartName="/ppt/slides/_rels/slide53.xml.rels" ContentType="application/vnd.openxmlformats-package.relationships+xml"/>
  <Override PartName="/ppt/slides/_rels/slide15.xml.rels" ContentType="application/vnd.openxmlformats-package.relationships+xml"/>
  <Override PartName="/ppt/slides/_rels/slide52.xml.rels" ContentType="application/vnd.openxmlformats-package.relationships+xml"/>
  <Override PartName="/ppt/slides/_rels/slide54.xml.rels" ContentType="application/vnd.openxmlformats-package.relationships+xml"/>
  <Override PartName="/ppt/slides/_rels/slide17.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46.xml.rels" ContentType="application/vnd.openxmlformats-package.relationships+xml"/>
  <Override PartName="/ppt/slides/_rels/slide28.xml.rels" ContentType="application/vnd.openxmlformats-package.relationships+xml"/>
  <Override PartName="/ppt/slides/_rels/slide62.xml.rels" ContentType="application/vnd.openxmlformats-package.relationships+xml"/>
  <Override PartName="/ppt/slides/_rels/slide64.xml.rels" ContentType="application/vnd.openxmlformats-package.relationships+xml"/>
  <Override PartName="/ppt/slides/_rels/slide27.xml.rels" ContentType="application/vnd.openxmlformats-package.relationships+xml"/>
  <Override PartName="/ppt/slides/_rels/slide61.xml.rels" ContentType="application/vnd.openxmlformats-package.relationships+xml"/>
  <Override PartName="/ppt/slides/_rels/slide19.xml.rels" ContentType="application/vnd.openxmlformats-package.relationships+xml"/>
  <Override PartName="/ppt/slides/_rels/slide63.xml.rels" ContentType="application/vnd.openxmlformats-package.relationships+xml"/>
  <Override PartName="/ppt/slides/_rels/slide14.xml.rels" ContentType="application/vnd.openxmlformats-package.relationships+xml"/>
  <Override PartName="/ppt/slides/_rels/slide60.xml.rels" ContentType="application/vnd.openxmlformats-package.relationships+xml"/>
  <Override PartName="/ppt/slides/_rels/slide18.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58.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59.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6.xml" ContentType="application/vnd.openxmlformats-officedocument.presentationml.slide+xml"/>
  <Override PartName="/ppt/slides/slide29.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slides/slide62.xml" ContentType="application/vnd.openxmlformats-officedocument.presentationml.slide+xml"/>
  <Override PartName="/ppt/slides/slide64.xml" ContentType="application/vnd.openxmlformats-officedocument.presentationml.slide+xml"/>
  <Override PartName="/ppt/slides/slide27.xml" ContentType="application/vnd.openxmlformats-officedocument.presentationml.slide+xml"/>
  <Override PartName="/ppt/slides/slide61.xml" ContentType="application/vnd.openxmlformats-officedocument.presentationml.slide+xml"/>
  <Override PartName="/ppt/slides/slide19.xml" ContentType="application/vnd.openxmlformats-officedocument.presentationml.slide+xml"/>
  <Override PartName="/ppt/slides/slide63.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Lst>
  <p:sldSz cx="9144000" cy="6858000"/>
  <p:notesSz cx="6973888" cy="92598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bl"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518760" y="157608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ff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1"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edit the title text format</a:t>
            </a:r>
            <a:endParaRPr b="0" lang="en-US" sz="2800" strike="noStrike" u="none">
              <a:solidFill>
                <a:srgbClr val="003399"/>
              </a:solidFill>
              <a:effectLst/>
              <a:uFillTx/>
              <a:latin typeface="Arial Black"/>
            </a:endParaRPr>
          </a:p>
        </p:txBody>
      </p:sp>
      <p:sp>
        <p:nvSpPr>
          <p:cNvPr id="2" name=""/>
          <p:cNvSpPr/>
          <p:nvPr/>
        </p:nvSpPr>
        <p:spPr>
          <a:xfrm>
            <a:off x="331920" y="1014480"/>
            <a:ext cx="847404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
          <p:cNvSpPr/>
          <p:nvPr/>
        </p:nvSpPr>
        <p:spPr>
          <a:xfrm>
            <a:off x="-55440" y="6488280"/>
            <a:ext cx="733320" cy="231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7C52BD4-DF49-4793-A38E-3C19F42D108E}" type="slidenum">
              <a:rPr b="1" lang="en-US" sz="900" strike="noStrike" u="none">
                <a:solidFill>
                  <a:srgbClr val="000000"/>
                </a:solidFill>
                <a:effectLst/>
                <a:uFillTx/>
                <a:latin typeface="Arial"/>
              </a:rPr>
              <a:t>&lt;number&gt;</a:t>
            </a:fld>
            <a:endParaRPr b="0" lang="en-US" sz="900" strike="noStrike" u="none">
              <a:solidFill>
                <a:srgbClr val="000000"/>
              </a:solidFill>
              <a:effectLst/>
              <a:uFillTx/>
              <a:latin typeface="Times New Roman"/>
            </a:endParaRPr>
          </a:p>
        </p:txBody>
      </p:sp>
      <p:sp>
        <p:nvSpPr>
          <p:cNvPr id="4" name=""/>
          <p:cNvSpPr/>
          <p:nvPr/>
        </p:nvSpPr>
        <p:spPr>
          <a:xfrm>
            <a:off x="1675440" y="6373800"/>
            <a:ext cx="576576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During the meeting, submit your questions by e-mail to:</a:t>
            </a:r>
            <a:r>
              <a:rPr b="1" lang="en-US" sz="1200" strike="noStrike" u="none">
                <a:solidFill>
                  <a:srgbClr val="ffffff"/>
                </a:solidFill>
                <a:effectLst/>
                <a:uFillTx/>
                <a:latin typeface="Arial"/>
              </a:rPr>
              <a:t>  </a:t>
            </a:r>
            <a:r>
              <a:rPr b="1" lang="en-US" sz="1200" strike="noStrike" u="none">
                <a:solidFill>
                  <a:srgbClr val="ff0000"/>
                </a:solidFill>
                <a:effectLst/>
                <a:uFillTx/>
                <a:latin typeface="Arial"/>
              </a:rPr>
              <a:t>talk2us@enron.com</a:t>
            </a:r>
            <a:endParaRPr b="0" lang="en-US" sz="1200" strike="noStrike" u="none">
              <a:solidFill>
                <a:srgbClr val="000000"/>
              </a:solidFill>
              <a:effectLst/>
              <a:uFillTx/>
              <a:latin typeface="Times New Roman"/>
            </a:endParaRPr>
          </a:p>
        </p:txBody>
      </p:sp>
      <p:sp>
        <p:nvSpPr>
          <p:cNvPr id="5" name=""/>
          <p:cNvSpPr/>
          <p:nvPr/>
        </p:nvSpPr>
        <p:spPr>
          <a:xfrm>
            <a:off x="7404120" y="6513480"/>
            <a:ext cx="177840" cy="0"/>
          </a:xfrm>
          <a:prstGeom prst="line">
            <a:avLst/>
          </a:prstGeom>
          <a:ln w="19080">
            <a:solidFill>
              <a:srgbClr val="3333cc"/>
            </a:solidFill>
            <a:miter/>
            <a:headEnd len="sm"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 name=""/>
          <p:cNvSpPr/>
          <p:nvPr/>
        </p:nvSpPr>
        <p:spPr>
          <a:xfrm flipH="1">
            <a:off x="1546200" y="6513480"/>
            <a:ext cx="177840" cy="0"/>
          </a:xfrm>
          <a:prstGeom prst="line">
            <a:avLst/>
          </a:prstGeom>
          <a:ln w="19080">
            <a:solidFill>
              <a:srgbClr val="3333cc"/>
            </a:solidFill>
            <a:miter/>
            <a:headEnd len="sm"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7" name="E_RGB_R" descr=""/>
          <p:cNvPicPr/>
          <p:nvPr/>
        </p:nvPicPr>
        <p:blipFill>
          <a:blip r:embed="rId2"/>
          <a:stretch/>
        </p:blipFill>
        <p:spPr>
          <a:xfrm>
            <a:off x="8410680" y="6124680"/>
            <a:ext cx="620640" cy="612720"/>
          </a:xfrm>
          <a:prstGeom prst="rect">
            <a:avLst/>
          </a:prstGeom>
          <a:noFill/>
          <a:ln w="0">
            <a:noFill/>
          </a:ln>
        </p:spPr>
      </p:pic>
      <p:sp>
        <p:nvSpPr>
          <p:cNvPr id="8" name=""/>
          <p:cNvSpPr/>
          <p:nvPr/>
        </p:nvSpPr>
        <p:spPr>
          <a:xfrm>
            <a:off x="3651840" y="6574680"/>
            <a:ext cx="1778400" cy="261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0000"/>
                </a:solidFill>
                <a:effectLst/>
                <a:uFillTx/>
                <a:latin typeface="Arial"/>
              </a:rPr>
              <a:t>Confidential &amp; Proprietary</a:t>
            </a:r>
            <a:endParaRPr b="0" lang="en-US" sz="11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body"/>
          </p:nvPr>
        </p:nvSpPr>
        <p:spPr>
          <a:xfrm>
            <a:off x="518760" y="157608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ff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10"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edit the title text format</a:t>
            </a:r>
            <a:endParaRPr b="0" lang="en-US" sz="2800" strike="noStrike" u="none">
              <a:solidFill>
                <a:srgbClr val="003399"/>
              </a:solidFill>
              <a:effectLst/>
              <a:uFillTx/>
              <a:latin typeface="Arial Black"/>
            </a:endParaRPr>
          </a:p>
        </p:txBody>
      </p:sp>
      <p:sp>
        <p:nvSpPr>
          <p:cNvPr id="11" name=""/>
          <p:cNvSpPr/>
          <p:nvPr/>
        </p:nvSpPr>
        <p:spPr>
          <a:xfrm>
            <a:off x="331920" y="1014480"/>
            <a:ext cx="847404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
          <p:cNvSpPr/>
          <p:nvPr/>
        </p:nvSpPr>
        <p:spPr>
          <a:xfrm>
            <a:off x="-55440" y="6488280"/>
            <a:ext cx="733320" cy="231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A5E8371-02C3-4A2D-9D12-6E3A96FB8D28}" type="slidenum">
              <a:rPr b="1" lang="en-US" sz="900" strike="noStrike" u="none">
                <a:solidFill>
                  <a:srgbClr val="000000"/>
                </a:solidFill>
                <a:effectLst/>
                <a:uFillTx/>
                <a:latin typeface="Arial"/>
              </a:rPr>
              <a:t>&lt;number&gt;</a:t>
            </a:fld>
            <a:endParaRPr b="0" lang="en-US" sz="900" strike="noStrike" u="none">
              <a:solidFill>
                <a:srgbClr val="000000"/>
              </a:solidFill>
              <a:effectLst/>
              <a:uFillTx/>
              <a:latin typeface="Times New Roman"/>
            </a:endParaRPr>
          </a:p>
        </p:txBody>
      </p:sp>
      <p:sp>
        <p:nvSpPr>
          <p:cNvPr id="4" name=""/>
          <p:cNvSpPr/>
          <p:nvPr/>
        </p:nvSpPr>
        <p:spPr>
          <a:xfrm>
            <a:off x="1675440" y="6373800"/>
            <a:ext cx="576576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During the meeting, submit your questions by e-mail to:</a:t>
            </a:r>
            <a:r>
              <a:rPr b="1" lang="en-US" sz="1200" strike="noStrike" u="none">
                <a:solidFill>
                  <a:srgbClr val="ffffff"/>
                </a:solidFill>
                <a:effectLst/>
                <a:uFillTx/>
                <a:latin typeface="Arial"/>
              </a:rPr>
              <a:t>  </a:t>
            </a:r>
            <a:r>
              <a:rPr b="1" lang="en-US" sz="1200" strike="noStrike" u="none">
                <a:solidFill>
                  <a:srgbClr val="ff0000"/>
                </a:solidFill>
                <a:effectLst/>
                <a:uFillTx/>
                <a:latin typeface="Arial"/>
              </a:rPr>
              <a:t>talk2us@enron.com</a:t>
            </a:r>
            <a:endParaRPr b="0" lang="en-US" sz="1200" strike="noStrike" u="none">
              <a:solidFill>
                <a:srgbClr val="000000"/>
              </a:solidFill>
              <a:effectLst/>
              <a:uFillTx/>
              <a:latin typeface="Times New Roman"/>
            </a:endParaRPr>
          </a:p>
        </p:txBody>
      </p:sp>
      <p:sp>
        <p:nvSpPr>
          <p:cNvPr id="12" name=""/>
          <p:cNvSpPr/>
          <p:nvPr/>
        </p:nvSpPr>
        <p:spPr>
          <a:xfrm>
            <a:off x="7404120" y="6513480"/>
            <a:ext cx="177840" cy="0"/>
          </a:xfrm>
          <a:prstGeom prst="line">
            <a:avLst/>
          </a:prstGeom>
          <a:ln w="19080">
            <a:solidFill>
              <a:srgbClr val="3333cc"/>
            </a:solidFill>
            <a:miter/>
            <a:headEnd len="sm"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 name=""/>
          <p:cNvSpPr/>
          <p:nvPr/>
        </p:nvSpPr>
        <p:spPr>
          <a:xfrm flipH="1">
            <a:off x="1546200" y="6513480"/>
            <a:ext cx="177840" cy="0"/>
          </a:xfrm>
          <a:prstGeom prst="line">
            <a:avLst/>
          </a:prstGeom>
          <a:ln w="19080">
            <a:solidFill>
              <a:srgbClr val="3333cc"/>
            </a:solidFill>
            <a:miter/>
            <a:headEnd len="sm"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4" name="E_RGB_R" descr=""/>
          <p:cNvPicPr/>
          <p:nvPr/>
        </p:nvPicPr>
        <p:blipFill>
          <a:blip r:embed="rId2"/>
          <a:stretch/>
        </p:blipFill>
        <p:spPr>
          <a:xfrm>
            <a:off x="8410680" y="6124680"/>
            <a:ext cx="620640" cy="612720"/>
          </a:xfrm>
          <a:prstGeom prst="rect">
            <a:avLst/>
          </a:prstGeom>
          <a:noFill/>
          <a:ln w="0">
            <a:noFill/>
          </a:ln>
        </p:spPr>
      </p:pic>
      <p:sp>
        <p:nvSpPr>
          <p:cNvPr id="8" name=""/>
          <p:cNvSpPr/>
          <p:nvPr/>
        </p:nvSpPr>
        <p:spPr>
          <a:xfrm>
            <a:off x="3651840" y="6574680"/>
            <a:ext cx="1778400" cy="261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0000"/>
                </a:solidFill>
                <a:effectLst/>
                <a:uFillTx/>
                <a:latin typeface="Arial"/>
              </a:rPr>
              <a:t>Confidential &amp; Proprietary</a:t>
            </a:r>
            <a:endParaRPr b="0" lang="en-US" sz="11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15" name="PlaceHolder 1"/>
          <p:cNvSpPr>
            <a:spLocks noGrp="1"/>
          </p:cNvSpPr>
          <p:nvPr>
            <p:ph type="body"/>
          </p:nvPr>
        </p:nvSpPr>
        <p:spPr>
          <a:xfrm>
            <a:off x="518760" y="157608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ff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16"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edit the title text format</a:t>
            </a:r>
            <a:endParaRPr b="0" lang="en-US" sz="2800" strike="noStrike" u="none">
              <a:solidFill>
                <a:srgbClr val="003399"/>
              </a:solidFill>
              <a:effectLst/>
              <a:uFillTx/>
              <a:latin typeface="Arial Black"/>
            </a:endParaRPr>
          </a:p>
        </p:txBody>
      </p:sp>
      <p:sp>
        <p:nvSpPr>
          <p:cNvPr id="17" name=""/>
          <p:cNvSpPr/>
          <p:nvPr/>
        </p:nvSpPr>
        <p:spPr>
          <a:xfrm>
            <a:off x="331920" y="1014480"/>
            <a:ext cx="847404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
          <p:cNvSpPr/>
          <p:nvPr/>
        </p:nvSpPr>
        <p:spPr>
          <a:xfrm>
            <a:off x="-55440" y="6488280"/>
            <a:ext cx="733320" cy="231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850B3D-3D9A-4092-9305-2504203949F0}" type="slidenum">
              <a:rPr b="1" lang="en-US" sz="900" strike="noStrike" u="none">
                <a:solidFill>
                  <a:srgbClr val="000000"/>
                </a:solidFill>
                <a:effectLst/>
                <a:uFillTx/>
                <a:latin typeface="Arial"/>
              </a:rPr>
              <a:t>&lt;number&gt;</a:t>
            </a:fld>
            <a:endParaRPr b="0" lang="en-US" sz="900" strike="noStrike" u="none">
              <a:solidFill>
                <a:srgbClr val="000000"/>
              </a:solidFill>
              <a:effectLst/>
              <a:uFillTx/>
              <a:latin typeface="Times New Roman"/>
            </a:endParaRPr>
          </a:p>
        </p:txBody>
      </p:sp>
      <p:sp>
        <p:nvSpPr>
          <p:cNvPr id="4" name=""/>
          <p:cNvSpPr/>
          <p:nvPr/>
        </p:nvSpPr>
        <p:spPr>
          <a:xfrm>
            <a:off x="1675440" y="6373800"/>
            <a:ext cx="576576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During the meeting, submit your questions by e-mail to:</a:t>
            </a:r>
            <a:r>
              <a:rPr b="1" lang="en-US" sz="1200" strike="noStrike" u="none">
                <a:solidFill>
                  <a:srgbClr val="ffffff"/>
                </a:solidFill>
                <a:effectLst/>
                <a:uFillTx/>
                <a:latin typeface="Arial"/>
              </a:rPr>
              <a:t>  </a:t>
            </a:r>
            <a:r>
              <a:rPr b="1" lang="en-US" sz="1200" strike="noStrike" u="none">
                <a:solidFill>
                  <a:srgbClr val="ff0000"/>
                </a:solidFill>
                <a:effectLst/>
                <a:uFillTx/>
                <a:latin typeface="Arial"/>
              </a:rPr>
              <a:t>talk2us@enron.com</a:t>
            </a:r>
            <a:endParaRPr b="0" lang="en-US" sz="1200" strike="noStrike" u="none">
              <a:solidFill>
                <a:srgbClr val="000000"/>
              </a:solidFill>
              <a:effectLst/>
              <a:uFillTx/>
              <a:latin typeface="Times New Roman"/>
            </a:endParaRPr>
          </a:p>
        </p:txBody>
      </p:sp>
      <p:sp>
        <p:nvSpPr>
          <p:cNvPr id="18" name=""/>
          <p:cNvSpPr/>
          <p:nvPr/>
        </p:nvSpPr>
        <p:spPr>
          <a:xfrm>
            <a:off x="7404120" y="6513480"/>
            <a:ext cx="177840" cy="0"/>
          </a:xfrm>
          <a:prstGeom prst="line">
            <a:avLst/>
          </a:prstGeom>
          <a:ln w="19080">
            <a:solidFill>
              <a:srgbClr val="3333cc"/>
            </a:solidFill>
            <a:miter/>
            <a:headEnd len="sm"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 name=""/>
          <p:cNvSpPr/>
          <p:nvPr/>
        </p:nvSpPr>
        <p:spPr>
          <a:xfrm flipH="1">
            <a:off x="1546200" y="6513480"/>
            <a:ext cx="177840" cy="0"/>
          </a:xfrm>
          <a:prstGeom prst="line">
            <a:avLst/>
          </a:prstGeom>
          <a:ln w="19080">
            <a:solidFill>
              <a:srgbClr val="3333cc"/>
            </a:solidFill>
            <a:miter/>
            <a:headEnd len="sm"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0" name="E_RGB_R" descr=""/>
          <p:cNvPicPr/>
          <p:nvPr/>
        </p:nvPicPr>
        <p:blipFill>
          <a:blip r:embed="rId2"/>
          <a:stretch/>
        </p:blipFill>
        <p:spPr>
          <a:xfrm>
            <a:off x="8410680" y="6124680"/>
            <a:ext cx="620640" cy="612720"/>
          </a:xfrm>
          <a:prstGeom prst="rect">
            <a:avLst/>
          </a:prstGeom>
          <a:noFill/>
          <a:ln w="0">
            <a:noFill/>
          </a:ln>
        </p:spPr>
      </p:pic>
      <p:sp>
        <p:nvSpPr>
          <p:cNvPr id="8" name=""/>
          <p:cNvSpPr/>
          <p:nvPr/>
        </p:nvSpPr>
        <p:spPr>
          <a:xfrm>
            <a:off x="3651840" y="6574680"/>
            <a:ext cx="1778400" cy="261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0000"/>
                </a:solidFill>
                <a:effectLst/>
                <a:uFillTx/>
                <a:latin typeface="Arial"/>
              </a:rPr>
              <a:t>Confidential &amp; Proprietary</a:t>
            </a:r>
            <a:endParaRPr b="0" lang="en-US" sz="11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body"/>
          </p:nvPr>
        </p:nvSpPr>
        <p:spPr>
          <a:xfrm>
            <a:off x="518760" y="157608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ff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22"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edit the title text format</a:t>
            </a:r>
            <a:endParaRPr b="0" lang="en-US" sz="2800" strike="noStrike" u="none">
              <a:solidFill>
                <a:srgbClr val="003399"/>
              </a:solidFill>
              <a:effectLst/>
              <a:uFillTx/>
              <a:latin typeface="Arial Black"/>
            </a:endParaRPr>
          </a:p>
        </p:txBody>
      </p:sp>
      <p:sp>
        <p:nvSpPr>
          <p:cNvPr id="23" name=""/>
          <p:cNvSpPr/>
          <p:nvPr/>
        </p:nvSpPr>
        <p:spPr>
          <a:xfrm>
            <a:off x="331920" y="1014480"/>
            <a:ext cx="847404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
          <p:cNvSpPr/>
          <p:nvPr/>
        </p:nvSpPr>
        <p:spPr>
          <a:xfrm>
            <a:off x="-55440" y="6488280"/>
            <a:ext cx="733320" cy="231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C31E623-4A3F-4C6A-AB63-D2894512E50A}" type="slidenum">
              <a:rPr b="1" lang="en-US" sz="900" strike="noStrike" u="none">
                <a:solidFill>
                  <a:srgbClr val="000000"/>
                </a:solidFill>
                <a:effectLst/>
                <a:uFillTx/>
                <a:latin typeface="Arial"/>
              </a:rPr>
              <a:t>&lt;number&gt;</a:t>
            </a:fld>
            <a:endParaRPr b="0" lang="en-US" sz="900" strike="noStrike" u="none">
              <a:solidFill>
                <a:srgbClr val="000000"/>
              </a:solidFill>
              <a:effectLst/>
              <a:uFillTx/>
              <a:latin typeface="Times New Roman"/>
            </a:endParaRPr>
          </a:p>
        </p:txBody>
      </p:sp>
      <p:sp>
        <p:nvSpPr>
          <p:cNvPr id="4" name=""/>
          <p:cNvSpPr/>
          <p:nvPr/>
        </p:nvSpPr>
        <p:spPr>
          <a:xfrm>
            <a:off x="1675440" y="6373800"/>
            <a:ext cx="576576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During the meeting, submit your questions by e-mail to:</a:t>
            </a:r>
            <a:r>
              <a:rPr b="1" lang="en-US" sz="1200" strike="noStrike" u="none">
                <a:solidFill>
                  <a:srgbClr val="ffffff"/>
                </a:solidFill>
                <a:effectLst/>
                <a:uFillTx/>
                <a:latin typeface="Arial"/>
              </a:rPr>
              <a:t>  </a:t>
            </a:r>
            <a:r>
              <a:rPr b="1" lang="en-US" sz="1200" strike="noStrike" u="none">
                <a:solidFill>
                  <a:srgbClr val="ff0000"/>
                </a:solidFill>
                <a:effectLst/>
                <a:uFillTx/>
                <a:latin typeface="Arial"/>
              </a:rPr>
              <a:t>talk2us@enron.com</a:t>
            </a:r>
            <a:endParaRPr b="0" lang="en-US" sz="1200" strike="noStrike" u="none">
              <a:solidFill>
                <a:srgbClr val="000000"/>
              </a:solidFill>
              <a:effectLst/>
              <a:uFillTx/>
              <a:latin typeface="Times New Roman"/>
            </a:endParaRPr>
          </a:p>
        </p:txBody>
      </p:sp>
      <p:sp>
        <p:nvSpPr>
          <p:cNvPr id="24" name=""/>
          <p:cNvSpPr/>
          <p:nvPr/>
        </p:nvSpPr>
        <p:spPr>
          <a:xfrm>
            <a:off x="7404120" y="6513480"/>
            <a:ext cx="177840" cy="0"/>
          </a:xfrm>
          <a:prstGeom prst="line">
            <a:avLst/>
          </a:prstGeom>
          <a:ln w="19080">
            <a:solidFill>
              <a:srgbClr val="3333cc"/>
            </a:solidFill>
            <a:miter/>
            <a:headEnd len="sm"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 name=""/>
          <p:cNvSpPr/>
          <p:nvPr/>
        </p:nvSpPr>
        <p:spPr>
          <a:xfrm flipH="1">
            <a:off x="1546200" y="6513480"/>
            <a:ext cx="177840" cy="0"/>
          </a:xfrm>
          <a:prstGeom prst="line">
            <a:avLst/>
          </a:prstGeom>
          <a:ln w="19080">
            <a:solidFill>
              <a:srgbClr val="3333cc"/>
            </a:solidFill>
            <a:miter/>
            <a:headEnd len="sm"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6" name="E_RGB_R" descr=""/>
          <p:cNvPicPr/>
          <p:nvPr/>
        </p:nvPicPr>
        <p:blipFill>
          <a:blip r:embed="rId2"/>
          <a:stretch/>
        </p:blipFill>
        <p:spPr>
          <a:xfrm>
            <a:off x="8410680" y="6124680"/>
            <a:ext cx="620640" cy="612720"/>
          </a:xfrm>
          <a:prstGeom prst="rect">
            <a:avLst/>
          </a:prstGeom>
          <a:noFill/>
          <a:ln w="0">
            <a:noFill/>
          </a:ln>
        </p:spPr>
      </p:pic>
      <p:sp>
        <p:nvSpPr>
          <p:cNvPr id="8" name=""/>
          <p:cNvSpPr/>
          <p:nvPr/>
        </p:nvSpPr>
        <p:spPr>
          <a:xfrm>
            <a:off x="3651840" y="6574680"/>
            <a:ext cx="1778400" cy="261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0000"/>
                </a:solidFill>
                <a:effectLst/>
                <a:uFillTx/>
                <a:latin typeface="Arial"/>
              </a:rPr>
              <a:t>Confidential &amp; Proprietary</a:t>
            </a:r>
            <a:endParaRPr b="0" lang="en-US" sz="11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1041120" y="3833280"/>
            <a:ext cx="7041960" cy="100044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3399"/>
                </a:solidFill>
                <a:effectLst/>
                <a:uFillTx/>
                <a:latin typeface="Arial Black"/>
              </a:rPr>
              <a:t>Click to edit the title text format</a:t>
            </a:r>
            <a:endParaRPr b="0" lang="en-US" sz="3200" strike="noStrike" u="none">
              <a:solidFill>
                <a:srgbClr val="003399"/>
              </a:solidFill>
              <a:effectLst/>
              <a:uFillTx/>
              <a:latin typeface="Arial Black"/>
            </a:endParaRPr>
          </a:p>
        </p:txBody>
      </p:sp>
      <p:pic>
        <p:nvPicPr>
          <p:cNvPr id="28" name="E_RGB_R" descr=""/>
          <p:cNvPicPr/>
          <p:nvPr/>
        </p:nvPicPr>
        <p:blipFill>
          <a:blip r:embed="rId2"/>
          <a:stretch/>
        </p:blipFill>
        <p:spPr>
          <a:xfrm>
            <a:off x="3192480" y="666720"/>
            <a:ext cx="2752560" cy="2718000"/>
          </a:xfrm>
          <a:prstGeom prst="rect">
            <a:avLst/>
          </a:prstGeom>
          <a:noFill/>
          <a:ln w="0">
            <a:noFill/>
          </a:ln>
        </p:spPr>
      </p:pic>
      <p:sp>
        <p:nvSpPr>
          <p:cNvPr id="29" name=""/>
          <p:cNvSpPr/>
          <p:nvPr/>
        </p:nvSpPr>
        <p:spPr>
          <a:xfrm>
            <a:off x="509040" y="6084720"/>
            <a:ext cx="8111520" cy="353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During the meeting, submit your questions by e-mail to:</a:t>
            </a:r>
            <a:r>
              <a:rPr b="1" lang="en-US" sz="1700" strike="noStrike" u="none">
                <a:solidFill>
                  <a:srgbClr val="ffffff"/>
                </a:solidFill>
                <a:effectLst/>
                <a:uFillTx/>
                <a:latin typeface="Arial"/>
              </a:rPr>
              <a:t>  </a:t>
            </a:r>
            <a:r>
              <a:rPr b="1" lang="en-US" sz="1700" strike="noStrike" u="none">
                <a:solidFill>
                  <a:srgbClr val="ff0000"/>
                </a:solidFill>
                <a:effectLst/>
                <a:uFillTx/>
                <a:latin typeface="Arial"/>
              </a:rPr>
              <a:t>talk2us@enron.com</a:t>
            </a:r>
            <a:endParaRPr b="0" lang="en-US" sz="1700" strike="noStrike" u="none">
              <a:solidFill>
                <a:srgbClr val="000000"/>
              </a:solidFill>
              <a:effectLst/>
              <a:uFillTx/>
              <a:latin typeface="Times New Roman"/>
            </a:endParaRPr>
          </a:p>
        </p:txBody>
      </p:sp>
      <p:sp>
        <p:nvSpPr>
          <p:cNvPr id="30" name=""/>
          <p:cNvSpPr/>
          <p:nvPr/>
        </p:nvSpPr>
        <p:spPr>
          <a:xfrm>
            <a:off x="304920" y="6019920"/>
            <a:ext cx="8521560" cy="482400"/>
          </a:xfrm>
          <a:prstGeom prst="roundRect">
            <a:avLst>
              <a:gd name="adj" fmla="val 50000"/>
            </a:avLst>
          </a:prstGeom>
          <a:noFill/>
          <a:ln w="9360">
            <a:solidFill>
              <a:srgbClr val="3366cc"/>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31" name=""/>
          <p:cNvSpPr/>
          <p:nvPr/>
        </p:nvSpPr>
        <p:spPr>
          <a:xfrm>
            <a:off x="3664800" y="6498720"/>
            <a:ext cx="1778400" cy="261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0000"/>
                </a:solidFill>
                <a:effectLst/>
                <a:uFillTx/>
                <a:latin typeface="Arial"/>
              </a:rPr>
              <a:t>Confidential &amp; Proprietary</a:t>
            </a:r>
            <a:endParaRPr b="0" lang="en-US" sz="1100" strike="noStrike" u="none">
              <a:solidFill>
                <a:srgbClr val="000000"/>
              </a:solidFill>
              <a:effectLst/>
              <a:uFillTx/>
              <a:latin typeface="Times New Roman"/>
            </a:endParaRPr>
          </a:p>
        </p:txBody>
      </p:sp>
      <p:sp>
        <p:nvSpPr>
          <p:cNvPr id="3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spcBef>
                <a:spcPts val="689"/>
              </a:spcBef>
              <a:spcAft>
                <a:spcPts val="41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Click to edit the outline text format</a:t>
            </a:r>
            <a:endParaRPr b="1" i="1" lang="en-US" sz="2200" strike="noStrike" u="none">
              <a:solidFill>
                <a:srgbClr val="000000"/>
              </a:solidFill>
              <a:effectLst/>
              <a:uFillTx/>
              <a:latin typeface="Arial"/>
            </a:endParaRPr>
          </a:p>
          <a:p>
            <a:pPr lvl="1" marL="409680" indent="36360" algn="ctr">
              <a:spcBef>
                <a:spcPts val="689"/>
              </a:spcBef>
              <a:spcAft>
                <a:spcPts val="41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770040" indent="63360" algn="ctr">
              <a:spcBef>
                <a:spcPts val="689"/>
              </a:spcBef>
              <a:spcAft>
                <a:spcPts val="414"/>
              </a:spcAft>
              <a:buClr>
                <a:srgbClr val="ff0000"/>
              </a:buClr>
              <a:buSzPct val="150000"/>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082520" indent="88920" algn="ctr">
              <a:spcBef>
                <a:spcPts val="689"/>
              </a:spcBef>
              <a:spcAft>
                <a:spcPts val="414"/>
              </a:spcAft>
              <a:buClr>
                <a:srgbClr val="ff0000"/>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436760" indent="115920" algn="ctr">
              <a:spcBef>
                <a:spcPts val="689"/>
              </a:spcBef>
              <a:spcAft>
                <a:spcPts val="414"/>
              </a:spcAft>
              <a:buClr>
                <a:srgbClr val="ff0000"/>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436760" indent="115920">
              <a:spcBef>
                <a:spcPts val="5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436760" indent="115920">
              <a:spcBef>
                <a:spcPts val="5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png"/><Relationship Id="rId3" Type="http://schemas.openxmlformats.org/officeDocument/2006/relationships/oleObject" Target="../embeddings/oleObject2.bin"/><Relationship Id="rId4" Type="http://schemas.openxmlformats.org/officeDocument/2006/relationships/image" Target="../media/image5.wmf"/><Relationship Id="rId5"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wmf"/><Relationship Id="rId3" Type="http://schemas.openxmlformats.org/officeDocument/2006/relationships/image" Target="../media/image9.wmf"/><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wmf"/><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wmf"/><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jpeg"/><Relationship Id="rId13" Type="http://schemas.openxmlformats.org/officeDocument/2006/relationships/image" Target="../media/image19.png"/><Relationship Id="rId14" Type="http://schemas.openxmlformats.org/officeDocument/2006/relationships/image" Target="../media/image20.jpe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jpeg"/><Relationship Id="rId19" Type="http://schemas.openxmlformats.org/officeDocument/2006/relationships/image" Target="../media/image25.jpeg"/><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24" Type="http://schemas.openxmlformats.org/officeDocument/2006/relationships/image" Target="../media/image30.png"/><Relationship Id="rId25" Type="http://schemas.openxmlformats.org/officeDocument/2006/relationships/image" Target="../media/image31.png"/><Relationship Id="rId26" Type="http://schemas.openxmlformats.org/officeDocument/2006/relationships/image" Target="../media/image32.png"/><Relationship Id="rId27" Type="http://schemas.openxmlformats.org/officeDocument/2006/relationships/image" Target="../media/image33.jpeg"/><Relationship Id="rId28" Type="http://schemas.openxmlformats.org/officeDocument/2006/relationships/image" Target="../media/image34.png"/><Relationship Id="rId29" Type="http://schemas.openxmlformats.org/officeDocument/2006/relationships/image" Target="../media/image35.png"/><Relationship Id="rId30" Type="http://schemas.openxmlformats.org/officeDocument/2006/relationships/image" Target="../media/image36.png"/><Relationship Id="rId31" Type="http://schemas.openxmlformats.org/officeDocument/2006/relationships/image" Target="../media/image37.png"/><Relationship Id="rId32" Type="http://schemas.openxmlformats.org/officeDocument/2006/relationships/image" Target="../media/image38.png"/><Relationship Id="rId33" Type="http://schemas.openxmlformats.org/officeDocument/2006/relationships/image" Target="../media/image39.jpeg"/><Relationship Id="rId34" Type="http://schemas.openxmlformats.org/officeDocument/2006/relationships/image" Target="../media/image40.jpeg"/><Relationship Id="rId35" Type="http://schemas.openxmlformats.org/officeDocument/2006/relationships/oleObject" Target="../embeddings/oleObject1.bin"/><Relationship Id="rId36" Type="http://schemas.openxmlformats.org/officeDocument/2006/relationships/image" Target="../media/image41.png"/><Relationship Id="rId37" Type="http://schemas.openxmlformats.org/officeDocument/2006/relationships/image" Target="../media/image42.jpeg"/><Relationship Id="rId38" Type="http://schemas.openxmlformats.org/officeDocument/2006/relationships/image" Target="../media/image43.png"/><Relationship Id="rId39" Type="http://schemas.openxmlformats.org/officeDocument/2006/relationships/image" Target="../media/image44.png"/><Relationship Id="rId40" Type="http://schemas.openxmlformats.org/officeDocument/2006/relationships/image" Target="../media/image45.png"/><Relationship Id="rId41" Type="http://schemas.openxmlformats.org/officeDocument/2006/relationships/image" Target="../media/image46.wmf"/><Relationship Id="rId42" Type="http://schemas.openxmlformats.org/officeDocument/2006/relationships/image" Target="../media/image47.png"/><Relationship Id="rId43" Type="http://schemas.openxmlformats.org/officeDocument/2006/relationships/image" Target="../media/image48.png"/><Relationship Id="rId44" Type="http://schemas.openxmlformats.org/officeDocument/2006/relationships/image" Target="../media/image49.jpeg"/><Relationship Id="rId45" Type="http://schemas.openxmlformats.org/officeDocument/2006/relationships/image" Target="../media/image50.jpeg"/><Relationship Id="rId46" Type="http://schemas.openxmlformats.org/officeDocument/2006/relationships/image" Target="../media/image51.png"/><Relationship Id="rId47" Type="http://schemas.openxmlformats.org/officeDocument/2006/relationships/image" Target="../media/image52.jpeg"/><Relationship Id="rId48" Type="http://schemas.openxmlformats.org/officeDocument/2006/relationships/image" Target="../media/image53.png"/><Relationship Id="rId49" Type="http://schemas.openxmlformats.org/officeDocument/2006/relationships/image" Target="../media/image54.png"/><Relationship Id="rId50" Type="http://schemas.openxmlformats.org/officeDocument/2006/relationships/image" Target="../media/image55.png"/><Relationship Id="rId51" Type="http://schemas.openxmlformats.org/officeDocument/2006/relationships/image" Target="../media/image56.png"/><Relationship Id="rId52" Type="http://schemas.openxmlformats.org/officeDocument/2006/relationships/image" Target="../media/image57.png"/><Relationship Id="rId53" Type="http://schemas.openxmlformats.org/officeDocument/2006/relationships/image" Target="../media/image58.jpeg"/><Relationship Id="rId54" Type="http://schemas.openxmlformats.org/officeDocument/2006/relationships/oleObject" Target="../embeddings/oleObject2.bin"/><Relationship Id="rId55" Type="http://schemas.openxmlformats.org/officeDocument/2006/relationships/image" Target="../media/image59.png"/><Relationship Id="rId56" Type="http://schemas.openxmlformats.org/officeDocument/2006/relationships/image" Target="../media/image60.png"/><Relationship Id="rId57" Type="http://schemas.openxmlformats.org/officeDocument/2006/relationships/image" Target="../media/image61.png"/><Relationship Id="rId58" Type="http://schemas.openxmlformats.org/officeDocument/2006/relationships/image" Target="../media/image62.png"/><Relationship Id="rId59" Type="http://schemas.openxmlformats.org/officeDocument/2006/relationships/image" Target="../media/image63.png"/><Relationship Id="rId60" Type="http://schemas.openxmlformats.org/officeDocument/2006/relationships/image" Target="../media/image64.png"/><Relationship Id="rId61" Type="http://schemas.openxmlformats.org/officeDocument/2006/relationships/image" Target="../media/image65.jpeg"/><Relationship Id="rId62" Type="http://schemas.openxmlformats.org/officeDocument/2006/relationships/image" Target="../media/image66.png"/><Relationship Id="rId63" Type="http://schemas.openxmlformats.org/officeDocument/2006/relationships/image" Target="../media/image67.png"/><Relationship Id="rId64" Type="http://schemas.openxmlformats.org/officeDocument/2006/relationships/image" Target="../media/image68.png"/><Relationship Id="rId65" Type="http://schemas.openxmlformats.org/officeDocument/2006/relationships/image" Target="../media/image69.png"/><Relationship Id="rId66" Type="http://schemas.openxmlformats.org/officeDocument/2006/relationships/image" Target="../media/image70.jpeg"/><Relationship Id="rId67" Type="http://schemas.openxmlformats.org/officeDocument/2006/relationships/package" Target="../embeddings/oleObject3.docx"/><Relationship Id="rId68" Type="http://schemas.openxmlformats.org/officeDocument/2006/relationships/image" Target="../media/image71.wmf"/><Relationship Id="rId69" Type="http://schemas.openxmlformats.org/officeDocument/2006/relationships/image" Target="../media/image72.png"/><Relationship Id="rId70" Type="http://schemas.openxmlformats.org/officeDocument/2006/relationships/package" Target="../embeddings/oleObject4.docx"/><Relationship Id="rId71" Type="http://schemas.openxmlformats.org/officeDocument/2006/relationships/image" Target="../media/image73.wmf"/><Relationship Id="rId72" Type="http://schemas.openxmlformats.org/officeDocument/2006/relationships/image" Target="../media/image74.jpeg"/><Relationship Id="rId73" Type="http://schemas.openxmlformats.org/officeDocument/2006/relationships/image" Target="../media/image75.png"/><Relationship Id="rId74" Type="http://schemas.openxmlformats.org/officeDocument/2006/relationships/image" Target="../media/image76.png"/><Relationship Id="rId75" Type="http://schemas.openxmlformats.org/officeDocument/2006/relationships/image" Target="../media/image77.png"/><Relationship Id="rId76" Type="http://schemas.openxmlformats.org/officeDocument/2006/relationships/image" Target="../media/image78.jpeg"/><Relationship Id="rId77" Type="http://schemas.openxmlformats.org/officeDocument/2006/relationships/image" Target="../media/image79.png"/><Relationship Id="rId78" Type="http://schemas.openxmlformats.org/officeDocument/2006/relationships/image" Target="../media/image80.png"/><Relationship Id="rId79"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1.wmf"/><Relationship Id="rId3" Type="http://schemas.openxmlformats.org/officeDocument/2006/relationships/oleObject" Target="../embeddings/oleObject2.bin"/><Relationship Id="rId4" Type="http://schemas.openxmlformats.org/officeDocument/2006/relationships/image" Target="../media/image82.png"/><Relationship Id="rId5"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3.wmf"/><Relationship Id="rId3" Type="http://schemas.openxmlformats.org/officeDocument/2006/relationships/oleObject" Target="../embeddings/oleObject2.bin"/><Relationship Id="rId4" Type="http://schemas.openxmlformats.org/officeDocument/2006/relationships/image" Target="../media/image84.png"/><Relationship Id="rId5" Type="http://schemas.openxmlformats.org/officeDocument/2006/relationships/oleObject" Target="../embeddings/oleObject3.bin"/><Relationship Id="rId6" Type="http://schemas.openxmlformats.org/officeDocument/2006/relationships/image" Target="../media/image85.png"/><Relationship Id="rId7"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6.png"/><Relationship Id="rId3" Type="http://schemas.openxmlformats.org/officeDocument/2006/relationships/oleObject" Target="../embeddings/oleObject2.bin"/><Relationship Id="rId4" Type="http://schemas.openxmlformats.org/officeDocument/2006/relationships/image" Target="../media/image87.png"/><Relationship Id="rId5" Type="http://schemas.openxmlformats.org/officeDocument/2006/relationships/oleObject" Target="../embeddings/oleObject3.bin"/><Relationship Id="rId6" Type="http://schemas.openxmlformats.org/officeDocument/2006/relationships/image" Target="../media/image88.png"/><Relationship Id="rId7"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9.png"/><Relationship Id="rId3" Type="http://schemas.openxmlformats.org/officeDocument/2006/relationships/oleObject" Target="../embeddings/oleObject2.bin"/><Relationship Id="rId4" Type="http://schemas.openxmlformats.org/officeDocument/2006/relationships/image" Target="../media/image90.png"/><Relationship Id="rId5"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1.png"/><Relationship Id="rId3" Type="http://schemas.openxmlformats.org/officeDocument/2006/relationships/oleObject" Target="../embeddings/oleObject2.bin"/><Relationship Id="rId4" Type="http://schemas.openxmlformats.org/officeDocument/2006/relationships/image" Target="../media/image92.png"/><Relationship Id="rId5" Type="http://schemas.openxmlformats.org/officeDocument/2006/relationships/oleObject" Target="../embeddings/oleObject3.bin"/><Relationship Id="rId6" Type="http://schemas.openxmlformats.org/officeDocument/2006/relationships/image" Target="../media/image93.png"/><Relationship Id="rId7"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4.png"/><Relationship Id="rId3" Type="http://schemas.openxmlformats.org/officeDocument/2006/relationships/oleObject" Target="../embeddings/oleObject2.bin"/><Relationship Id="rId4" Type="http://schemas.openxmlformats.org/officeDocument/2006/relationships/image" Target="../media/image95.png"/><Relationship Id="rId5"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96.png"/><Relationship Id="rId3"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97.png"/><Relationship Id="rId3"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png"/><Relationship Id="rId3" Type="http://schemas.openxmlformats.org/officeDocument/2006/relationships/oleObject" Target="../embeddings/oleObject2.bin"/><Relationship Id="rId4" Type="http://schemas.openxmlformats.org/officeDocument/2006/relationships/image" Target="../media/image3.png"/><Relationship Id="rId5"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1041120" y="3833280"/>
            <a:ext cx="7041960" cy="100044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Enron Energy Services</a:t>
            </a:r>
            <a:br>
              <a:rPr sz="3000"/>
            </a:br>
            <a:r>
              <a:rPr b="0" lang="en-US" sz="3000" strike="noStrike" u="none">
                <a:solidFill>
                  <a:srgbClr val="003399"/>
                </a:solidFill>
                <a:effectLst/>
                <a:uFillTx/>
                <a:latin typeface="Arial Black"/>
              </a:rPr>
              <a:t>All Employee Meeting </a:t>
            </a:r>
            <a:endParaRPr b="0" lang="en-US" sz="3000" strike="noStrike" u="none">
              <a:solidFill>
                <a:srgbClr val="003399"/>
              </a:solidFill>
              <a:effectLst/>
              <a:uFillTx/>
              <a:latin typeface="Arial Black"/>
            </a:endParaRPr>
          </a:p>
        </p:txBody>
      </p:sp>
      <p:sp>
        <p:nvSpPr>
          <p:cNvPr id="34" name="PlaceHolder 2"/>
          <p:cNvSpPr>
            <a:spLocks noGrp="1"/>
          </p:cNvSpPr>
          <p:nvPr>
            <p:ph type="subTitle"/>
          </p:nvPr>
        </p:nvSpPr>
        <p:spPr>
          <a:xfrm>
            <a:off x="1990440" y="5001840"/>
            <a:ext cx="5143320" cy="934920"/>
          </a:xfrm>
          <a:prstGeom prst="rect">
            <a:avLst/>
          </a:prstGeom>
          <a:noFill/>
          <a:ln w="0">
            <a:noFill/>
          </a:ln>
        </p:spPr>
        <p:txBody>
          <a:bodyPr lIns="92160" rIns="92160" tIns="46080" bIns="46080" anchor="t">
            <a:noAutofit/>
          </a:bodyPr>
          <a:p>
            <a:pPr indent="0" algn="ctr">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March 27, 2001</a:t>
            </a:r>
            <a:endParaRPr b="1" i="1" lang="en-US" sz="2200" strike="noStrike" u="none">
              <a:solidFill>
                <a:srgbClr val="000000"/>
              </a:solidFill>
              <a:effectLst/>
              <a:uFillTx/>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
          <p:cNvSpPr/>
          <p:nvPr/>
        </p:nvSpPr>
        <p:spPr>
          <a:xfrm>
            <a:off x="6238800" y="1190520"/>
            <a:ext cx="1743120" cy="49942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95" name=""/>
          <p:cNvGraphicFramePr/>
          <p:nvPr/>
        </p:nvGraphicFramePr>
        <p:xfrm>
          <a:off x="828720" y="-42840"/>
          <a:ext cx="4884840" cy="6065640"/>
        </p:xfrm>
        <a:graphic>
          <a:graphicData uri="http://schemas.openxmlformats.org/presentationml/2006/ole">
            <p:oleObj r:id="rId1" spid="">
              <p:embed/>
              <p:pic>
                <p:nvPicPr>
                  <p:cNvPr id="96" name="" descr=""/>
                  <p:cNvPicPr/>
                  <p:nvPr/>
                </p:nvPicPr>
                <p:blipFill>
                  <a:blip r:embed="rId2"/>
                  <a:stretch/>
                </p:blipFill>
                <p:spPr>
                  <a:xfrm>
                    <a:off x="828720" y="-42840"/>
                    <a:ext cx="4884840" cy="6065640"/>
                  </a:xfrm>
                  <a:prstGeom prst="rect">
                    <a:avLst/>
                  </a:prstGeom>
                  <a:noFill/>
                  <a:ln w="0">
                    <a:noFill/>
                  </a:ln>
                </p:spPr>
              </p:pic>
            </p:oleObj>
          </a:graphicData>
        </a:graphic>
      </p:graphicFrame>
      <p:graphicFrame>
        <p:nvGraphicFramePr>
          <p:cNvPr id="97" name=""/>
          <p:cNvGraphicFramePr/>
          <p:nvPr/>
        </p:nvGraphicFramePr>
        <p:xfrm>
          <a:off x="6434280" y="1100160"/>
          <a:ext cx="1322280" cy="4842000"/>
        </p:xfrm>
        <a:graphic>
          <a:graphicData uri="http://schemas.openxmlformats.org/presentationml/2006/ole">
            <p:oleObj r:id="rId3" spid="">
              <p:embed/>
              <p:pic>
                <p:nvPicPr>
                  <p:cNvPr id="98" name="" descr=""/>
                  <p:cNvPicPr/>
                  <p:nvPr/>
                </p:nvPicPr>
                <p:blipFill>
                  <a:blip r:embed="rId4"/>
                  <a:stretch/>
                </p:blipFill>
                <p:spPr>
                  <a:xfrm>
                    <a:off x="6434280" y="1100160"/>
                    <a:ext cx="1322280" cy="4842000"/>
                  </a:xfrm>
                  <a:prstGeom prst="rect">
                    <a:avLst/>
                  </a:prstGeom>
                  <a:noFill/>
                  <a:ln w="0">
                    <a:noFill/>
                  </a:ln>
                </p:spPr>
              </p:pic>
            </p:oleObj>
          </a:graphicData>
        </a:graphic>
      </p:graphicFrame>
      <p:sp>
        <p:nvSpPr>
          <p:cNvPr id="99" name=""/>
          <p:cNvSpPr/>
          <p:nvPr/>
        </p:nvSpPr>
        <p:spPr>
          <a:xfrm>
            <a:off x="7135200" y="3893040"/>
            <a:ext cx="47736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$4.6</a:t>
            </a:r>
            <a:endParaRPr b="0" lang="en-US" sz="1200" strike="noStrike" u="none">
              <a:solidFill>
                <a:srgbClr val="000000"/>
              </a:solidFill>
              <a:effectLst/>
              <a:uFillTx/>
              <a:latin typeface="Times New Roman"/>
            </a:endParaRPr>
          </a:p>
        </p:txBody>
      </p:sp>
      <p:sp>
        <p:nvSpPr>
          <p:cNvPr id="100" name=""/>
          <p:cNvSpPr/>
          <p:nvPr/>
        </p:nvSpPr>
        <p:spPr>
          <a:xfrm>
            <a:off x="6511320" y="4945680"/>
            <a:ext cx="47736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$1.8</a:t>
            </a:r>
            <a:endParaRPr b="0" lang="en-US" sz="1200" strike="noStrike" u="none">
              <a:solidFill>
                <a:srgbClr val="000000"/>
              </a:solidFill>
              <a:effectLst/>
              <a:uFillTx/>
              <a:latin typeface="Times New Roman"/>
            </a:endParaRPr>
          </a:p>
        </p:txBody>
      </p:sp>
      <p:sp>
        <p:nvSpPr>
          <p:cNvPr id="101" name=""/>
          <p:cNvSpPr/>
          <p:nvPr/>
        </p:nvSpPr>
        <p:spPr>
          <a:xfrm>
            <a:off x="7142400" y="589824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102" name=""/>
          <p:cNvSpPr/>
          <p:nvPr/>
        </p:nvSpPr>
        <p:spPr>
          <a:xfrm>
            <a:off x="6539400" y="589824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103" name=""/>
          <p:cNvSpPr/>
          <p:nvPr/>
        </p:nvSpPr>
        <p:spPr>
          <a:xfrm>
            <a:off x="6648840" y="1256760"/>
            <a:ext cx="992880" cy="53316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Annual</a:t>
            </a:r>
            <a:br>
              <a:rPr sz="1400"/>
            </a:br>
            <a:r>
              <a:rPr b="1" lang="en-US" sz="1400" strike="noStrike" u="none">
                <a:solidFill>
                  <a:srgbClr val="000000"/>
                </a:solidFill>
                <a:effectLst/>
                <a:uFillTx/>
                <a:latin typeface="Arial"/>
              </a:rPr>
              <a:t> (Billions)</a:t>
            </a:r>
            <a:endParaRPr b="0" lang="en-US" sz="1400" strike="noStrike" u="none">
              <a:solidFill>
                <a:srgbClr val="000000"/>
              </a:solidFill>
              <a:effectLst/>
              <a:uFillTx/>
              <a:latin typeface="Times New Roman"/>
            </a:endParaRPr>
          </a:p>
        </p:txBody>
      </p:sp>
      <p:sp>
        <p:nvSpPr>
          <p:cNvPr id="104" name=""/>
          <p:cNvSpPr/>
          <p:nvPr/>
        </p:nvSpPr>
        <p:spPr>
          <a:xfrm>
            <a:off x="587520" y="1190520"/>
            <a:ext cx="5248080" cy="49942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5" name=""/>
          <p:cNvSpPr/>
          <p:nvPr/>
        </p:nvSpPr>
        <p:spPr>
          <a:xfrm>
            <a:off x="2549520" y="1256760"/>
            <a:ext cx="1197000" cy="53316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Quarterly</a:t>
            </a:r>
            <a:endParaRPr b="0" lang="en-US" sz="1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(Millions)</a:t>
            </a:r>
            <a:endParaRPr b="0" lang="en-US" sz="1400" strike="noStrike" u="none">
              <a:solidFill>
                <a:srgbClr val="000000"/>
              </a:solidFill>
              <a:effectLst/>
              <a:uFillTx/>
              <a:latin typeface="Times New Roman"/>
            </a:endParaRPr>
          </a:p>
        </p:txBody>
      </p:sp>
      <p:sp>
        <p:nvSpPr>
          <p:cNvPr id="106" name=""/>
          <p:cNvSpPr/>
          <p:nvPr/>
        </p:nvSpPr>
        <p:spPr>
          <a:xfrm>
            <a:off x="1527120" y="4618080"/>
            <a:ext cx="479160" cy="231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-8.1%</a:t>
            </a:r>
            <a:endParaRPr b="0" lang="en-US" sz="900" strike="noStrike" u="none">
              <a:solidFill>
                <a:srgbClr val="000000"/>
              </a:solidFill>
              <a:effectLst/>
              <a:uFillTx/>
              <a:latin typeface="Times New Roman"/>
            </a:endParaRPr>
          </a:p>
        </p:txBody>
      </p:sp>
      <p:sp>
        <p:nvSpPr>
          <p:cNvPr id="107" name=""/>
          <p:cNvSpPr/>
          <p:nvPr/>
        </p:nvSpPr>
        <p:spPr>
          <a:xfrm>
            <a:off x="831960" y="5902920"/>
            <a:ext cx="4733640" cy="2768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ctr" pos="800280"/>
                <a:tab algn="ctr" pos="1371600"/>
                <a:tab algn="ctr" pos="1943280"/>
                <a:tab algn="ctr" pos="2577960"/>
                <a:tab algn="ctr" pos="3149640"/>
                <a:tab algn="ctr" pos="3772080"/>
                <a:tab algn="ctr" pos="43434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Q199</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Q299</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Q399</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Q499</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Q100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Q200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Q300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Q400</a:t>
            </a:r>
            <a:endParaRPr b="0" lang="en-US" sz="1200" strike="noStrike" u="none">
              <a:solidFill>
                <a:srgbClr val="000000"/>
              </a:solidFill>
              <a:effectLst/>
              <a:uFillTx/>
              <a:latin typeface="Times New Roman"/>
            </a:endParaRPr>
          </a:p>
        </p:txBody>
      </p:sp>
      <p:sp>
        <p:nvSpPr>
          <p:cNvPr id="108" name=""/>
          <p:cNvSpPr/>
          <p:nvPr/>
        </p:nvSpPr>
        <p:spPr>
          <a:xfrm>
            <a:off x="870480" y="47980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$370</a:t>
            </a:r>
            <a:endParaRPr b="0" lang="en-US" sz="1200" strike="noStrike" u="none">
              <a:solidFill>
                <a:srgbClr val="000000"/>
              </a:solidFill>
              <a:effectLst/>
              <a:uFillTx/>
              <a:latin typeface="Times New Roman"/>
            </a:endParaRPr>
          </a:p>
        </p:txBody>
      </p:sp>
      <p:sp>
        <p:nvSpPr>
          <p:cNvPr id="109" name=""/>
          <p:cNvSpPr/>
          <p:nvPr/>
        </p:nvSpPr>
        <p:spPr>
          <a:xfrm>
            <a:off x="1454400" y="487404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$340</a:t>
            </a:r>
            <a:endParaRPr b="0" lang="en-US" sz="1200" strike="noStrike" u="none">
              <a:solidFill>
                <a:srgbClr val="000000"/>
              </a:solidFill>
              <a:effectLst/>
              <a:uFillTx/>
              <a:latin typeface="Times New Roman"/>
            </a:endParaRPr>
          </a:p>
        </p:txBody>
      </p:sp>
      <p:sp>
        <p:nvSpPr>
          <p:cNvPr id="110" name=""/>
          <p:cNvSpPr/>
          <p:nvPr/>
        </p:nvSpPr>
        <p:spPr>
          <a:xfrm>
            <a:off x="2053080" y="441684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$542</a:t>
            </a:r>
            <a:endParaRPr b="0" lang="en-US" sz="1200" strike="noStrike" u="none">
              <a:solidFill>
                <a:srgbClr val="000000"/>
              </a:solidFill>
              <a:effectLst/>
              <a:uFillTx/>
              <a:latin typeface="Times New Roman"/>
            </a:endParaRPr>
          </a:p>
        </p:txBody>
      </p:sp>
      <p:sp>
        <p:nvSpPr>
          <p:cNvPr id="111" name=""/>
          <p:cNvSpPr/>
          <p:nvPr/>
        </p:nvSpPr>
        <p:spPr>
          <a:xfrm>
            <a:off x="2613240" y="43660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$556</a:t>
            </a:r>
            <a:endParaRPr b="0" lang="en-US" sz="1200" strike="noStrike" u="none">
              <a:solidFill>
                <a:srgbClr val="000000"/>
              </a:solidFill>
              <a:effectLst/>
              <a:uFillTx/>
              <a:latin typeface="Times New Roman"/>
            </a:endParaRPr>
          </a:p>
        </p:txBody>
      </p:sp>
      <p:sp>
        <p:nvSpPr>
          <p:cNvPr id="112" name=""/>
          <p:cNvSpPr/>
          <p:nvPr/>
        </p:nvSpPr>
        <p:spPr>
          <a:xfrm>
            <a:off x="3211920" y="418032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$642</a:t>
            </a:r>
            <a:endParaRPr b="0" lang="en-US" sz="1200" strike="noStrike" u="none">
              <a:solidFill>
                <a:srgbClr val="000000"/>
              </a:solidFill>
              <a:effectLst/>
              <a:uFillTx/>
              <a:latin typeface="Times New Roman"/>
            </a:endParaRPr>
          </a:p>
        </p:txBody>
      </p:sp>
      <p:sp>
        <p:nvSpPr>
          <p:cNvPr id="113" name=""/>
          <p:cNvSpPr/>
          <p:nvPr/>
        </p:nvSpPr>
        <p:spPr>
          <a:xfrm>
            <a:off x="3810240" y="374076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$840</a:t>
            </a:r>
            <a:endParaRPr b="0" lang="en-US" sz="1200" strike="noStrike" u="none">
              <a:solidFill>
                <a:srgbClr val="000000"/>
              </a:solidFill>
              <a:effectLst/>
              <a:uFillTx/>
              <a:latin typeface="Times New Roman"/>
            </a:endParaRPr>
          </a:p>
        </p:txBody>
      </p:sp>
      <p:sp>
        <p:nvSpPr>
          <p:cNvPr id="114" name=""/>
          <p:cNvSpPr/>
          <p:nvPr/>
        </p:nvSpPr>
        <p:spPr>
          <a:xfrm>
            <a:off x="4312080" y="2292840"/>
            <a:ext cx="64692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$1,476</a:t>
            </a:r>
            <a:endParaRPr b="0" lang="en-US" sz="1200" strike="noStrike" u="none">
              <a:solidFill>
                <a:srgbClr val="000000"/>
              </a:solidFill>
              <a:effectLst/>
              <a:uFillTx/>
              <a:latin typeface="Times New Roman"/>
            </a:endParaRPr>
          </a:p>
        </p:txBody>
      </p:sp>
      <p:sp>
        <p:nvSpPr>
          <p:cNvPr id="115" name=""/>
          <p:cNvSpPr/>
          <p:nvPr/>
        </p:nvSpPr>
        <p:spPr>
          <a:xfrm>
            <a:off x="4874040" y="1861200"/>
            <a:ext cx="64692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$1,657</a:t>
            </a:r>
            <a:endParaRPr b="0" lang="en-US" sz="1200" strike="noStrike" u="none">
              <a:solidFill>
                <a:srgbClr val="000000"/>
              </a:solidFill>
              <a:effectLst/>
              <a:uFillTx/>
              <a:latin typeface="Times New Roman"/>
            </a:endParaRPr>
          </a:p>
        </p:txBody>
      </p:sp>
      <p:sp>
        <p:nvSpPr>
          <p:cNvPr id="11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Black"/>
              </a:rPr>
              <a:t>Enron Energy Services</a:t>
            </a:r>
            <a:br>
              <a:rPr sz="2400"/>
            </a:br>
            <a:r>
              <a:rPr b="0" lang="en-US" sz="2800" strike="noStrike" u="none">
                <a:solidFill>
                  <a:srgbClr val="003399"/>
                </a:solidFill>
                <a:effectLst/>
                <a:uFillTx/>
                <a:latin typeface="Arial Black"/>
              </a:rPr>
              <a:t>Revenues</a:t>
            </a:r>
            <a:endParaRPr b="0" lang="en-US" sz="2800" strike="noStrike" u="none">
              <a:solidFill>
                <a:srgbClr val="003399"/>
              </a:solidFill>
              <a:effectLst/>
              <a:uFillTx/>
              <a:latin typeface="Arial Black"/>
            </a:endParaRPr>
          </a:p>
        </p:txBody>
      </p:sp>
      <p:sp>
        <p:nvSpPr>
          <p:cNvPr id="117" name=""/>
          <p:cNvSpPr/>
          <p:nvPr/>
        </p:nvSpPr>
        <p:spPr>
          <a:xfrm>
            <a:off x="344520" y="1449360"/>
            <a:ext cx="758880" cy="806400"/>
          </a:xfrm>
          <a:custGeom>
            <a:avLst/>
            <a:gdLst/>
            <a:ahLst/>
            <a:rect l="l" t="t" r="r" b="b"/>
            <a:pathLst>
              <a:path w="312" h="380">
                <a:moveTo>
                  <a:pt x="153" y="380"/>
                </a:moveTo>
                <a:lnTo>
                  <a:pt x="61" y="380"/>
                </a:lnTo>
                <a:lnTo>
                  <a:pt x="0" y="268"/>
                </a:lnTo>
                <a:lnTo>
                  <a:pt x="60" y="222"/>
                </a:lnTo>
                <a:lnTo>
                  <a:pt x="108" y="309"/>
                </a:lnTo>
                <a:lnTo>
                  <a:pt x="220" y="0"/>
                </a:lnTo>
                <a:lnTo>
                  <a:pt x="312" y="0"/>
                </a:lnTo>
                <a:lnTo>
                  <a:pt x="153" y="38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18" name=""/>
          <p:cNvGraphicFramePr/>
          <p:nvPr/>
        </p:nvGraphicFramePr>
        <p:xfrm>
          <a:off x="717480" y="345960"/>
          <a:ext cx="7769160" cy="6462720"/>
        </p:xfrm>
        <a:graphic>
          <a:graphicData uri="http://schemas.openxmlformats.org/presentationml/2006/ole">
            <p:oleObj r:id="rId1" spid="">
              <p:embed/>
              <p:pic>
                <p:nvPicPr>
                  <p:cNvPr id="119" name="" descr=""/>
                  <p:cNvPicPr/>
                  <p:nvPr/>
                </p:nvPicPr>
                <p:blipFill>
                  <a:blip r:embed="rId2"/>
                  <a:stretch/>
                </p:blipFill>
                <p:spPr>
                  <a:xfrm>
                    <a:off x="717480" y="345960"/>
                    <a:ext cx="7769160" cy="6462720"/>
                  </a:xfrm>
                  <a:prstGeom prst="rect">
                    <a:avLst/>
                  </a:prstGeom>
                  <a:noFill/>
                  <a:ln w="0">
                    <a:noFill/>
                  </a:ln>
                </p:spPr>
              </p:pic>
            </p:oleObj>
          </a:graphicData>
        </a:graphic>
      </p:graphicFrame>
      <p:sp>
        <p:nvSpPr>
          <p:cNvPr id="120" name=""/>
          <p:cNvSpPr/>
          <p:nvPr/>
        </p:nvSpPr>
        <p:spPr>
          <a:xfrm>
            <a:off x="5208840" y="3810240"/>
            <a:ext cx="52776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$8.5</a:t>
            </a:r>
            <a:endParaRPr b="0" lang="en-US" sz="1400" strike="noStrike" u="none">
              <a:solidFill>
                <a:srgbClr val="000000"/>
              </a:solidFill>
              <a:effectLst/>
              <a:uFillTx/>
              <a:latin typeface="Times New Roman"/>
            </a:endParaRPr>
          </a:p>
        </p:txBody>
      </p:sp>
      <p:sp>
        <p:nvSpPr>
          <p:cNvPr id="121" name=""/>
          <p:cNvSpPr/>
          <p:nvPr/>
        </p:nvSpPr>
        <p:spPr>
          <a:xfrm>
            <a:off x="6904080" y="2672280"/>
            <a:ext cx="62676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$16.1</a:t>
            </a:r>
            <a:endParaRPr b="0" lang="en-US" sz="1400" strike="noStrike" u="none">
              <a:solidFill>
                <a:srgbClr val="000000"/>
              </a:solidFill>
              <a:effectLst/>
              <a:uFillTx/>
              <a:latin typeface="Times New Roman"/>
            </a:endParaRPr>
          </a:p>
        </p:txBody>
      </p:sp>
      <p:sp>
        <p:nvSpPr>
          <p:cNvPr id="122" name=""/>
          <p:cNvSpPr/>
          <p:nvPr/>
        </p:nvSpPr>
        <p:spPr>
          <a:xfrm>
            <a:off x="1305000" y="5358240"/>
            <a:ext cx="7134120" cy="3074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343080"/>
                <a:tab algn="ctr" pos="2349360"/>
                <a:tab algn="ctr" pos="4114800"/>
                <a:tab algn="ctr" pos="5892840"/>
                <a:tab algn="ctr" pos="628668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1997</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1998</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1999</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2000</a:t>
            </a:r>
            <a:r>
              <a:rPr b="1"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p:txBody>
      </p:sp>
      <p:sp>
        <p:nvSpPr>
          <p:cNvPr id="123" name=""/>
          <p:cNvSpPr/>
          <p:nvPr/>
        </p:nvSpPr>
        <p:spPr>
          <a:xfrm>
            <a:off x="1665720" y="4877280"/>
            <a:ext cx="52776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$1.7</a:t>
            </a:r>
            <a:endParaRPr b="0" lang="en-US" sz="1400" strike="noStrike" u="none">
              <a:solidFill>
                <a:srgbClr val="000000"/>
              </a:solidFill>
              <a:effectLst/>
              <a:uFillTx/>
              <a:latin typeface="Times New Roman"/>
            </a:endParaRPr>
          </a:p>
        </p:txBody>
      </p:sp>
      <p:sp>
        <p:nvSpPr>
          <p:cNvPr id="124" name=""/>
          <p:cNvSpPr/>
          <p:nvPr/>
        </p:nvSpPr>
        <p:spPr>
          <a:xfrm>
            <a:off x="3481920" y="4521600"/>
            <a:ext cx="52776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$3.8</a:t>
            </a:r>
            <a:endParaRPr b="0" lang="en-US" sz="1400" strike="noStrike" u="none">
              <a:solidFill>
                <a:srgbClr val="000000"/>
              </a:solidFill>
              <a:effectLst/>
              <a:uFillTx/>
              <a:latin typeface="Times New Roman"/>
            </a:endParaRPr>
          </a:p>
        </p:txBody>
      </p:sp>
      <p:sp>
        <p:nvSpPr>
          <p:cNvPr id="125" name=""/>
          <p:cNvSpPr/>
          <p:nvPr/>
        </p:nvSpPr>
        <p:spPr>
          <a:xfrm>
            <a:off x="950760" y="6004440"/>
            <a:ext cx="24742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TCV = Total Contract Value</a:t>
            </a:r>
            <a:endParaRPr b="0" lang="en-US" sz="1400" strike="noStrike" u="none">
              <a:solidFill>
                <a:srgbClr val="000000"/>
              </a:solidFill>
              <a:effectLst/>
              <a:uFillTx/>
              <a:latin typeface="Times New Roman"/>
            </a:endParaRPr>
          </a:p>
        </p:txBody>
      </p:sp>
      <p:sp>
        <p:nvSpPr>
          <p:cNvPr id="126" name="PlaceHolder 1"/>
          <p:cNvSpPr>
            <a:spLocks noGrp="1"/>
          </p:cNvSpPr>
          <p:nvPr>
            <p:ph type="title"/>
          </p:nvPr>
        </p:nvSpPr>
        <p:spPr>
          <a:xfrm>
            <a:off x="353880" y="9648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Black"/>
              </a:rPr>
              <a:t>Enron Energy Services</a:t>
            </a:r>
            <a:r>
              <a:rPr b="0" lang="en-US" sz="2800" strike="noStrike" u="none">
                <a:solidFill>
                  <a:srgbClr val="003399"/>
                </a:solidFill>
                <a:effectLst/>
                <a:uFillTx/>
                <a:latin typeface="Arial Black"/>
              </a:rPr>
              <a:t> </a:t>
            </a:r>
            <a:br>
              <a:rPr sz="2800"/>
            </a:br>
            <a:r>
              <a:rPr b="0" lang="en-US" sz="2800" strike="noStrike" u="none">
                <a:solidFill>
                  <a:srgbClr val="003399"/>
                </a:solidFill>
                <a:effectLst/>
                <a:uFillTx/>
                <a:latin typeface="Arial Black"/>
              </a:rPr>
              <a:t>TCV Growth</a:t>
            </a:r>
            <a:br>
              <a:rPr sz="2800"/>
            </a:br>
            <a:r>
              <a:rPr b="0" lang="en-US" sz="1600" strike="noStrike" u="none">
                <a:solidFill>
                  <a:srgbClr val="003399"/>
                </a:solidFill>
                <a:effectLst/>
                <a:uFillTx/>
                <a:latin typeface="Arial Black"/>
              </a:rPr>
              <a:t>(Billions)</a:t>
            </a:r>
            <a:endParaRPr b="0" lang="en-US" sz="1600" strike="noStrike" u="none">
              <a:solidFill>
                <a:srgbClr val="003399"/>
              </a:solidFill>
              <a:effectLst/>
              <a:uFillTx/>
              <a:latin typeface="Arial Black"/>
            </a:endParaRPr>
          </a:p>
        </p:txBody>
      </p:sp>
      <p:sp>
        <p:nvSpPr>
          <p:cNvPr id="127" name=""/>
          <p:cNvSpPr/>
          <p:nvPr/>
        </p:nvSpPr>
        <p:spPr>
          <a:xfrm>
            <a:off x="650880" y="1427040"/>
            <a:ext cx="758880" cy="806400"/>
          </a:xfrm>
          <a:custGeom>
            <a:avLst/>
            <a:gdLst/>
            <a:ahLst/>
            <a:rect l="l" t="t" r="r" b="b"/>
            <a:pathLst>
              <a:path w="312" h="380">
                <a:moveTo>
                  <a:pt x="153" y="380"/>
                </a:moveTo>
                <a:lnTo>
                  <a:pt x="61" y="380"/>
                </a:lnTo>
                <a:lnTo>
                  <a:pt x="0" y="268"/>
                </a:lnTo>
                <a:lnTo>
                  <a:pt x="60" y="222"/>
                </a:lnTo>
                <a:lnTo>
                  <a:pt x="108" y="309"/>
                </a:lnTo>
                <a:lnTo>
                  <a:pt x="220" y="0"/>
                </a:lnTo>
                <a:lnTo>
                  <a:pt x="312" y="0"/>
                </a:lnTo>
                <a:lnTo>
                  <a:pt x="153" y="38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2000 Achievements</a:t>
            </a:r>
            <a:endParaRPr b="0" lang="en-US" sz="2800" strike="noStrike" u="none">
              <a:solidFill>
                <a:srgbClr val="003399"/>
              </a:solidFill>
              <a:effectLst/>
              <a:uFillTx/>
              <a:latin typeface="Arial Black"/>
            </a:endParaRPr>
          </a:p>
        </p:txBody>
      </p:sp>
      <p:sp>
        <p:nvSpPr>
          <p:cNvPr id="129" name="PlaceHolder 2"/>
          <p:cNvSpPr>
            <a:spLocks noGrp="1"/>
          </p:cNvSpPr>
          <p:nvPr>
            <p:ph/>
          </p:nvPr>
        </p:nvSpPr>
        <p:spPr>
          <a:xfrm>
            <a:off x="515520" y="1301400"/>
            <a:ext cx="4048200" cy="4443480"/>
          </a:xfrm>
          <a:prstGeom prst="rect">
            <a:avLst/>
          </a:prstGeom>
          <a:noFill/>
          <a:ln w="0">
            <a:noFill/>
          </a:ln>
        </p:spPr>
        <p:txBody>
          <a:bodyPr lIns="90000" rIns="90000" tIns="46800" bIns="46800" anchor="t">
            <a:normAutofit/>
          </a:bodyPr>
          <a:p>
            <a:pPr marL="343080" indent="-343080">
              <a:spcBef>
                <a:spcPts val="624"/>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Customer Satisfaction</a:t>
            </a:r>
            <a:endParaRPr b="0" lang="en-US" sz="2000" strike="noStrike" u="none">
              <a:solidFill>
                <a:srgbClr val="000000"/>
              </a:solidFill>
              <a:effectLst/>
              <a:uFillTx/>
              <a:latin typeface="Arial"/>
            </a:endParaRPr>
          </a:p>
          <a:p>
            <a:pPr lvl="1" marL="79524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Achieved 4.0 on overall account management satisfaction which meets the referral threshold</a:t>
            </a:r>
            <a:endParaRPr b="0" lang="en-US" sz="1800" strike="noStrike" u="none">
              <a:solidFill>
                <a:srgbClr val="000000"/>
              </a:solidFill>
              <a:effectLst/>
              <a:uFillTx/>
              <a:latin typeface="Arial"/>
            </a:endParaRPr>
          </a:p>
          <a:p>
            <a:pPr lvl="1" marL="79524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Did not meet 4.2 goal on overall satisfaction due to average scores in billing.</a:t>
            </a:r>
            <a:br>
              <a:rPr sz="1800"/>
            </a:br>
            <a:r>
              <a:rPr b="0" lang="en-US" sz="1800" strike="noStrike" u="none">
                <a:solidFill>
                  <a:srgbClr val="000000"/>
                </a:solidFill>
                <a:effectLst/>
                <a:uFillTx/>
                <a:latin typeface="Arial"/>
              </a:rPr>
              <a:t>4th quarter trend improving</a:t>
            </a:r>
            <a:br>
              <a:rPr sz="1800"/>
            </a:br>
            <a:r>
              <a:rPr b="0" lang="en-US" sz="1800" strike="noStrike" u="none">
                <a:solidFill>
                  <a:srgbClr val="000000"/>
                </a:solidFill>
                <a:effectLst/>
                <a:uFillTx/>
                <a:latin typeface="Arial"/>
              </a:rPr>
              <a:t>in billing</a:t>
            </a:r>
            <a:endParaRPr b="0" lang="en-US" sz="1800" strike="noStrike" u="none">
              <a:solidFill>
                <a:srgbClr val="000000"/>
              </a:solidFill>
              <a:effectLst/>
              <a:uFillTx/>
              <a:latin typeface="Arial"/>
            </a:endParaRPr>
          </a:p>
          <a:p>
            <a:pPr lvl="1" marL="79524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Achieved 4.1 on likelihood to recommend Enron</a:t>
            </a:r>
            <a:endParaRPr b="0" lang="en-US" sz="1800" strike="noStrike" u="none">
              <a:solidFill>
                <a:srgbClr val="000000"/>
              </a:solidFill>
              <a:effectLst/>
              <a:uFillTx/>
              <a:latin typeface="Arial"/>
            </a:endParaRPr>
          </a:p>
        </p:txBody>
      </p:sp>
      <p:sp>
        <p:nvSpPr>
          <p:cNvPr id="130" name=""/>
          <p:cNvSpPr/>
          <p:nvPr/>
        </p:nvSpPr>
        <p:spPr>
          <a:xfrm>
            <a:off x="826920" y="1747800"/>
            <a:ext cx="255600" cy="271440"/>
          </a:xfrm>
          <a:custGeom>
            <a:avLst/>
            <a:gdLst/>
            <a:ahLst/>
            <a:rect l="l" t="t" r="r" b="b"/>
            <a:pathLst>
              <a:path w="312" h="380">
                <a:moveTo>
                  <a:pt x="153" y="380"/>
                </a:moveTo>
                <a:lnTo>
                  <a:pt x="61" y="380"/>
                </a:lnTo>
                <a:lnTo>
                  <a:pt x="0" y="268"/>
                </a:lnTo>
                <a:lnTo>
                  <a:pt x="60" y="222"/>
                </a:lnTo>
                <a:lnTo>
                  <a:pt x="108" y="309"/>
                </a:lnTo>
                <a:lnTo>
                  <a:pt x="220" y="0"/>
                </a:lnTo>
                <a:lnTo>
                  <a:pt x="312" y="0"/>
                </a:lnTo>
                <a:lnTo>
                  <a:pt x="153" y="38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 name=""/>
          <p:cNvSpPr/>
          <p:nvPr/>
        </p:nvSpPr>
        <p:spPr>
          <a:xfrm>
            <a:off x="351000" y="1182600"/>
            <a:ext cx="4213080" cy="3826080"/>
          </a:xfrm>
          <a:prstGeom prst="roundRect">
            <a:avLst>
              <a:gd name="adj" fmla="val 9398"/>
            </a:avLst>
          </a:prstGeom>
          <a:noFill/>
          <a:ln w="12600">
            <a:solidFill>
              <a:srgbClr val="ff66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2" name=""/>
          <p:cNvSpPr/>
          <p:nvPr/>
        </p:nvSpPr>
        <p:spPr>
          <a:xfrm>
            <a:off x="4853160" y="1314360"/>
            <a:ext cx="3639960" cy="22417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624"/>
              </a:spcBef>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Employee Satisfaction and Development:  </a:t>
            </a:r>
            <a:endParaRPr b="0" lang="en-US" sz="2000" strike="noStrike" u="none">
              <a:solidFill>
                <a:srgbClr val="000000"/>
              </a:solidFill>
              <a:effectLst/>
              <a:uFillTx/>
              <a:latin typeface="Times New Roman"/>
            </a:endParaRPr>
          </a:p>
          <a:p>
            <a:pPr lvl="1" marL="795240" indent="-284040">
              <a:lnSpc>
                <a:spcPct val="100000"/>
              </a:lnSpc>
              <a:spcBef>
                <a:spcPts val="561"/>
              </a:spcBef>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Significantly improved ETC response rates on 5 key communication questions</a:t>
            </a:r>
            <a:endParaRPr b="0" lang="en-US" sz="1800" strike="noStrike" u="none">
              <a:solidFill>
                <a:srgbClr val="000000"/>
              </a:solidFill>
              <a:effectLst/>
              <a:uFillTx/>
              <a:latin typeface="Times New Roman"/>
            </a:endParaRPr>
          </a:p>
          <a:p>
            <a:pPr marL="343080" indent="-343080">
              <a:lnSpc>
                <a:spcPct val="100000"/>
              </a:lnSpc>
              <a:spcBef>
                <a:spcPts val="561"/>
              </a:spcBef>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33" name=""/>
          <p:cNvSpPr/>
          <p:nvPr/>
        </p:nvSpPr>
        <p:spPr>
          <a:xfrm>
            <a:off x="550800" y="5262480"/>
            <a:ext cx="7599600" cy="10828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80000"/>
              </a:lnSpc>
              <a:spcBef>
                <a:spcPts val="624"/>
              </a:spcBef>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Diversity</a:t>
            </a:r>
            <a:endParaRPr b="0" lang="en-US" sz="2000" strike="noStrike" u="none">
              <a:solidFill>
                <a:srgbClr val="000000"/>
              </a:solidFill>
              <a:effectLst/>
              <a:uFillTx/>
              <a:latin typeface="Times New Roman"/>
            </a:endParaRPr>
          </a:p>
          <a:p>
            <a:pPr lvl="1" marL="741240" indent="-284040">
              <a:lnSpc>
                <a:spcPct val="80000"/>
              </a:lnSpc>
              <a:spcBef>
                <a:spcPts val="561"/>
              </a:spcBef>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Achieved 10% MWBE procurement, meeting corporate goal </a:t>
            </a:r>
            <a:endParaRPr b="0" lang="en-US" sz="1800" strike="noStrike" u="none">
              <a:solidFill>
                <a:srgbClr val="000000"/>
              </a:solidFill>
              <a:effectLst/>
              <a:uFillTx/>
              <a:latin typeface="Times New Roman"/>
            </a:endParaRPr>
          </a:p>
          <a:p>
            <a:pPr lvl="1" marL="741240" indent="-284040">
              <a:lnSpc>
                <a:spcPct val="80000"/>
              </a:lnSpc>
              <a:spcBef>
                <a:spcPts val="561"/>
              </a:spcBef>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Achieved EES Chairman Top 30 diversity hiring goals</a:t>
            </a:r>
            <a:endParaRPr b="0" lang="en-US" sz="1800" strike="noStrike" u="none">
              <a:solidFill>
                <a:srgbClr val="000000"/>
              </a:solidFill>
              <a:effectLst/>
              <a:uFillTx/>
              <a:latin typeface="Times New Roman"/>
            </a:endParaRPr>
          </a:p>
        </p:txBody>
      </p:sp>
      <p:sp>
        <p:nvSpPr>
          <p:cNvPr id="134" name=""/>
          <p:cNvSpPr/>
          <p:nvPr/>
        </p:nvSpPr>
        <p:spPr>
          <a:xfrm>
            <a:off x="4762440" y="1182600"/>
            <a:ext cx="3927600" cy="2190960"/>
          </a:xfrm>
          <a:prstGeom prst="roundRect">
            <a:avLst>
              <a:gd name="adj" fmla="val 9398"/>
            </a:avLst>
          </a:prstGeom>
          <a:noFill/>
          <a:ln w="12600">
            <a:solidFill>
              <a:srgbClr val="0066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5" name=""/>
          <p:cNvSpPr/>
          <p:nvPr/>
        </p:nvSpPr>
        <p:spPr>
          <a:xfrm>
            <a:off x="4803840" y="3594240"/>
            <a:ext cx="3894120" cy="12888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624"/>
              </a:spcBef>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E-commerce</a:t>
            </a:r>
            <a:endParaRPr b="0" lang="en-US" sz="2000" strike="noStrike" u="none">
              <a:solidFill>
                <a:srgbClr val="000000"/>
              </a:solidFill>
              <a:effectLst/>
              <a:uFillTx/>
              <a:latin typeface="Times New Roman"/>
            </a:endParaRPr>
          </a:p>
          <a:p>
            <a:pPr lvl="1" marL="795240" indent="-284040">
              <a:lnSpc>
                <a:spcPct val="100000"/>
              </a:lnSpc>
              <a:spcBef>
                <a:spcPts val="561"/>
              </a:spcBef>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Piloted San Diego microsite for customer acquisition</a:t>
            </a:r>
            <a:endParaRPr b="0" lang="en-US" sz="1800" strike="noStrike" u="none">
              <a:solidFill>
                <a:srgbClr val="000000"/>
              </a:solidFill>
              <a:effectLst/>
              <a:uFillTx/>
              <a:latin typeface="Times New Roman"/>
            </a:endParaRPr>
          </a:p>
        </p:txBody>
      </p:sp>
      <p:sp>
        <p:nvSpPr>
          <p:cNvPr id="136" name=""/>
          <p:cNvSpPr/>
          <p:nvPr/>
        </p:nvSpPr>
        <p:spPr>
          <a:xfrm>
            <a:off x="426960" y="5132520"/>
            <a:ext cx="7751880" cy="1082520"/>
          </a:xfrm>
          <a:prstGeom prst="roundRect">
            <a:avLst>
              <a:gd name="adj" fmla="val 15648"/>
            </a:avLst>
          </a:prstGeom>
          <a:noFill/>
          <a:ln w="12600">
            <a:solidFill>
              <a:srgbClr val="33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7" name=""/>
          <p:cNvSpPr/>
          <p:nvPr/>
        </p:nvSpPr>
        <p:spPr>
          <a:xfrm>
            <a:off x="4761000" y="3492360"/>
            <a:ext cx="3927240" cy="1519200"/>
          </a:xfrm>
          <a:prstGeom prst="roundRect">
            <a:avLst>
              <a:gd name="adj" fmla="val 16560"/>
            </a:avLst>
          </a:prstGeom>
          <a:no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8" name=""/>
          <p:cNvSpPr/>
          <p:nvPr/>
        </p:nvSpPr>
        <p:spPr>
          <a:xfrm>
            <a:off x="4708440" y="4011480"/>
            <a:ext cx="432000" cy="360360"/>
          </a:xfrm>
          <a:custGeom>
            <a:avLst/>
            <a:gdLst/>
            <a:ahLst/>
            <a:rect l="l" t="t" r="r" b="b"/>
            <a:pathLst>
              <a:path w="312" h="380">
                <a:moveTo>
                  <a:pt x="153" y="380"/>
                </a:moveTo>
                <a:lnTo>
                  <a:pt x="61" y="380"/>
                </a:lnTo>
                <a:lnTo>
                  <a:pt x="0" y="268"/>
                </a:lnTo>
                <a:lnTo>
                  <a:pt x="60" y="222"/>
                </a:lnTo>
                <a:lnTo>
                  <a:pt x="108" y="309"/>
                </a:lnTo>
                <a:lnTo>
                  <a:pt x="220" y="0"/>
                </a:lnTo>
                <a:lnTo>
                  <a:pt x="312" y="0"/>
                </a:lnTo>
                <a:lnTo>
                  <a:pt x="153" y="38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 name=""/>
          <p:cNvSpPr/>
          <p:nvPr/>
        </p:nvSpPr>
        <p:spPr>
          <a:xfrm>
            <a:off x="4707000" y="1897200"/>
            <a:ext cx="431640" cy="360360"/>
          </a:xfrm>
          <a:custGeom>
            <a:avLst/>
            <a:gdLst/>
            <a:ahLst/>
            <a:rect l="l" t="t" r="r" b="b"/>
            <a:pathLst>
              <a:path w="312" h="380">
                <a:moveTo>
                  <a:pt x="153" y="380"/>
                </a:moveTo>
                <a:lnTo>
                  <a:pt x="61" y="380"/>
                </a:lnTo>
                <a:lnTo>
                  <a:pt x="0" y="268"/>
                </a:lnTo>
                <a:lnTo>
                  <a:pt x="60" y="222"/>
                </a:lnTo>
                <a:lnTo>
                  <a:pt x="108" y="309"/>
                </a:lnTo>
                <a:lnTo>
                  <a:pt x="220" y="0"/>
                </a:lnTo>
                <a:lnTo>
                  <a:pt x="312" y="0"/>
                </a:lnTo>
                <a:lnTo>
                  <a:pt x="153" y="38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 name=""/>
          <p:cNvSpPr/>
          <p:nvPr/>
        </p:nvSpPr>
        <p:spPr>
          <a:xfrm>
            <a:off x="262080" y="5613480"/>
            <a:ext cx="431640" cy="360360"/>
          </a:xfrm>
          <a:custGeom>
            <a:avLst/>
            <a:gdLst/>
            <a:ahLst/>
            <a:rect l="l" t="t" r="r" b="b"/>
            <a:pathLst>
              <a:path w="312" h="380">
                <a:moveTo>
                  <a:pt x="153" y="380"/>
                </a:moveTo>
                <a:lnTo>
                  <a:pt x="61" y="380"/>
                </a:lnTo>
                <a:lnTo>
                  <a:pt x="0" y="268"/>
                </a:lnTo>
                <a:lnTo>
                  <a:pt x="60" y="222"/>
                </a:lnTo>
                <a:lnTo>
                  <a:pt x="108" y="309"/>
                </a:lnTo>
                <a:lnTo>
                  <a:pt x="220" y="0"/>
                </a:lnTo>
                <a:lnTo>
                  <a:pt x="312" y="0"/>
                </a:lnTo>
                <a:lnTo>
                  <a:pt x="153" y="38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 name=""/>
          <p:cNvSpPr/>
          <p:nvPr/>
        </p:nvSpPr>
        <p:spPr>
          <a:xfrm>
            <a:off x="826920" y="4300560"/>
            <a:ext cx="255600" cy="271440"/>
          </a:xfrm>
          <a:custGeom>
            <a:avLst/>
            <a:gdLst/>
            <a:ahLst/>
            <a:rect l="l" t="t" r="r" b="b"/>
            <a:pathLst>
              <a:path w="312" h="380">
                <a:moveTo>
                  <a:pt x="153" y="380"/>
                </a:moveTo>
                <a:lnTo>
                  <a:pt x="61" y="380"/>
                </a:lnTo>
                <a:lnTo>
                  <a:pt x="0" y="268"/>
                </a:lnTo>
                <a:lnTo>
                  <a:pt x="60" y="222"/>
                </a:lnTo>
                <a:lnTo>
                  <a:pt x="108" y="309"/>
                </a:lnTo>
                <a:lnTo>
                  <a:pt x="220" y="0"/>
                </a:lnTo>
                <a:lnTo>
                  <a:pt x="312" y="0"/>
                </a:lnTo>
                <a:lnTo>
                  <a:pt x="153" y="38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2000 Achievements</a:t>
            </a:r>
            <a:br>
              <a:rPr sz="2800"/>
            </a:br>
            <a:r>
              <a:rPr b="0" lang="en-US" sz="2800" strike="noStrike" u="none">
                <a:solidFill>
                  <a:srgbClr val="003399"/>
                </a:solidFill>
                <a:effectLst/>
                <a:uFillTx/>
                <a:latin typeface="Arial Black"/>
              </a:rPr>
              <a:t>Our Customers</a:t>
            </a:r>
            <a:endParaRPr b="0" lang="en-US" sz="2800" strike="noStrike" u="none">
              <a:solidFill>
                <a:srgbClr val="003399"/>
              </a:solidFill>
              <a:effectLst/>
              <a:uFillTx/>
              <a:latin typeface="Arial Black"/>
            </a:endParaRPr>
          </a:p>
        </p:txBody>
      </p:sp>
      <p:sp>
        <p:nvSpPr>
          <p:cNvPr id="143" name=""/>
          <p:cNvSpPr/>
          <p:nvPr/>
        </p:nvSpPr>
        <p:spPr>
          <a:xfrm>
            <a:off x="190440" y="1139760"/>
            <a:ext cx="8747280" cy="4870440"/>
          </a:xfrm>
          <a:prstGeom prst="rect">
            <a:avLst/>
          </a:prstGeom>
          <a:solidFill>
            <a:srgbClr val="ffffff"/>
          </a:solidFill>
          <a:ln w="9360">
            <a:solidFill>
              <a:srgbClr val="000000"/>
            </a:solidFill>
            <a:miter/>
          </a:ln>
          <a:effectLst>
            <a:outerShdw dist="53966"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44" name="trw%20logo" descr=""/>
          <p:cNvPicPr/>
          <p:nvPr/>
        </p:nvPicPr>
        <p:blipFill>
          <a:blip r:embed="rId1"/>
          <a:stretch/>
        </p:blipFill>
        <p:spPr>
          <a:xfrm>
            <a:off x="5468760" y="5657760"/>
            <a:ext cx="928800" cy="281160"/>
          </a:xfrm>
          <a:prstGeom prst="rect">
            <a:avLst/>
          </a:prstGeom>
          <a:noFill/>
          <a:ln w="0">
            <a:noFill/>
          </a:ln>
        </p:spPr>
      </p:pic>
      <p:pic>
        <p:nvPicPr>
          <p:cNvPr id="145" name="" descr=""/>
          <p:cNvPicPr/>
          <p:nvPr/>
        </p:nvPicPr>
        <p:blipFill>
          <a:blip r:embed="rId2"/>
          <a:srcRect l="2605" t="0" r="11436" b="29013"/>
          <a:stretch/>
        </p:blipFill>
        <p:spPr>
          <a:xfrm>
            <a:off x="923760" y="4510080"/>
            <a:ext cx="2426040" cy="458640"/>
          </a:xfrm>
          <a:prstGeom prst="rect">
            <a:avLst/>
          </a:prstGeom>
          <a:noFill/>
          <a:ln w="0">
            <a:noFill/>
          </a:ln>
        </p:spPr>
      </p:pic>
      <p:pic>
        <p:nvPicPr>
          <p:cNvPr id="146" name="" descr=""/>
          <p:cNvPicPr/>
          <p:nvPr/>
        </p:nvPicPr>
        <p:blipFill>
          <a:blip r:embed="rId3"/>
          <a:srcRect l="6366" t="10341" r="7130" b="20845"/>
          <a:stretch/>
        </p:blipFill>
        <p:spPr>
          <a:xfrm>
            <a:off x="7948440" y="3456000"/>
            <a:ext cx="924120" cy="243000"/>
          </a:xfrm>
          <a:prstGeom prst="rect">
            <a:avLst/>
          </a:prstGeom>
          <a:noFill/>
          <a:ln w="0">
            <a:noFill/>
          </a:ln>
        </p:spPr>
      </p:pic>
      <p:grpSp>
        <p:nvGrpSpPr>
          <p:cNvPr id="147" name=""/>
          <p:cNvGrpSpPr/>
          <p:nvPr/>
        </p:nvGrpSpPr>
        <p:grpSpPr>
          <a:xfrm>
            <a:off x="357120" y="4575240"/>
            <a:ext cx="1150920" cy="576360"/>
            <a:chOff x="357120" y="4575240"/>
            <a:chExt cx="1150920" cy="576360"/>
          </a:xfrm>
        </p:grpSpPr>
        <p:pic>
          <p:nvPicPr>
            <p:cNvPr id="148" name="siuza%20copy" descr=""/>
            <p:cNvPicPr/>
            <p:nvPr/>
          </p:nvPicPr>
          <p:blipFill>
            <a:blip r:embed="rId4"/>
            <a:stretch/>
          </p:blipFill>
          <p:spPr>
            <a:xfrm>
              <a:off x="357120" y="4575240"/>
              <a:ext cx="420480" cy="576360"/>
            </a:xfrm>
            <a:prstGeom prst="rect">
              <a:avLst/>
            </a:prstGeom>
            <a:noFill/>
            <a:ln w="0">
              <a:noFill/>
            </a:ln>
          </p:spPr>
        </p:pic>
        <p:sp>
          <p:nvSpPr>
            <p:cNvPr id="149" name=""/>
            <p:cNvSpPr/>
            <p:nvPr/>
          </p:nvSpPr>
          <p:spPr>
            <a:xfrm>
              <a:off x="1370880" y="4969440"/>
              <a:ext cx="137160" cy="141120"/>
            </a:xfrm>
            <a:custGeom>
              <a:avLst/>
              <a:gdLst/>
              <a:ahLst/>
              <a:rect l="l" t="t" r="r" b="b"/>
              <a:pathLst>
                <a:path w="3312" h="3202">
                  <a:moveTo>
                    <a:pt x="397" y="1151"/>
                  </a:moveTo>
                  <a:lnTo>
                    <a:pt x="413" y="1141"/>
                  </a:lnTo>
                  <a:lnTo>
                    <a:pt x="457" y="1113"/>
                  </a:lnTo>
                  <a:lnTo>
                    <a:pt x="528" y="1071"/>
                  </a:lnTo>
                  <a:lnTo>
                    <a:pt x="620" y="1019"/>
                  </a:lnTo>
                  <a:lnTo>
                    <a:pt x="672" y="990"/>
                  </a:lnTo>
                  <a:lnTo>
                    <a:pt x="729" y="960"/>
                  </a:lnTo>
                  <a:lnTo>
                    <a:pt x="790" y="928"/>
                  </a:lnTo>
                  <a:lnTo>
                    <a:pt x="854" y="897"/>
                  </a:lnTo>
                  <a:lnTo>
                    <a:pt x="920" y="866"/>
                  </a:lnTo>
                  <a:lnTo>
                    <a:pt x="988" y="835"/>
                  </a:lnTo>
                  <a:lnTo>
                    <a:pt x="1059" y="806"/>
                  </a:lnTo>
                  <a:lnTo>
                    <a:pt x="1131" y="777"/>
                  </a:lnTo>
                  <a:lnTo>
                    <a:pt x="1203" y="751"/>
                  </a:lnTo>
                  <a:lnTo>
                    <a:pt x="1277" y="727"/>
                  </a:lnTo>
                  <a:lnTo>
                    <a:pt x="1349" y="707"/>
                  </a:lnTo>
                  <a:lnTo>
                    <a:pt x="1422" y="689"/>
                  </a:lnTo>
                  <a:lnTo>
                    <a:pt x="1494" y="675"/>
                  </a:lnTo>
                  <a:lnTo>
                    <a:pt x="1564" y="666"/>
                  </a:lnTo>
                  <a:lnTo>
                    <a:pt x="1632" y="661"/>
                  </a:lnTo>
                  <a:lnTo>
                    <a:pt x="1698" y="661"/>
                  </a:lnTo>
                  <a:lnTo>
                    <a:pt x="1761" y="667"/>
                  </a:lnTo>
                  <a:lnTo>
                    <a:pt x="1821" y="678"/>
                  </a:lnTo>
                  <a:lnTo>
                    <a:pt x="1877" y="697"/>
                  </a:lnTo>
                  <a:lnTo>
                    <a:pt x="1929" y="722"/>
                  </a:lnTo>
                  <a:lnTo>
                    <a:pt x="1977" y="754"/>
                  </a:lnTo>
                  <a:lnTo>
                    <a:pt x="2020" y="796"/>
                  </a:lnTo>
                  <a:lnTo>
                    <a:pt x="2057" y="844"/>
                  </a:lnTo>
                  <a:lnTo>
                    <a:pt x="2088" y="901"/>
                  </a:lnTo>
                  <a:lnTo>
                    <a:pt x="1818" y="2403"/>
                  </a:lnTo>
                  <a:lnTo>
                    <a:pt x="1811" y="2408"/>
                  </a:lnTo>
                  <a:lnTo>
                    <a:pt x="1793" y="2423"/>
                  </a:lnTo>
                  <a:lnTo>
                    <a:pt x="1763" y="2443"/>
                  </a:lnTo>
                  <a:lnTo>
                    <a:pt x="1723" y="2467"/>
                  </a:lnTo>
                  <a:lnTo>
                    <a:pt x="1701" y="2481"/>
                  </a:lnTo>
                  <a:lnTo>
                    <a:pt x="1676" y="2495"/>
                  </a:lnTo>
                  <a:lnTo>
                    <a:pt x="1650" y="2509"/>
                  </a:lnTo>
                  <a:lnTo>
                    <a:pt x="1622" y="2523"/>
                  </a:lnTo>
                  <a:lnTo>
                    <a:pt x="1593" y="2537"/>
                  </a:lnTo>
                  <a:lnTo>
                    <a:pt x="1563" y="2551"/>
                  </a:lnTo>
                  <a:lnTo>
                    <a:pt x="1532" y="2564"/>
                  </a:lnTo>
                  <a:lnTo>
                    <a:pt x="1500" y="2576"/>
                  </a:lnTo>
                  <a:lnTo>
                    <a:pt x="1466" y="2588"/>
                  </a:lnTo>
                  <a:lnTo>
                    <a:pt x="1433" y="2598"/>
                  </a:lnTo>
                  <a:lnTo>
                    <a:pt x="1399" y="2605"/>
                  </a:lnTo>
                  <a:lnTo>
                    <a:pt x="1365" y="2612"/>
                  </a:lnTo>
                  <a:lnTo>
                    <a:pt x="1331" y="2616"/>
                  </a:lnTo>
                  <a:lnTo>
                    <a:pt x="1297" y="2617"/>
                  </a:lnTo>
                  <a:lnTo>
                    <a:pt x="1264" y="2616"/>
                  </a:lnTo>
                  <a:lnTo>
                    <a:pt x="1230" y="2613"/>
                  </a:lnTo>
                  <a:lnTo>
                    <a:pt x="1197" y="2606"/>
                  </a:lnTo>
                  <a:lnTo>
                    <a:pt x="1166" y="2596"/>
                  </a:lnTo>
                  <a:lnTo>
                    <a:pt x="1135" y="2582"/>
                  </a:lnTo>
                  <a:lnTo>
                    <a:pt x="1106" y="2565"/>
                  </a:lnTo>
                  <a:lnTo>
                    <a:pt x="1078" y="2544"/>
                  </a:lnTo>
                  <a:lnTo>
                    <a:pt x="1051" y="2519"/>
                  </a:lnTo>
                  <a:lnTo>
                    <a:pt x="1026" y="2489"/>
                  </a:lnTo>
                  <a:lnTo>
                    <a:pt x="1003" y="2455"/>
                  </a:lnTo>
                  <a:lnTo>
                    <a:pt x="1001" y="2447"/>
                  </a:lnTo>
                  <a:lnTo>
                    <a:pt x="994" y="2423"/>
                  </a:lnTo>
                  <a:lnTo>
                    <a:pt x="991" y="2404"/>
                  </a:lnTo>
                  <a:lnTo>
                    <a:pt x="987" y="2383"/>
                  </a:lnTo>
                  <a:lnTo>
                    <a:pt x="984" y="2359"/>
                  </a:lnTo>
                  <a:lnTo>
                    <a:pt x="982" y="2332"/>
                  </a:lnTo>
                  <a:lnTo>
                    <a:pt x="981" y="2303"/>
                  </a:lnTo>
                  <a:lnTo>
                    <a:pt x="981" y="2271"/>
                  </a:lnTo>
                  <a:lnTo>
                    <a:pt x="982" y="2235"/>
                  </a:lnTo>
                  <a:lnTo>
                    <a:pt x="985" y="2199"/>
                  </a:lnTo>
                  <a:lnTo>
                    <a:pt x="990" y="2160"/>
                  </a:lnTo>
                  <a:lnTo>
                    <a:pt x="998" y="2120"/>
                  </a:lnTo>
                  <a:lnTo>
                    <a:pt x="1009" y="2078"/>
                  </a:lnTo>
                  <a:lnTo>
                    <a:pt x="1022" y="2035"/>
                  </a:lnTo>
                  <a:lnTo>
                    <a:pt x="1038" y="1991"/>
                  </a:lnTo>
                  <a:lnTo>
                    <a:pt x="1058" y="1947"/>
                  </a:lnTo>
                  <a:lnTo>
                    <a:pt x="1082" y="1900"/>
                  </a:lnTo>
                  <a:lnTo>
                    <a:pt x="1110" y="1855"/>
                  </a:lnTo>
                  <a:lnTo>
                    <a:pt x="1142" y="1809"/>
                  </a:lnTo>
                  <a:lnTo>
                    <a:pt x="1178" y="1762"/>
                  </a:lnTo>
                  <a:lnTo>
                    <a:pt x="1220" y="1716"/>
                  </a:lnTo>
                  <a:lnTo>
                    <a:pt x="1268" y="1671"/>
                  </a:lnTo>
                  <a:lnTo>
                    <a:pt x="1320" y="1626"/>
                  </a:lnTo>
                  <a:lnTo>
                    <a:pt x="1379" y="1582"/>
                  </a:lnTo>
                  <a:lnTo>
                    <a:pt x="1443" y="1539"/>
                  </a:lnTo>
                  <a:lnTo>
                    <a:pt x="1515" y="1497"/>
                  </a:lnTo>
                  <a:lnTo>
                    <a:pt x="1592" y="1457"/>
                  </a:lnTo>
                  <a:lnTo>
                    <a:pt x="1677" y="1418"/>
                  </a:lnTo>
                  <a:lnTo>
                    <a:pt x="1769" y="1381"/>
                  </a:lnTo>
                  <a:lnTo>
                    <a:pt x="1869" y="1347"/>
                  </a:lnTo>
                  <a:lnTo>
                    <a:pt x="1850" y="1345"/>
                  </a:lnTo>
                  <a:lnTo>
                    <a:pt x="1796" y="1341"/>
                  </a:lnTo>
                  <a:lnTo>
                    <a:pt x="1758" y="1339"/>
                  </a:lnTo>
                  <a:lnTo>
                    <a:pt x="1712" y="1337"/>
                  </a:lnTo>
                  <a:lnTo>
                    <a:pt x="1660" y="1336"/>
                  </a:lnTo>
                  <a:lnTo>
                    <a:pt x="1603" y="1337"/>
                  </a:lnTo>
                  <a:lnTo>
                    <a:pt x="1541" y="1339"/>
                  </a:lnTo>
                  <a:lnTo>
                    <a:pt x="1473" y="1342"/>
                  </a:lnTo>
                  <a:lnTo>
                    <a:pt x="1401" y="1348"/>
                  </a:lnTo>
                  <a:lnTo>
                    <a:pt x="1327" y="1356"/>
                  </a:lnTo>
                  <a:lnTo>
                    <a:pt x="1250" y="1367"/>
                  </a:lnTo>
                  <a:lnTo>
                    <a:pt x="1169" y="1381"/>
                  </a:lnTo>
                  <a:lnTo>
                    <a:pt x="1088" y="1398"/>
                  </a:lnTo>
                  <a:lnTo>
                    <a:pt x="1005" y="1419"/>
                  </a:lnTo>
                  <a:lnTo>
                    <a:pt x="921" y="1445"/>
                  </a:lnTo>
                  <a:lnTo>
                    <a:pt x="838" y="1475"/>
                  </a:lnTo>
                  <a:lnTo>
                    <a:pt x="756" y="1509"/>
                  </a:lnTo>
                  <a:lnTo>
                    <a:pt x="674" y="1548"/>
                  </a:lnTo>
                  <a:lnTo>
                    <a:pt x="594" y="1593"/>
                  </a:lnTo>
                  <a:lnTo>
                    <a:pt x="517" y="1644"/>
                  </a:lnTo>
                  <a:lnTo>
                    <a:pt x="442" y="1701"/>
                  </a:lnTo>
                  <a:lnTo>
                    <a:pt x="371" y="1763"/>
                  </a:lnTo>
                  <a:lnTo>
                    <a:pt x="305" y="1834"/>
                  </a:lnTo>
                  <a:lnTo>
                    <a:pt x="242" y="1911"/>
                  </a:lnTo>
                  <a:lnTo>
                    <a:pt x="185" y="1996"/>
                  </a:lnTo>
                  <a:lnTo>
                    <a:pt x="134" y="2087"/>
                  </a:lnTo>
                  <a:lnTo>
                    <a:pt x="90" y="2188"/>
                  </a:lnTo>
                  <a:lnTo>
                    <a:pt x="53" y="2297"/>
                  </a:lnTo>
                  <a:lnTo>
                    <a:pt x="23" y="2413"/>
                  </a:lnTo>
                  <a:lnTo>
                    <a:pt x="0" y="2540"/>
                  </a:lnTo>
                  <a:lnTo>
                    <a:pt x="0" y="2553"/>
                  </a:lnTo>
                  <a:lnTo>
                    <a:pt x="2" y="2591"/>
                  </a:lnTo>
                  <a:lnTo>
                    <a:pt x="5" y="2617"/>
                  </a:lnTo>
                  <a:lnTo>
                    <a:pt x="9" y="2646"/>
                  </a:lnTo>
                  <a:lnTo>
                    <a:pt x="16" y="2680"/>
                  </a:lnTo>
                  <a:lnTo>
                    <a:pt x="24" y="2716"/>
                  </a:lnTo>
                  <a:lnTo>
                    <a:pt x="34" y="2755"/>
                  </a:lnTo>
                  <a:lnTo>
                    <a:pt x="47" y="2795"/>
                  </a:lnTo>
                  <a:lnTo>
                    <a:pt x="64" y="2836"/>
                  </a:lnTo>
                  <a:lnTo>
                    <a:pt x="84" y="2878"/>
                  </a:lnTo>
                  <a:lnTo>
                    <a:pt x="108" y="2921"/>
                  </a:lnTo>
                  <a:lnTo>
                    <a:pt x="136" y="2961"/>
                  </a:lnTo>
                  <a:lnTo>
                    <a:pt x="169" y="3001"/>
                  </a:lnTo>
                  <a:lnTo>
                    <a:pt x="206" y="3039"/>
                  </a:lnTo>
                  <a:lnTo>
                    <a:pt x="249" y="3074"/>
                  </a:lnTo>
                  <a:lnTo>
                    <a:pt x="298" y="3107"/>
                  </a:lnTo>
                  <a:lnTo>
                    <a:pt x="352" y="3135"/>
                  </a:lnTo>
                  <a:lnTo>
                    <a:pt x="413" y="3160"/>
                  </a:lnTo>
                  <a:lnTo>
                    <a:pt x="479" y="3179"/>
                  </a:lnTo>
                  <a:lnTo>
                    <a:pt x="554" y="3193"/>
                  </a:lnTo>
                  <a:lnTo>
                    <a:pt x="635" y="3201"/>
                  </a:lnTo>
                  <a:lnTo>
                    <a:pt x="724" y="3202"/>
                  </a:lnTo>
                  <a:lnTo>
                    <a:pt x="821" y="3196"/>
                  </a:lnTo>
                  <a:lnTo>
                    <a:pt x="926" y="3182"/>
                  </a:lnTo>
                  <a:lnTo>
                    <a:pt x="1040" y="3159"/>
                  </a:lnTo>
                  <a:lnTo>
                    <a:pt x="1162" y="3128"/>
                  </a:lnTo>
                  <a:lnTo>
                    <a:pt x="1295" y="3087"/>
                  </a:lnTo>
                  <a:lnTo>
                    <a:pt x="1436" y="3035"/>
                  </a:lnTo>
                  <a:lnTo>
                    <a:pt x="1588" y="2972"/>
                  </a:lnTo>
                  <a:lnTo>
                    <a:pt x="1750" y="2898"/>
                  </a:lnTo>
                  <a:lnTo>
                    <a:pt x="1753" y="2905"/>
                  </a:lnTo>
                  <a:lnTo>
                    <a:pt x="1762" y="2925"/>
                  </a:lnTo>
                  <a:lnTo>
                    <a:pt x="1769" y="2939"/>
                  </a:lnTo>
                  <a:lnTo>
                    <a:pt x="1779" y="2954"/>
                  </a:lnTo>
                  <a:lnTo>
                    <a:pt x="1790" y="2971"/>
                  </a:lnTo>
                  <a:lnTo>
                    <a:pt x="1804" y="2990"/>
                  </a:lnTo>
                  <a:lnTo>
                    <a:pt x="1820" y="3010"/>
                  </a:lnTo>
                  <a:lnTo>
                    <a:pt x="1839" y="3030"/>
                  </a:lnTo>
                  <a:lnTo>
                    <a:pt x="1860" y="3050"/>
                  </a:lnTo>
                  <a:lnTo>
                    <a:pt x="1885" y="3070"/>
                  </a:lnTo>
                  <a:lnTo>
                    <a:pt x="1912" y="3092"/>
                  </a:lnTo>
                  <a:lnTo>
                    <a:pt x="1943" y="3111"/>
                  </a:lnTo>
                  <a:lnTo>
                    <a:pt x="1977" y="3129"/>
                  </a:lnTo>
                  <a:lnTo>
                    <a:pt x="2016" y="3146"/>
                  </a:lnTo>
                  <a:lnTo>
                    <a:pt x="2057" y="3161"/>
                  </a:lnTo>
                  <a:lnTo>
                    <a:pt x="2101" y="3173"/>
                  </a:lnTo>
                  <a:lnTo>
                    <a:pt x="2150" y="3184"/>
                  </a:lnTo>
                  <a:lnTo>
                    <a:pt x="2203" y="3191"/>
                  </a:lnTo>
                  <a:lnTo>
                    <a:pt x="2261" y="3196"/>
                  </a:lnTo>
                  <a:lnTo>
                    <a:pt x="2322" y="3196"/>
                  </a:lnTo>
                  <a:lnTo>
                    <a:pt x="2388" y="3193"/>
                  </a:lnTo>
                  <a:lnTo>
                    <a:pt x="2459" y="3186"/>
                  </a:lnTo>
                  <a:lnTo>
                    <a:pt x="2535" y="3174"/>
                  </a:lnTo>
                  <a:lnTo>
                    <a:pt x="2615" y="3157"/>
                  </a:lnTo>
                  <a:lnTo>
                    <a:pt x="2700" y="3135"/>
                  </a:lnTo>
                  <a:lnTo>
                    <a:pt x="2792" y="3107"/>
                  </a:lnTo>
                  <a:lnTo>
                    <a:pt x="2888" y="3073"/>
                  </a:lnTo>
                  <a:lnTo>
                    <a:pt x="2990" y="3033"/>
                  </a:lnTo>
                  <a:lnTo>
                    <a:pt x="3097" y="2986"/>
                  </a:lnTo>
                  <a:lnTo>
                    <a:pt x="3210" y="2933"/>
                  </a:lnTo>
                  <a:lnTo>
                    <a:pt x="3312" y="2403"/>
                  </a:lnTo>
                  <a:lnTo>
                    <a:pt x="3295" y="2413"/>
                  </a:lnTo>
                  <a:lnTo>
                    <a:pt x="3247" y="2438"/>
                  </a:lnTo>
                  <a:lnTo>
                    <a:pt x="3213" y="2453"/>
                  </a:lnTo>
                  <a:lnTo>
                    <a:pt x="3177" y="2468"/>
                  </a:lnTo>
                  <a:lnTo>
                    <a:pt x="3157" y="2475"/>
                  </a:lnTo>
                  <a:lnTo>
                    <a:pt x="3136" y="2483"/>
                  </a:lnTo>
                  <a:lnTo>
                    <a:pt x="3115" y="2489"/>
                  </a:lnTo>
                  <a:lnTo>
                    <a:pt x="3094" y="2496"/>
                  </a:lnTo>
                  <a:lnTo>
                    <a:pt x="3072" y="2501"/>
                  </a:lnTo>
                  <a:lnTo>
                    <a:pt x="3049" y="2506"/>
                  </a:lnTo>
                  <a:lnTo>
                    <a:pt x="3027" y="2510"/>
                  </a:lnTo>
                  <a:lnTo>
                    <a:pt x="3005" y="2513"/>
                  </a:lnTo>
                  <a:lnTo>
                    <a:pt x="2983" y="2515"/>
                  </a:lnTo>
                  <a:lnTo>
                    <a:pt x="2960" y="2515"/>
                  </a:lnTo>
                  <a:lnTo>
                    <a:pt x="2939" y="2514"/>
                  </a:lnTo>
                  <a:lnTo>
                    <a:pt x="2918" y="2512"/>
                  </a:lnTo>
                  <a:lnTo>
                    <a:pt x="2898" y="2508"/>
                  </a:lnTo>
                  <a:lnTo>
                    <a:pt x="2878" y="2502"/>
                  </a:lnTo>
                  <a:lnTo>
                    <a:pt x="2860" y="2494"/>
                  </a:lnTo>
                  <a:lnTo>
                    <a:pt x="2842" y="2484"/>
                  </a:lnTo>
                  <a:lnTo>
                    <a:pt x="2826" y="2472"/>
                  </a:lnTo>
                  <a:lnTo>
                    <a:pt x="2811" y="2458"/>
                  </a:lnTo>
                  <a:lnTo>
                    <a:pt x="2798" y="2441"/>
                  </a:lnTo>
                  <a:lnTo>
                    <a:pt x="2786" y="2420"/>
                  </a:lnTo>
                  <a:lnTo>
                    <a:pt x="3052" y="778"/>
                  </a:lnTo>
                  <a:lnTo>
                    <a:pt x="3055" y="771"/>
                  </a:lnTo>
                  <a:lnTo>
                    <a:pt x="3062" y="749"/>
                  </a:lnTo>
                  <a:lnTo>
                    <a:pt x="3066" y="734"/>
                  </a:lnTo>
                  <a:lnTo>
                    <a:pt x="3070" y="715"/>
                  </a:lnTo>
                  <a:lnTo>
                    <a:pt x="3075" y="694"/>
                  </a:lnTo>
                  <a:lnTo>
                    <a:pt x="3079" y="671"/>
                  </a:lnTo>
                  <a:lnTo>
                    <a:pt x="3082" y="646"/>
                  </a:lnTo>
                  <a:lnTo>
                    <a:pt x="3085" y="617"/>
                  </a:lnTo>
                  <a:lnTo>
                    <a:pt x="3086" y="588"/>
                  </a:lnTo>
                  <a:lnTo>
                    <a:pt x="3087" y="558"/>
                  </a:lnTo>
                  <a:lnTo>
                    <a:pt x="3085" y="526"/>
                  </a:lnTo>
                  <a:lnTo>
                    <a:pt x="3081" y="494"/>
                  </a:lnTo>
                  <a:lnTo>
                    <a:pt x="3076" y="459"/>
                  </a:lnTo>
                  <a:lnTo>
                    <a:pt x="3067" y="425"/>
                  </a:lnTo>
                  <a:lnTo>
                    <a:pt x="3056" y="391"/>
                  </a:lnTo>
                  <a:lnTo>
                    <a:pt x="3043" y="357"/>
                  </a:lnTo>
                  <a:lnTo>
                    <a:pt x="3025" y="323"/>
                  </a:lnTo>
                  <a:lnTo>
                    <a:pt x="3004" y="289"/>
                  </a:lnTo>
                  <a:lnTo>
                    <a:pt x="2980" y="256"/>
                  </a:lnTo>
                  <a:lnTo>
                    <a:pt x="2950" y="224"/>
                  </a:lnTo>
                  <a:lnTo>
                    <a:pt x="2917" y="193"/>
                  </a:lnTo>
                  <a:lnTo>
                    <a:pt x="2880" y="163"/>
                  </a:lnTo>
                  <a:lnTo>
                    <a:pt x="2837" y="135"/>
                  </a:lnTo>
                  <a:lnTo>
                    <a:pt x="2789" y="107"/>
                  </a:lnTo>
                  <a:lnTo>
                    <a:pt x="2736" y="83"/>
                  </a:lnTo>
                  <a:lnTo>
                    <a:pt x="2676" y="61"/>
                  </a:lnTo>
                  <a:lnTo>
                    <a:pt x="2612" y="42"/>
                  </a:lnTo>
                  <a:lnTo>
                    <a:pt x="2541" y="25"/>
                  </a:lnTo>
                  <a:lnTo>
                    <a:pt x="2462" y="11"/>
                  </a:lnTo>
                  <a:lnTo>
                    <a:pt x="2378" y="0"/>
                  </a:lnTo>
                  <a:lnTo>
                    <a:pt x="2329" y="2"/>
                  </a:lnTo>
                  <a:lnTo>
                    <a:pt x="2194" y="11"/>
                  </a:lnTo>
                  <a:lnTo>
                    <a:pt x="2101" y="20"/>
                  </a:lnTo>
                  <a:lnTo>
                    <a:pt x="1992" y="31"/>
                  </a:lnTo>
                  <a:lnTo>
                    <a:pt x="1932" y="37"/>
                  </a:lnTo>
                  <a:lnTo>
                    <a:pt x="1870" y="45"/>
                  </a:lnTo>
                  <a:lnTo>
                    <a:pt x="1806" y="53"/>
                  </a:lnTo>
                  <a:lnTo>
                    <a:pt x="1738" y="63"/>
                  </a:lnTo>
                  <a:lnTo>
                    <a:pt x="1669" y="73"/>
                  </a:lnTo>
                  <a:lnTo>
                    <a:pt x="1599" y="85"/>
                  </a:lnTo>
                  <a:lnTo>
                    <a:pt x="1527" y="98"/>
                  </a:lnTo>
                  <a:lnTo>
                    <a:pt x="1453" y="112"/>
                  </a:lnTo>
                  <a:lnTo>
                    <a:pt x="1379" y="127"/>
                  </a:lnTo>
                  <a:lnTo>
                    <a:pt x="1304" y="144"/>
                  </a:lnTo>
                  <a:lnTo>
                    <a:pt x="1228" y="162"/>
                  </a:lnTo>
                  <a:lnTo>
                    <a:pt x="1152" y="181"/>
                  </a:lnTo>
                  <a:lnTo>
                    <a:pt x="1077" y="202"/>
                  </a:lnTo>
                  <a:lnTo>
                    <a:pt x="1003" y="224"/>
                  </a:lnTo>
                  <a:lnTo>
                    <a:pt x="928" y="248"/>
                  </a:lnTo>
                  <a:lnTo>
                    <a:pt x="855" y="273"/>
                  </a:lnTo>
                  <a:lnTo>
                    <a:pt x="783" y="301"/>
                  </a:lnTo>
                  <a:lnTo>
                    <a:pt x="712" y="329"/>
                  </a:lnTo>
                  <a:lnTo>
                    <a:pt x="644" y="360"/>
                  </a:lnTo>
                  <a:lnTo>
                    <a:pt x="578" y="392"/>
                  </a:lnTo>
                  <a:lnTo>
                    <a:pt x="476" y="903"/>
                  </a:lnTo>
                  <a:lnTo>
                    <a:pt x="397" y="1151"/>
                  </a:lnTo>
                  <a:close/>
                </a:path>
              </a:pathLst>
            </a:custGeom>
            <a:solidFill>
              <a:srgbClr val="3366cc"/>
            </a:solidFill>
            <a:ln w="936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 name=""/>
            <p:cNvSpPr/>
            <p:nvPr/>
          </p:nvSpPr>
          <p:spPr>
            <a:xfrm>
              <a:off x="1370880" y="4969440"/>
              <a:ext cx="137160" cy="141120"/>
            </a:xfrm>
            <a:custGeom>
              <a:avLst/>
              <a:gdLst/>
              <a:ahLst/>
              <a:rect l="l" t="t" r="r" b="b"/>
              <a:pathLst>
                <a:path w="3312" h="3202">
                  <a:moveTo>
                    <a:pt x="397" y="1151"/>
                  </a:moveTo>
                  <a:lnTo>
                    <a:pt x="413" y="1141"/>
                  </a:lnTo>
                  <a:lnTo>
                    <a:pt x="457" y="1113"/>
                  </a:lnTo>
                  <a:lnTo>
                    <a:pt x="528" y="1071"/>
                  </a:lnTo>
                  <a:lnTo>
                    <a:pt x="620" y="1019"/>
                  </a:lnTo>
                  <a:lnTo>
                    <a:pt x="672" y="990"/>
                  </a:lnTo>
                  <a:lnTo>
                    <a:pt x="729" y="960"/>
                  </a:lnTo>
                  <a:lnTo>
                    <a:pt x="790" y="928"/>
                  </a:lnTo>
                  <a:lnTo>
                    <a:pt x="854" y="897"/>
                  </a:lnTo>
                  <a:lnTo>
                    <a:pt x="920" y="866"/>
                  </a:lnTo>
                  <a:lnTo>
                    <a:pt x="988" y="835"/>
                  </a:lnTo>
                  <a:lnTo>
                    <a:pt x="1059" y="806"/>
                  </a:lnTo>
                  <a:lnTo>
                    <a:pt x="1131" y="777"/>
                  </a:lnTo>
                  <a:lnTo>
                    <a:pt x="1203" y="751"/>
                  </a:lnTo>
                  <a:lnTo>
                    <a:pt x="1277" y="727"/>
                  </a:lnTo>
                  <a:lnTo>
                    <a:pt x="1349" y="707"/>
                  </a:lnTo>
                  <a:lnTo>
                    <a:pt x="1422" y="689"/>
                  </a:lnTo>
                  <a:lnTo>
                    <a:pt x="1494" y="675"/>
                  </a:lnTo>
                  <a:lnTo>
                    <a:pt x="1564" y="666"/>
                  </a:lnTo>
                  <a:lnTo>
                    <a:pt x="1632" y="661"/>
                  </a:lnTo>
                  <a:lnTo>
                    <a:pt x="1698" y="661"/>
                  </a:lnTo>
                  <a:lnTo>
                    <a:pt x="1761" y="667"/>
                  </a:lnTo>
                  <a:lnTo>
                    <a:pt x="1821" y="678"/>
                  </a:lnTo>
                  <a:lnTo>
                    <a:pt x="1877" y="697"/>
                  </a:lnTo>
                  <a:lnTo>
                    <a:pt x="1929" y="722"/>
                  </a:lnTo>
                  <a:lnTo>
                    <a:pt x="1977" y="754"/>
                  </a:lnTo>
                  <a:lnTo>
                    <a:pt x="2020" y="796"/>
                  </a:lnTo>
                  <a:lnTo>
                    <a:pt x="2057" y="844"/>
                  </a:lnTo>
                  <a:lnTo>
                    <a:pt x="2088" y="901"/>
                  </a:lnTo>
                  <a:lnTo>
                    <a:pt x="1818" y="2403"/>
                  </a:lnTo>
                  <a:lnTo>
                    <a:pt x="1811" y="2408"/>
                  </a:lnTo>
                  <a:lnTo>
                    <a:pt x="1793" y="2423"/>
                  </a:lnTo>
                  <a:lnTo>
                    <a:pt x="1763" y="2443"/>
                  </a:lnTo>
                  <a:lnTo>
                    <a:pt x="1723" y="2467"/>
                  </a:lnTo>
                  <a:lnTo>
                    <a:pt x="1701" y="2481"/>
                  </a:lnTo>
                  <a:lnTo>
                    <a:pt x="1676" y="2495"/>
                  </a:lnTo>
                  <a:lnTo>
                    <a:pt x="1650" y="2509"/>
                  </a:lnTo>
                  <a:lnTo>
                    <a:pt x="1622" y="2523"/>
                  </a:lnTo>
                  <a:lnTo>
                    <a:pt x="1593" y="2537"/>
                  </a:lnTo>
                  <a:lnTo>
                    <a:pt x="1563" y="2551"/>
                  </a:lnTo>
                  <a:lnTo>
                    <a:pt x="1532" y="2564"/>
                  </a:lnTo>
                  <a:lnTo>
                    <a:pt x="1500" y="2576"/>
                  </a:lnTo>
                  <a:lnTo>
                    <a:pt x="1466" y="2588"/>
                  </a:lnTo>
                  <a:lnTo>
                    <a:pt x="1433" y="2598"/>
                  </a:lnTo>
                  <a:lnTo>
                    <a:pt x="1399" y="2605"/>
                  </a:lnTo>
                  <a:lnTo>
                    <a:pt x="1365" y="2612"/>
                  </a:lnTo>
                  <a:lnTo>
                    <a:pt x="1331" y="2616"/>
                  </a:lnTo>
                  <a:lnTo>
                    <a:pt x="1297" y="2617"/>
                  </a:lnTo>
                  <a:lnTo>
                    <a:pt x="1264" y="2616"/>
                  </a:lnTo>
                  <a:lnTo>
                    <a:pt x="1230" y="2613"/>
                  </a:lnTo>
                  <a:lnTo>
                    <a:pt x="1197" y="2606"/>
                  </a:lnTo>
                  <a:lnTo>
                    <a:pt x="1166" y="2596"/>
                  </a:lnTo>
                  <a:lnTo>
                    <a:pt x="1135" y="2582"/>
                  </a:lnTo>
                  <a:lnTo>
                    <a:pt x="1106" y="2565"/>
                  </a:lnTo>
                  <a:lnTo>
                    <a:pt x="1078" y="2544"/>
                  </a:lnTo>
                  <a:lnTo>
                    <a:pt x="1051" y="2519"/>
                  </a:lnTo>
                  <a:lnTo>
                    <a:pt x="1026" y="2489"/>
                  </a:lnTo>
                  <a:lnTo>
                    <a:pt x="1003" y="2455"/>
                  </a:lnTo>
                  <a:lnTo>
                    <a:pt x="1001" y="2447"/>
                  </a:lnTo>
                  <a:lnTo>
                    <a:pt x="994" y="2423"/>
                  </a:lnTo>
                  <a:lnTo>
                    <a:pt x="991" y="2404"/>
                  </a:lnTo>
                  <a:lnTo>
                    <a:pt x="987" y="2383"/>
                  </a:lnTo>
                  <a:lnTo>
                    <a:pt x="984" y="2359"/>
                  </a:lnTo>
                  <a:lnTo>
                    <a:pt x="982" y="2332"/>
                  </a:lnTo>
                  <a:lnTo>
                    <a:pt x="981" y="2303"/>
                  </a:lnTo>
                  <a:lnTo>
                    <a:pt x="981" y="2271"/>
                  </a:lnTo>
                  <a:lnTo>
                    <a:pt x="982" y="2235"/>
                  </a:lnTo>
                  <a:lnTo>
                    <a:pt x="985" y="2199"/>
                  </a:lnTo>
                  <a:lnTo>
                    <a:pt x="990" y="2160"/>
                  </a:lnTo>
                  <a:lnTo>
                    <a:pt x="998" y="2120"/>
                  </a:lnTo>
                  <a:lnTo>
                    <a:pt x="1009" y="2078"/>
                  </a:lnTo>
                  <a:lnTo>
                    <a:pt x="1022" y="2035"/>
                  </a:lnTo>
                  <a:lnTo>
                    <a:pt x="1038" y="1991"/>
                  </a:lnTo>
                  <a:lnTo>
                    <a:pt x="1058" y="1947"/>
                  </a:lnTo>
                  <a:lnTo>
                    <a:pt x="1082" y="1900"/>
                  </a:lnTo>
                  <a:lnTo>
                    <a:pt x="1110" y="1855"/>
                  </a:lnTo>
                  <a:lnTo>
                    <a:pt x="1142" y="1809"/>
                  </a:lnTo>
                  <a:lnTo>
                    <a:pt x="1178" y="1762"/>
                  </a:lnTo>
                  <a:lnTo>
                    <a:pt x="1220" y="1716"/>
                  </a:lnTo>
                  <a:lnTo>
                    <a:pt x="1268" y="1671"/>
                  </a:lnTo>
                  <a:lnTo>
                    <a:pt x="1320" y="1626"/>
                  </a:lnTo>
                  <a:lnTo>
                    <a:pt x="1379" y="1582"/>
                  </a:lnTo>
                  <a:lnTo>
                    <a:pt x="1443" y="1539"/>
                  </a:lnTo>
                  <a:lnTo>
                    <a:pt x="1515" y="1497"/>
                  </a:lnTo>
                  <a:lnTo>
                    <a:pt x="1592" y="1457"/>
                  </a:lnTo>
                  <a:lnTo>
                    <a:pt x="1677" y="1418"/>
                  </a:lnTo>
                  <a:lnTo>
                    <a:pt x="1769" y="1381"/>
                  </a:lnTo>
                  <a:lnTo>
                    <a:pt x="1869" y="1347"/>
                  </a:lnTo>
                  <a:lnTo>
                    <a:pt x="1850" y="1345"/>
                  </a:lnTo>
                  <a:lnTo>
                    <a:pt x="1796" y="1341"/>
                  </a:lnTo>
                  <a:lnTo>
                    <a:pt x="1758" y="1339"/>
                  </a:lnTo>
                  <a:lnTo>
                    <a:pt x="1712" y="1337"/>
                  </a:lnTo>
                  <a:lnTo>
                    <a:pt x="1660" y="1336"/>
                  </a:lnTo>
                  <a:lnTo>
                    <a:pt x="1603" y="1337"/>
                  </a:lnTo>
                  <a:lnTo>
                    <a:pt x="1541" y="1339"/>
                  </a:lnTo>
                  <a:lnTo>
                    <a:pt x="1473" y="1342"/>
                  </a:lnTo>
                  <a:lnTo>
                    <a:pt x="1401" y="1348"/>
                  </a:lnTo>
                  <a:lnTo>
                    <a:pt x="1327" y="1356"/>
                  </a:lnTo>
                  <a:lnTo>
                    <a:pt x="1250" y="1367"/>
                  </a:lnTo>
                  <a:lnTo>
                    <a:pt x="1169" y="1381"/>
                  </a:lnTo>
                  <a:lnTo>
                    <a:pt x="1088" y="1398"/>
                  </a:lnTo>
                  <a:lnTo>
                    <a:pt x="1005" y="1419"/>
                  </a:lnTo>
                  <a:lnTo>
                    <a:pt x="921" y="1445"/>
                  </a:lnTo>
                  <a:lnTo>
                    <a:pt x="838" y="1475"/>
                  </a:lnTo>
                  <a:lnTo>
                    <a:pt x="756" y="1509"/>
                  </a:lnTo>
                  <a:lnTo>
                    <a:pt x="674" y="1548"/>
                  </a:lnTo>
                  <a:lnTo>
                    <a:pt x="594" y="1593"/>
                  </a:lnTo>
                  <a:lnTo>
                    <a:pt x="517" y="1644"/>
                  </a:lnTo>
                  <a:lnTo>
                    <a:pt x="442" y="1701"/>
                  </a:lnTo>
                  <a:lnTo>
                    <a:pt x="371" y="1763"/>
                  </a:lnTo>
                  <a:lnTo>
                    <a:pt x="305" y="1834"/>
                  </a:lnTo>
                  <a:lnTo>
                    <a:pt x="242" y="1911"/>
                  </a:lnTo>
                  <a:lnTo>
                    <a:pt x="185" y="1996"/>
                  </a:lnTo>
                  <a:lnTo>
                    <a:pt x="134" y="2087"/>
                  </a:lnTo>
                  <a:lnTo>
                    <a:pt x="90" y="2188"/>
                  </a:lnTo>
                  <a:lnTo>
                    <a:pt x="53" y="2297"/>
                  </a:lnTo>
                  <a:lnTo>
                    <a:pt x="23" y="2413"/>
                  </a:lnTo>
                  <a:lnTo>
                    <a:pt x="0" y="2540"/>
                  </a:lnTo>
                  <a:lnTo>
                    <a:pt x="0" y="2553"/>
                  </a:lnTo>
                  <a:lnTo>
                    <a:pt x="2" y="2591"/>
                  </a:lnTo>
                  <a:lnTo>
                    <a:pt x="5" y="2617"/>
                  </a:lnTo>
                  <a:lnTo>
                    <a:pt x="9" y="2646"/>
                  </a:lnTo>
                  <a:lnTo>
                    <a:pt x="16" y="2680"/>
                  </a:lnTo>
                  <a:lnTo>
                    <a:pt x="24" y="2716"/>
                  </a:lnTo>
                  <a:lnTo>
                    <a:pt x="34" y="2755"/>
                  </a:lnTo>
                  <a:lnTo>
                    <a:pt x="47" y="2795"/>
                  </a:lnTo>
                  <a:lnTo>
                    <a:pt x="64" y="2836"/>
                  </a:lnTo>
                  <a:lnTo>
                    <a:pt x="84" y="2878"/>
                  </a:lnTo>
                  <a:lnTo>
                    <a:pt x="108" y="2921"/>
                  </a:lnTo>
                  <a:lnTo>
                    <a:pt x="136" y="2961"/>
                  </a:lnTo>
                  <a:lnTo>
                    <a:pt x="169" y="3001"/>
                  </a:lnTo>
                  <a:lnTo>
                    <a:pt x="206" y="3039"/>
                  </a:lnTo>
                  <a:lnTo>
                    <a:pt x="249" y="3074"/>
                  </a:lnTo>
                  <a:lnTo>
                    <a:pt x="298" y="3107"/>
                  </a:lnTo>
                  <a:lnTo>
                    <a:pt x="352" y="3135"/>
                  </a:lnTo>
                  <a:lnTo>
                    <a:pt x="413" y="3160"/>
                  </a:lnTo>
                  <a:lnTo>
                    <a:pt x="479" y="3179"/>
                  </a:lnTo>
                  <a:lnTo>
                    <a:pt x="554" y="3193"/>
                  </a:lnTo>
                  <a:lnTo>
                    <a:pt x="635" y="3201"/>
                  </a:lnTo>
                  <a:lnTo>
                    <a:pt x="724" y="3202"/>
                  </a:lnTo>
                  <a:lnTo>
                    <a:pt x="821" y="3196"/>
                  </a:lnTo>
                  <a:lnTo>
                    <a:pt x="926" y="3182"/>
                  </a:lnTo>
                  <a:lnTo>
                    <a:pt x="1040" y="3159"/>
                  </a:lnTo>
                  <a:lnTo>
                    <a:pt x="1162" y="3128"/>
                  </a:lnTo>
                  <a:lnTo>
                    <a:pt x="1295" y="3087"/>
                  </a:lnTo>
                  <a:lnTo>
                    <a:pt x="1436" y="3035"/>
                  </a:lnTo>
                  <a:lnTo>
                    <a:pt x="1588" y="2972"/>
                  </a:lnTo>
                  <a:lnTo>
                    <a:pt x="1750" y="2898"/>
                  </a:lnTo>
                  <a:lnTo>
                    <a:pt x="1753" y="2905"/>
                  </a:lnTo>
                  <a:lnTo>
                    <a:pt x="1762" y="2925"/>
                  </a:lnTo>
                  <a:lnTo>
                    <a:pt x="1769" y="2939"/>
                  </a:lnTo>
                  <a:lnTo>
                    <a:pt x="1779" y="2954"/>
                  </a:lnTo>
                  <a:lnTo>
                    <a:pt x="1790" y="2971"/>
                  </a:lnTo>
                  <a:lnTo>
                    <a:pt x="1804" y="2990"/>
                  </a:lnTo>
                  <a:lnTo>
                    <a:pt x="1820" y="3010"/>
                  </a:lnTo>
                  <a:lnTo>
                    <a:pt x="1839" y="3030"/>
                  </a:lnTo>
                  <a:lnTo>
                    <a:pt x="1860" y="3050"/>
                  </a:lnTo>
                  <a:lnTo>
                    <a:pt x="1885" y="3070"/>
                  </a:lnTo>
                  <a:lnTo>
                    <a:pt x="1912" y="3092"/>
                  </a:lnTo>
                  <a:lnTo>
                    <a:pt x="1943" y="3111"/>
                  </a:lnTo>
                  <a:lnTo>
                    <a:pt x="1977" y="3129"/>
                  </a:lnTo>
                  <a:lnTo>
                    <a:pt x="2016" y="3146"/>
                  </a:lnTo>
                  <a:lnTo>
                    <a:pt x="2057" y="3161"/>
                  </a:lnTo>
                  <a:lnTo>
                    <a:pt x="2101" y="3173"/>
                  </a:lnTo>
                  <a:lnTo>
                    <a:pt x="2150" y="3184"/>
                  </a:lnTo>
                  <a:lnTo>
                    <a:pt x="2203" y="3191"/>
                  </a:lnTo>
                  <a:lnTo>
                    <a:pt x="2261" y="3196"/>
                  </a:lnTo>
                  <a:lnTo>
                    <a:pt x="2322" y="3196"/>
                  </a:lnTo>
                  <a:lnTo>
                    <a:pt x="2388" y="3193"/>
                  </a:lnTo>
                  <a:lnTo>
                    <a:pt x="2459" y="3186"/>
                  </a:lnTo>
                  <a:lnTo>
                    <a:pt x="2535" y="3174"/>
                  </a:lnTo>
                  <a:lnTo>
                    <a:pt x="2615" y="3157"/>
                  </a:lnTo>
                  <a:lnTo>
                    <a:pt x="2700" y="3135"/>
                  </a:lnTo>
                  <a:lnTo>
                    <a:pt x="2792" y="3107"/>
                  </a:lnTo>
                  <a:lnTo>
                    <a:pt x="2888" y="3073"/>
                  </a:lnTo>
                  <a:lnTo>
                    <a:pt x="2990" y="3033"/>
                  </a:lnTo>
                  <a:lnTo>
                    <a:pt x="3097" y="2986"/>
                  </a:lnTo>
                  <a:lnTo>
                    <a:pt x="3210" y="2933"/>
                  </a:lnTo>
                  <a:lnTo>
                    <a:pt x="3312" y="2403"/>
                  </a:lnTo>
                  <a:lnTo>
                    <a:pt x="3295" y="2413"/>
                  </a:lnTo>
                  <a:lnTo>
                    <a:pt x="3247" y="2438"/>
                  </a:lnTo>
                  <a:lnTo>
                    <a:pt x="3213" y="2453"/>
                  </a:lnTo>
                  <a:lnTo>
                    <a:pt x="3177" y="2468"/>
                  </a:lnTo>
                  <a:lnTo>
                    <a:pt x="3157" y="2475"/>
                  </a:lnTo>
                  <a:lnTo>
                    <a:pt x="3136" y="2483"/>
                  </a:lnTo>
                  <a:lnTo>
                    <a:pt x="3115" y="2489"/>
                  </a:lnTo>
                  <a:lnTo>
                    <a:pt x="3094" y="2496"/>
                  </a:lnTo>
                  <a:lnTo>
                    <a:pt x="3072" y="2501"/>
                  </a:lnTo>
                  <a:lnTo>
                    <a:pt x="3049" y="2506"/>
                  </a:lnTo>
                  <a:lnTo>
                    <a:pt x="3027" y="2510"/>
                  </a:lnTo>
                  <a:lnTo>
                    <a:pt x="3005" y="2513"/>
                  </a:lnTo>
                  <a:lnTo>
                    <a:pt x="2983" y="2515"/>
                  </a:lnTo>
                  <a:lnTo>
                    <a:pt x="2960" y="2515"/>
                  </a:lnTo>
                  <a:lnTo>
                    <a:pt x="2939" y="2514"/>
                  </a:lnTo>
                  <a:lnTo>
                    <a:pt x="2918" y="2512"/>
                  </a:lnTo>
                  <a:lnTo>
                    <a:pt x="2898" y="2508"/>
                  </a:lnTo>
                  <a:lnTo>
                    <a:pt x="2878" y="2502"/>
                  </a:lnTo>
                  <a:lnTo>
                    <a:pt x="2860" y="2494"/>
                  </a:lnTo>
                  <a:lnTo>
                    <a:pt x="2842" y="2484"/>
                  </a:lnTo>
                  <a:lnTo>
                    <a:pt x="2826" y="2472"/>
                  </a:lnTo>
                  <a:lnTo>
                    <a:pt x="2811" y="2458"/>
                  </a:lnTo>
                  <a:lnTo>
                    <a:pt x="2798" y="2441"/>
                  </a:lnTo>
                  <a:lnTo>
                    <a:pt x="2786" y="2420"/>
                  </a:lnTo>
                  <a:lnTo>
                    <a:pt x="3052" y="778"/>
                  </a:lnTo>
                  <a:lnTo>
                    <a:pt x="3055" y="771"/>
                  </a:lnTo>
                  <a:lnTo>
                    <a:pt x="3062" y="749"/>
                  </a:lnTo>
                  <a:lnTo>
                    <a:pt x="3066" y="734"/>
                  </a:lnTo>
                  <a:lnTo>
                    <a:pt x="3070" y="715"/>
                  </a:lnTo>
                  <a:lnTo>
                    <a:pt x="3075" y="694"/>
                  </a:lnTo>
                  <a:lnTo>
                    <a:pt x="3079" y="671"/>
                  </a:lnTo>
                  <a:lnTo>
                    <a:pt x="3082" y="646"/>
                  </a:lnTo>
                  <a:lnTo>
                    <a:pt x="3085" y="617"/>
                  </a:lnTo>
                  <a:lnTo>
                    <a:pt x="3086" y="588"/>
                  </a:lnTo>
                  <a:lnTo>
                    <a:pt x="3087" y="558"/>
                  </a:lnTo>
                  <a:lnTo>
                    <a:pt x="3085" y="526"/>
                  </a:lnTo>
                  <a:lnTo>
                    <a:pt x="3081" y="494"/>
                  </a:lnTo>
                  <a:lnTo>
                    <a:pt x="3076" y="459"/>
                  </a:lnTo>
                  <a:lnTo>
                    <a:pt x="3067" y="425"/>
                  </a:lnTo>
                  <a:lnTo>
                    <a:pt x="3056" y="391"/>
                  </a:lnTo>
                  <a:lnTo>
                    <a:pt x="3043" y="357"/>
                  </a:lnTo>
                  <a:lnTo>
                    <a:pt x="3025" y="323"/>
                  </a:lnTo>
                  <a:lnTo>
                    <a:pt x="3004" y="289"/>
                  </a:lnTo>
                  <a:lnTo>
                    <a:pt x="2980" y="256"/>
                  </a:lnTo>
                  <a:lnTo>
                    <a:pt x="2950" y="224"/>
                  </a:lnTo>
                  <a:lnTo>
                    <a:pt x="2917" y="193"/>
                  </a:lnTo>
                  <a:lnTo>
                    <a:pt x="2880" y="163"/>
                  </a:lnTo>
                  <a:lnTo>
                    <a:pt x="2837" y="135"/>
                  </a:lnTo>
                  <a:lnTo>
                    <a:pt x="2789" y="107"/>
                  </a:lnTo>
                  <a:lnTo>
                    <a:pt x="2736" y="83"/>
                  </a:lnTo>
                  <a:lnTo>
                    <a:pt x="2676" y="61"/>
                  </a:lnTo>
                  <a:lnTo>
                    <a:pt x="2612" y="42"/>
                  </a:lnTo>
                  <a:lnTo>
                    <a:pt x="2541" y="25"/>
                  </a:lnTo>
                  <a:lnTo>
                    <a:pt x="2462" y="11"/>
                  </a:lnTo>
                  <a:lnTo>
                    <a:pt x="2378" y="0"/>
                  </a:lnTo>
                  <a:lnTo>
                    <a:pt x="2329" y="2"/>
                  </a:lnTo>
                  <a:lnTo>
                    <a:pt x="2194" y="11"/>
                  </a:lnTo>
                  <a:lnTo>
                    <a:pt x="2101" y="20"/>
                  </a:lnTo>
                  <a:lnTo>
                    <a:pt x="1992" y="31"/>
                  </a:lnTo>
                  <a:lnTo>
                    <a:pt x="1932" y="37"/>
                  </a:lnTo>
                  <a:lnTo>
                    <a:pt x="1870" y="45"/>
                  </a:lnTo>
                  <a:lnTo>
                    <a:pt x="1806" y="53"/>
                  </a:lnTo>
                  <a:lnTo>
                    <a:pt x="1738" y="63"/>
                  </a:lnTo>
                  <a:lnTo>
                    <a:pt x="1669" y="73"/>
                  </a:lnTo>
                  <a:lnTo>
                    <a:pt x="1599" y="85"/>
                  </a:lnTo>
                  <a:lnTo>
                    <a:pt x="1527" y="98"/>
                  </a:lnTo>
                  <a:lnTo>
                    <a:pt x="1453" y="112"/>
                  </a:lnTo>
                  <a:lnTo>
                    <a:pt x="1379" y="127"/>
                  </a:lnTo>
                  <a:lnTo>
                    <a:pt x="1304" y="144"/>
                  </a:lnTo>
                  <a:lnTo>
                    <a:pt x="1228" y="162"/>
                  </a:lnTo>
                  <a:lnTo>
                    <a:pt x="1152" y="181"/>
                  </a:lnTo>
                  <a:lnTo>
                    <a:pt x="1077" y="202"/>
                  </a:lnTo>
                  <a:lnTo>
                    <a:pt x="1003" y="224"/>
                  </a:lnTo>
                  <a:lnTo>
                    <a:pt x="928" y="248"/>
                  </a:lnTo>
                  <a:lnTo>
                    <a:pt x="855" y="273"/>
                  </a:lnTo>
                  <a:lnTo>
                    <a:pt x="783" y="301"/>
                  </a:lnTo>
                  <a:lnTo>
                    <a:pt x="712" y="329"/>
                  </a:lnTo>
                  <a:lnTo>
                    <a:pt x="644" y="360"/>
                  </a:lnTo>
                  <a:lnTo>
                    <a:pt x="578" y="392"/>
                  </a:lnTo>
                  <a:lnTo>
                    <a:pt x="476" y="903"/>
                  </a:lnTo>
                  <a:lnTo>
                    <a:pt x="397" y="1151"/>
                  </a:lnTo>
                </a:path>
              </a:pathLst>
            </a:custGeom>
            <a:solidFill>
              <a:srgbClr val="335dcc"/>
            </a:solidFill>
            <a:ln w="648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 name=""/>
            <p:cNvSpPr/>
            <p:nvPr/>
          </p:nvSpPr>
          <p:spPr>
            <a:xfrm>
              <a:off x="1221480" y="4973760"/>
              <a:ext cx="150840" cy="135000"/>
            </a:xfrm>
            <a:custGeom>
              <a:avLst/>
              <a:gdLst/>
              <a:ahLst/>
              <a:rect l="l" t="t" r="r" b="b"/>
              <a:pathLst>
                <a:path w="3668" h="3086">
                  <a:moveTo>
                    <a:pt x="730" y="17"/>
                  </a:moveTo>
                  <a:lnTo>
                    <a:pt x="3668" y="0"/>
                  </a:lnTo>
                  <a:lnTo>
                    <a:pt x="1715" y="2404"/>
                  </a:lnTo>
                  <a:lnTo>
                    <a:pt x="1764" y="2407"/>
                  </a:lnTo>
                  <a:lnTo>
                    <a:pt x="1899" y="2412"/>
                  </a:lnTo>
                  <a:lnTo>
                    <a:pt x="1991" y="2413"/>
                  </a:lnTo>
                  <a:lnTo>
                    <a:pt x="2096" y="2412"/>
                  </a:lnTo>
                  <a:lnTo>
                    <a:pt x="2153" y="2411"/>
                  </a:lnTo>
                  <a:lnTo>
                    <a:pt x="2212" y="2409"/>
                  </a:lnTo>
                  <a:lnTo>
                    <a:pt x="2272" y="2406"/>
                  </a:lnTo>
                  <a:lnTo>
                    <a:pt x="2334" y="2402"/>
                  </a:lnTo>
                  <a:lnTo>
                    <a:pt x="2398" y="2397"/>
                  </a:lnTo>
                  <a:lnTo>
                    <a:pt x="2462" y="2391"/>
                  </a:lnTo>
                  <a:lnTo>
                    <a:pt x="2527" y="2384"/>
                  </a:lnTo>
                  <a:lnTo>
                    <a:pt x="2592" y="2375"/>
                  </a:lnTo>
                  <a:lnTo>
                    <a:pt x="2657" y="2365"/>
                  </a:lnTo>
                  <a:lnTo>
                    <a:pt x="2721" y="2354"/>
                  </a:lnTo>
                  <a:lnTo>
                    <a:pt x="2784" y="2340"/>
                  </a:lnTo>
                  <a:lnTo>
                    <a:pt x="2846" y="2325"/>
                  </a:lnTo>
                  <a:lnTo>
                    <a:pt x="2908" y="2308"/>
                  </a:lnTo>
                  <a:lnTo>
                    <a:pt x="2966" y="2289"/>
                  </a:lnTo>
                  <a:lnTo>
                    <a:pt x="3022" y="2269"/>
                  </a:lnTo>
                  <a:lnTo>
                    <a:pt x="3076" y="2246"/>
                  </a:lnTo>
                  <a:lnTo>
                    <a:pt x="3127" y="2221"/>
                  </a:lnTo>
                  <a:lnTo>
                    <a:pt x="3176" y="2194"/>
                  </a:lnTo>
                  <a:lnTo>
                    <a:pt x="3220" y="2163"/>
                  </a:lnTo>
                  <a:lnTo>
                    <a:pt x="3260" y="2131"/>
                  </a:lnTo>
                  <a:lnTo>
                    <a:pt x="3090" y="3069"/>
                  </a:lnTo>
                  <a:lnTo>
                    <a:pt x="0" y="3086"/>
                  </a:lnTo>
                  <a:lnTo>
                    <a:pt x="2003" y="682"/>
                  </a:lnTo>
                  <a:lnTo>
                    <a:pt x="610" y="682"/>
                  </a:lnTo>
                  <a:lnTo>
                    <a:pt x="730" y="17"/>
                  </a:lnTo>
                  <a:close/>
                </a:path>
              </a:pathLst>
            </a:custGeom>
            <a:solidFill>
              <a:srgbClr val="3366cc"/>
            </a:solidFill>
            <a:ln w="936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 name=""/>
            <p:cNvSpPr/>
            <p:nvPr/>
          </p:nvSpPr>
          <p:spPr>
            <a:xfrm>
              <a:off x="1221480" y="4973760"/>
              <a:ext cx="150840" cy="135000"/>
            </a:xfrm>
            <a:custGeom>
              <a:avLst/>
              <a:gdLst/>
              <a:ahLst/>
              <a:rect l="l" t="t" r="r" b="b"/>
              <a:pathLst>
                <a:path w="3668" h="3086">
                  <a:moveTo>
                    <a:pt x="730" y="17"/>
                  </a:moveTo>
                  <a:lnTo>
                    <a:pt x="3668" y="0"/>
                  </a:lnTo>
                  <a:lnTo>
                    <a:pt x="1715" y="2404"/>
                  </a:lnTo>
                  <a:lnTo>
                    <a:pt x="1764" y="2407"/>
                  </a:lnTo>
                  <a:lnTo>
                    <a:pt x="1899" y="2412"/>
                  </a:lnTo>
                  <a:lnTo>
                    <a:pt x="1991" y="2413"/>
                  </a:lnTo>
                  <a:lnTo>
                    <a:pt x="2096" y="2412"/>
                  </a:lnTo>
                  <a:lnTo>
                    <a:pt x="2153" y="2411"/>
                  </a:lnTo>
                  <a:lnTo>
                    <a:pt x="2212" y="2409"/>
                  </a:lnTo>
                  <a:lnTo>
                    <a:pt x="2272" y="2406"/>
                  </a:lnTo>
                  <a:lnTo>
                    <a:pt x="2334" y="2402"/>
                  </a:lnTo>
                  <a:lnTo>
                    <a:pt x="2398" y="2397"/>
                  </a:lnTo>
                  <a:lnTo>
                    <a:pt x="2462" y="2391"/>
                  </a:lnTo>
                  <a:lnTo>
                    <a:pt x="2527" y="2384"/>
                  </a:lnTo>
                  <a:lnTo>
                    <a:pt x="2592" y="2375"/>
                  </a:lnTo>
                  <a:lnTo>
                    <a:pt x="2657" y="2365"/>
                  </a:lnTo>
                  <a:lnTo>
                    <a:pt x="2721" y="2354"/>
                  </a:lnTo>
                  <a:lnTo>
                    <a:pt x="2784" y="2340"/>
                  </a:lnTo>
                  <a:lnTo>
                    <a:pt x="2846" y="2325"/>
                  </a:lnTo>
                  <a:lnTo>
                    <a:pt x="2908" y="2308"/>
                  </a:lnTo>
                  <a:lnTo>
                    <a:pt x="2966" y="2289"/>
                  </a:lnTo>
                  <a:lnTo>
                    <a:pt x="3022" y="2269"/>
                  </a:lnTo>
                  <a:lnTo>
                    <a:pt x="3076" y="2246"/>
                  </a:lnTo>
                  <a:lnTo>
                    <a:pt x="3127" y="2221"/>
                  </a:lnTo>
                  <a:lnTo>
                    <a:pt x="3176" y="2194"/>
                  </a:lnTo>
                  <a:lnTo>
                    <a:pt x="3220" y="2163"/>
                  </a:lnTo>
                  <a:lnTo>
                    <a:pt x="3260" y="2131"/>
                  </a:lnTo>
                  <a:lnTo>
                    <a:pt x="3090" y="3069"/>
                  </a:lnTo>
                  <a:lnTo>
                    <a:pt x="0" y="3086"/>
                  </a:lnTo>
                  <a:lnTo>
                    <a:pt x="2003" y="682"/>
                  </a:lnTo>
                  <a:lnTo>
                    <a:pt x="610" y="682"/>
                  </a:lnTo>
                  <a:lnTo>
                    <a:pt x="730" y="17"/>
                  </a:lnTo>
                </a:path>
              </a:pathLst>
            </a:custGeom>
            <a:solidFill>
              <a:srgbClr val="335dcc"/>
            </a:solidFill>
            <a:ln w="648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 name=""/>
            <p:cNvSpPr/>
            <p:nvPr/>
          </p:nvSpPr>
          <p:spPr>
            <a:xfrm>
              <a:off x="1185840" y="4909680"/>
              <a:ext cx="45360" cy="39600"/>
            </a:xfrm>
            <a:custGeom>
              <a:avLst/>
              <a:gdLst/>
              <a:ahLst/>
              <a:rect l="l" t="t" r="r" b="b"/>
              <a:pathLst>
                <a:path w="1094" h="896">
                  <a:moveTo>
                    <a:pt x="133" y="0"/>
                  </a:moveTo>
                  <a:lnTo>
                    <a:pt x="1094" y="0"/>
                  </a:lnTo>
                  <a:lnTo>
                    <a:pt x="928" y="896"/>
                  </a:lnTo>
                  <a:lnTo>
                    <a:pt x="0" y="863"/>
                  </a:lnTo>
                  <a:lnTo>
                    <a:pt x="133" y="0"/>
                  </a:lnTo>
                  <a:close/>
                </a:path>
              </a:pathLst>
            </a:custGeom>
            <a:solidFill>
              <a:srgbClr val="3366cc"/>
            </a:solidFill>
            <a:ln w="9360">
              <a:solidFill>
                <a:srgbClr val="3366cc"/>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4" name=""/>
            <p:cNvSpPr/>
            <p:nvPr/>
          </p:nvSpPr>
          <p:spPr>
            <a:xfrm>
              <a:off x="1185840" y="4909680"/>
              <a:ext cx="45360" cy="39600"/>
            </a:xfrm>
            <a:custGeom>
              <a:avLst/>
              <a:gdLst/>
              <a:ahLst/>
              <a:rect l="l" t="t" r="r" b="b"/>
              <a:pathLst>
                <a:path w="1094" h="896">
                  <a:moveTo>
                    <a:pt x="133" y="0"/>
                  </a:moveTo>
                  <a:lnTo>
                    <a:pt x="1094" y="0"/>
                  </a:lnTo>
                  <a:lnTo>
                    <a:pt x="928" y="896"/>
                  </a:lnTo>
                  <a:lnTo>
                    <a:pt x="0" y="863"/>
                  </a:lnTo>
                  <a:lnTo>
                    <a:pt x="133" y="0"/>
                  </a:lnTo>
                </a:path>
              </a:pathLst>
            </a:custGeom>
            <a:solidFill>
              <a:srgbClr val="335dcc"/>
            </a:solidFill>
            <a:ln w="6480">
              <a:solidFill>
                <a:srgbClr val="3366cc"/>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5" name=""/>
            <p:cNvSpPr/>
            <p:nvPr/>
          </p:nvSpPr>
          <p:spPr>
            <a:xfrm>
              <a:off x="1153800" y="4973760"/>
              <a:ext cx="64800" cy="138240"/>
            </a:xfrm>
            <a:custGeom>
              <a:avLst/>
              <a:gdLst/>
              <a:ahLst/>
              <a:rect l="l" t="t" r="r" b="b"/>
              <a:pathLst>
                <a:path w="1574" h="3120">
                  <a:moveTo>
                    <a:pt x="653" y="0"/>
                  </a:moveTo>
                  <a:lnTo>
                    <a:pt x="1574" y="0"/>
                  </a:lnTo>
                  <a:lnTo>
                    <a:pt x="954" y="3103"/>
                  </a:lnTo>
                  <a:lnTo>
                    <a:pt x="0" y="3120"/>
                  </a:lnTo>
                  <a:lnTo>
                    <a:pt x="653" y="0"/>
                  </a:lnTo>
                  <a:close/>
                </a:path>
              </a:pathLst>
            </a:custGeom>
            <a:solidFill>
              <a:srgbClr val="3366cc"/>
            </a:solidFill>
            <a:ln w="936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 name=""/>
            <p:cNvSpPr/>
            <p:nvPr/>
          </p:nvSpPr>
          <p:spPr>
            <a:xfrm>
              <a:off x="1153800" y="4973760"/>
              <a:ext cx="64800" cy="138240"/>
            </a:xfrm>
            <a:custGeom>
              <a:avLst/>
              <a:gdLst/>
              <a:ahLst/>
              <a:rect l="l" t="t" r="r" b="b"/>
              <a:pathLst>
                <a:path w="1574" h="3120">
                  <a:moveTo>
                    <a:pt x="653" y="0"/>
                  </a:moveTo>
                  <a:lnTo>
                    <a:pt x="1574" y="0"/>
                  </a:lnTo>
                  <a:lnTo>
                    <a:pt x="954" y="3103"/>
                  </a:lnTo>
                  <a:lnTo>
                    <a:pt x="0" y="3120"/>
                  </a:lnTo>
                  <a:lnTo>
                    <a:pt x="653" y="0"/>
                  </a:lnTo>
                </a:path>
              </a:pathLst>
            </a:custGeom>
            <a:solidFill>
              <a:srgbClr val="335dcc"/>
            </a:solidFill>
            <a:ln w="648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 name=""/>
            <p:cNvSpPr/>
            <p:nvPr/>
          </p:nvSpPr>
          <p:spPr>
            <a:xfrm>
              <a:off x="1086120" y="4973760"/>
              <a:ext cx="64800" cy="138240"/>
            </a:xfrm>
            <a:custGeom>
              <a:avLst/>
              <a:gdLst/>
              <a:ahLst/>
              <a:rect l="l" t="t" r="r" b="b"/>
              <a:pathLst>
                <a:path w="1573" h="3137">
                  <a:moveTo>
                    <a:pt x="635" y="17"/>
                  </a:moveTo>
                  <a:lnTo>
                    <a:pt x="1573" y="0"/>
                  </a:lnTo>
                  <a:lnTo>
                    <a:pt x="953" y="3120"/>
                  </a:lnTo>
                  <a:lnTo>
                    <a:pt x="0" y="3137"/>
                  </a:lnTo>
                  <a:lnTo>
                    <a:pt x="26" y="3003"/>
                  </a:lnTo>
                  <a:lnTo>
                    <a:pt x="96" y="2647"/>
                  </a:lnTo>
                  <a:lnTo>
                    <a:pt x="196" y="2145"/>
                  </a:lnTo>
                  <a:lnTo>
                    <a:pt x="311" y="1571"/>
                  </a:lnTo>
                  <a:lnTo>
                    <a:pt x="426" y="997"/>
                  </a:lnTo>
                  <a:lnTo>
                    <a:pt x="529" y="497"/>
                  </a:lnTo>
                  <a:lnTo>
                    <a:pt x="570" y="299"/>
                  </a:lnTo>
                  <a:lnTo>
                    <a:pt x="603" y="146"/>
                  </a:lnTo>
                  <a:lnTo>
                    <a:pt x="616" y="91"/>
                  </a:lnTo>
                  <a:lnTo>
                    <a:pt x="625" y="50"/>
                  </a:lnTo>
                  <a:lnTo>
                    <a:pt x="632" y="24"/>
                  </a:lnTo>
                  <a:lnTo>
                    <a:pt x="635" y="17"/>
                  </a:lnTo>
                  <a:close/>
                </a:path>
              </a:pathLst>
            </a:custGeom>
            <a:solidFill>
              <a:srgbClr val="3366cc"/>
            </a:solidFill>
            <a:ln w="936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 name=""/>
            <p:cNvSpPr/>
            <p:nvPr/>
          </p:nvSpPr>
          <p:spPr>
            <a:xfrm>
              <a:off x="1086120" y="4973760"/>
              <a:ext cx="64800" cy="138240"/>
            </a:xfrm>
            <a:custGeom>
              <a:avLst/>
              <a:gdLst/>
              <a:ahLst/>
              <a:rect l="l" t="t" r="r" b="b"/>
              <a:pathLst>
                <a:path w="1573" h="3137">
                  <a:moveTo>
                    <a:pt x="635" y="17"/>
                  </a:moveTo>
                  <a:lnTo>
                    <a:pt x="1573" y="0"/>
                  </a:lnTo>
                  <a:lnTo>
                    <a:pt x="953" y="3120"/>
                  </a:lnTo>
                  <a:lnTo>
                    <a:pt x="0" y="3137"/>
                  </a:lnTo>
                  <a:lnTo>
                    <a:pt x="26" y="3003"/>
                  </a:lnTo>
                  <a:lnTo>
                    <a:pt x="96" y="2647"/>
                  </a:lnTo>
                  <a:lnTo>
                    <a:pt x="196" y="2145"/>
                  </a:lnTo>
                  <a:lnTo>
                    <a:pt x="311" y="1571"/>
                  </a:lnTo>
                  <a:lnTo>
                    <a:pt x="426" y="997"/>
                  </a:lnTo>
                  <a:lnTo>
                    <a:pt x="529" y="497"/>
                  </a:lnTo>
                  <a:lnTo>
                    <a:pt x="570" y="299"/>
                  </a:lnTo>
                  <a:lnTo>
                    <a:pt x="603" y="146"/>
                  </a:lnTo>
                  <a:lnTo>
                    <a:pt x="616" y="91"/>
                  </a:lnTo>
                  <a:lnTo>
                    <a:pt x="625" y="50"/>
                  </a:lnTo>
                  <a:lnTo>
                    <a:pt x="632" y="24"/>
                  </a:lnTo>
                  <a:lnTo>
                    <a:pt x="635" y="17"/>
                  </a:lnTo>
                </a:path>
              </a:pathLst>
            </a:custGeom>
            <a:solidFill>
              <a:srgbClr val="335dcc"/>
            </a:solidFill>
            <a:ln w="648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 name=""/>
            <p:cNvSpPr/>
            <p:nvPr/>
          </p:nvSpPr>
          <p:spPr>
            <a:xfrm>
              <a:off x="1007640" y="4974480"/>
              <a:ext cx="77760" cy="138240"/>
            </a:xfrm>
            <a:custGeom>
              <a:avLst/>
              <a:gdLst/>
              <a:ahLst/>
              <a:rect l="l" t="t" r="r" b="b"/>
              <a:pathLst>
                <a:path w="1889" h="3124">
                  <a:moveTo>
                    <a:pt x="433" y="0"/>
                  </a:moveTo>
                  <a:lnTo>
                    <a:pt x="1386" y="0"/>
                  </a:lnTo>
                  <a:lnTo>
                    <a:pt x="1340" y="241"/>
                  </a:lnTo>
                  <a:lnTo>
                    <a:pt x="1295" y="482"/>
                  </a:lnTo>
                  <a:lnTo>
                    <a:pt x="1249" y="724"/>
                  </a:lnTo>
                  <a:lnTo>
                    <a:pt x="1204" y="964"/>
                  </a:lnTo>
                  <a:lnTo>
                    <a:pt x="1158" y="1206"/>
                  </a:lnTo>
                  <a:lnTo>
                    <a:pt x="1111" y="1446"/>
                  </a:lnTo>
                  <a:lnTo>
                    <a:pt x="1066" y="1688"/>
                  </a:lnTo>
                  <a:lnTo>
                    <a:pt x="1020" y="1929"/>
                  </a:lnTo>
                  <a:lnTo>
                    <a:pt x="1018" y="1939"/>
                  </a:lnTo>
                  <a:lnTo>
                    <a:pt x="1013" y="1968"/>
                  </a:lnTo>
                  <a:lnTo>
                    <a:pt x="1010" y="1988"/>
                  </a:lnTo>
                  <a:lnTo>
                    <a:pt x="1007" y="2011"/>
                  </a:lnTo>
                  <a:lnTo>
                    <a:pt x="1005" y="2036"/>
                  </a:lnTo>
                  <a:lnTo>
                    <a:pt x="1003" y="2064"/>
                  </a:lnTo>
                  <a:lnTo>
                    <a:pt x="1002" y="2094"/>
                  </a:lnTo>
                  <a:lnTo>
                    <a:pt x="1002" y="2126"/>
                  </a:lnTo>
                  <a:lnTo>
                    <a:pt x="1004" y="2159"/>
                  </a:lnTo>
                  <a:lnTo>
                    <a:pt x="1008" y="2192"/>
                  </a:lnTo>
                  <a:lnTo>
                    <a:pt x="1014" y="2225"/>
                  </a:lnTo>
                  <a:lnTo>
                    <a:pt x="1022" y="2258"/>
                  </a:lnTo>
                  <a:lnTo>
                    <a:pt x="1033" y="2290"/>
                  </a:lnTo>
                  <a:lnTo>
                    <a:pt x="1046" y="2321"/>
                  </a:lnTo>
                  <a:lnTo>
                    <a:pt x="1063" y="2351"/>
                  </a:lnTo>
                  <a:lnTo>
                    <a:pt x="1083" y="2378"/>
                  </a:lnTo>
                  <a:lnTo>
                    <a:pt x="1107" y="2402"/>
                  </a:lnTo>
                  <a:lnTo>
                    <a:pt x="1135" y="2424"/>
                  </a:lnTo>
                  <a:lnTo>
                    <a:pt x="1168" y="2443"/>
                  </a:lnTo>
                  <a:lnTo>
                    <a:pt x="1205" y="2458"/>
                  </a:lnTo>
                  <a:lnTo>
                    <a:pt x="1247" y="2469"/>
                  </a:lnTo>
                  <a:lnTo>
                    <a:pt x="1294" y="2474"/>
                  </a:lnTo>
                  <a:lnTo>
                    <a:pt x="1346" y="2475"/>
                  </a:lnTo>
                  <a:lnTo>
                    <a:pt x="1405" y="2470"/>
                  </a:lnTo>
                  <a:lnTo>
                    <a:pt x="1469" y="2459"/>
                  </a:lnTo>
                  <a:lnTo>
                    <a:pt x="1539" y="2441"/>
                  </a:lnTo>
                  <a:lnTo>
                    <a:pt x="1615" y="2416"/>
                  </a:lnTo>
                  <a:lnTo>
                    <a:pt x="1700" y="2385"/>
                  </a:lnTo>
                  <a:lnTo>
                    <a:pt x="1790" y="2346"/>
                  </a:lnTo>
                  <a:lnTo>
                    <a:pt x="1889" y="2298"/>
                  </a:lnTo>
                  <a:lnTo>
                    <a:pt x="1888" y="2309"/>
                  </a:lnTo>
                  <a:lnTo>
                    <a:pt x="1884" y="2340"/>
                  </a:lnTo>
                  <a:lnTo>
                    <a:pt x="1880" y="2362"/>
                  </a:lnTo>
                  <a:lnTo>
                    <a:pt x="1876" y="2387"/>
                  </a:lnTo>
                  <a:lnTo>
                    <a:pt x="1870" y="2416"/>
                  </a:lnTo>
                  <a:lnTo>
                    <a:pt x="1862" y="2448"/>
                  </a:lnTo>
                  <a:lnTo>
                    <a:pt x="1852" y="2484"/>
                  </a:lnTo>
                  <a:lnTo>
                    <a:pt x="1840" y="2520"/>
                  </a:lnTo>
                  <a:lnTo>
                    <a:pt x="1826" y="2559"/>
                  </a:lnTo>
                  <a:lnTo>
                    <a:pt x="1809" y="2599"/>
                  </a:lnTo>
                  <a:lnTo>
                    <a:pt x="1789" y="2641"/>
                  </a:lnTo>
                  <a:lnTo>
                    <a:pt x="1766" y="2682"/>
                  </a:lnTo>
                  <a:lnTo>
                    <a:pt x="1740" y="2724"/>
                  </a:lnTo>
                  <a:lnTo>
                    <a:pt x="1711" y="2766"/>
                  </a:lnTo>
                  <a:lnTo>
                    <a:pt x="1677" y="2808"/>
                  </a:lnTo>
                  <a:lnTo>
                    <a:pt x="1640" y="2849"/>
                  </a:lnTo>
                  <a:lnTo>
                    <a:pt x="1598" y="2888"/>
                  </a:lnTo>
                  <a:lnTo>
                    <a:pt x="1552" y="2925"/>
                  </a:lnTo>
                  <a:lnTo>
                    <a:pt x="1502" y="2962"/>
                  </a:lnTo>
                  <a:lnTo>
                    <a:pt x="1447" y="2995"/>
                  </a:lnTo>
                  <a:lnTo>
                    <a:pt x="1386" y="3025"/>
                  </a:lnTo>
                  <a:lnTo>
                    <a:pt x="1321" y="3051"/>
                  </a:lnTo>
                  <a:lnTo>
                    <a:pt x="1250" y="3075"/>
                  </a:lnTo>
                  <a:lnTo>
                    <a:pt x="1174" y="3094"/>
                  </a:lnTo>
                  <a:lnTo>
                    <a:pt x="1091" y="3109"/>
                  </a:lnTo>
                  <a:lnTo>
                    <a:pt x="1003" y="3119"/>
                  </a:lnTo>
                  <a:lnTo>
                    <a:pt x="908" y="3124"/>
                  </a:lnTo>
                  <a:lnTo>
                    <a:pt x="806" y="3124"/>
                  </a:lnTo>
                  <a:lnTo>
                    <a:pt x="698" y="3117"/>
                  </a:lnTo>
                  <a:lnTo>
                    <a:pt x="583" y="3103"/>
                  </a:lnTo>
                  <a:lnTo>
                    <a:pt x="575" y="3102"/>
                  </a:lnTo>
                  <a:lnTo>
                    <a:pt x="553" y="3097"/>
                  </a:lnTo>
                  <a:lnTo>
                    <a:pt x="538" y="3094"/>
                  </a:lnTo>
                  <a:lnTo>
                    <a:pt x="520" y="3089"/>
                  </a:lnTo>
                  <a:lnTo>
                    <a:pt x="500" y="3083"/>
                  </a:lnTo>
                  <a:lnTo>
                    <a:pt x="477" y="3076"/>
                  </a:lnTo>
                  <a:lnTo>
                    <a:pt x="453" y="3067"/>
                  </a:lnTo>
                  <a:lnTo>
                    <a:pt x="427" y="3056"/>
                  </a:lnTo>
                  <a:lnTo>
                    <a:pt x="399" y="3044"/>
                  </a:lnTo>
                  <a:lnTo>
                    <a:pt x="371" y="3029"/>
                  </a:lnTo>
                  <a:lnTo>
                    <a:pt x="342" y="3013"/>
                  </a:lnTo>
                  <a:lnTo>
                    <a:pt x="312" y="2994"/>
                  </a:lnTo>
                  <a:lnTo>
                    <a:pt x="283" y="2973"/>
                  </a:lnTo>
                  <a:lnTo>
                    <a:pt x="253" y="2949"/>
                  </a:lnTo>
                  <a:lnTo>
                    <a:pt x="224" y="2922"/>
                  </a:lnTo>
                  <a:lnTo>
                    <a:pt x="195" y="2893"/>
                  </a:lnTo>
                  <a:lnTo>
                    <a:pt x="168" y="2861"/>
                  </a:lnTo>
                  <a:lnTo>
                    <a:pt x="140" y="2826"/>
                  </a:lnTo>
                  <a:lnTo>
                    <a:pt x="115" y="2788"/>
                  </a:lnTo>
                  <a:lnTo>
                    <a:pt x="92" y="2745"/>
                  </a:lnTo>
                  <a:lnTo>
                    <a:pt x="71" y="2700"/>
                  </a:lnTo>
                  <a:lnTo>
                    <a:pt x="52" y="2651"/>
                  </a:lnTo>
                  <a:lnTo>
                    <a:pt x="35" y="2598"/>
                  </a:lnTo>
                  <a:lnTo>
                    <a:pt x="21" y="2542"/>
                  </a:lnTo>
                  <a:lnTo>
                    <a:pt x="11" y="2482"/>
                  </a:lnTo>
                  <a:lnTo>
                    <a:pt x="4" y="2416"/>
                  </a:lnTo>
                  <a:lnTo>
                    <a:pt x="0" y="2348"/>
                  </a:lnTo>
                  <a:lnTo>
                    <a:pt x="0" y="2274"/>
                  </a:lnTo>
                  <a:lnTo>
                    <a:pt x="5" y="2196"/>
                  </a:lnTo>
                  <a:lnTo>
                    <a:pt x="14" y="2113"/>
                  </a:lnTo>
                  <a:lnTo>
                    <a:pt x="433" y="0"/>
                  </a:lnTo>
                  <a:close/>
                </a:path>
              </a:pathLst>
            </a:custGeom>
            <a:solidFill>
              <a:srgbClr val="3366cc"/>
            </a:solidFill>
            <a:ln w="936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 name=""/>
            <p:cNvSpPr/>
            <p:nvPr/>
          </p:nvSpPr>
          <p:spPr>
            <a:xfrm>
              <a:off x="1007640" y="4974480"/>
              <a:ext cx="77760" cy="138240"/>
            </a:xfrm>
            <a:custGeom>
              <a:avLst/>
              <a:gdLst/>
              <a:ahLst/>
              <a:rect l="l" t="t" r="r" b="b"/>
              <a:pathLst>
                <a:path w="1889" h="3124">
                  <a:moveTo>
                    <a:pt x="433" y="0"/>
                  </a:moveTo>
                  <a:lnTo>
                    <a:pt x="1386" y="0"/>
                  </a:lnTo>
                  <a:lnTo>
                    <a:pt x="1340" y="241"/>
                  </a:lnTo>
                  <a:lnTo>
                    <a:pt x="1295" y="482"/>
                  </a:lnTo>
                  <a:lnTo>
                    <a:pt x="1249" y="724"/>
                  </a:lnTo>
                  <a:lnTo>
                    <a:pt x="1204" y="964"/>
                  </a:lnTo>
                  <a:lnTo>
                    <a:pt x="1158" y="1206"/>
                  </a:lnTo>
                  <a:lnTo>
                    <a:pt x="1111" y="1446"/>
                  </a:lnTo>
                  <a:lnTo>
                    <a:pt x="1066" y="1688"/>
                  </a:lnTo>
                  <a:lnTo>
                    <a:pt x="1020" y="1929"/>
                  </a:lnTo>
                  <a:lnTo>
                    <a:pt x="1018" y="1939"/>
                  </a:lnTo>
                  <a:lnTo>
                    <a:pt x="1013" y="1968"/>
                  </a:lnTo>
                  <a:lnTo>
                    <a:pt x="1010" y="1988"/>
                  </a:lnTo>
                  <a:lnTo>
                    <a:pt x="1007" y="2011"/>
                  </a:lnTo>
                  <a:lnTo>
                    <a:pt x="1005" y="2036"/>
                  </a:lnTo>
                  <a:lnTo>
                    <a:pt x="1003" y="2064"/>
                  </a:lnTo>
                  <a:lnTo>
                    <a:pt x="1002" y="2094"/>
                  </a:lnTo>
                  <a:lnTo>
                    <a:pt x="1002" y="2126"/>
                  </a:lnTo>
                  <a:lnTo>
                    <a:pt x="1004" y="2159"/>
                  </a:lnTo>
                  <a:lnTo>
                    <a:pt x="1008" y="2192"/>
                  </a:lnTo>
                  <a:lnTo>
                    <a:pt x="1014" y="2225"/>
                  </a:lnTo>
                  <a:lnTo>
                    <a:pt x="1022" y="2258"/>
                  </a:lnTo>
                  <a:lnTo>
                    <a:pt x="1033" y="2290"/>
                  </a:lnTo>
                  <a:lnTo>
                    <a:pt x="1046" y="2321"/>
                  </a:lnTo>
                  <a:lnTo>
                    <a:pt x="1063" y="2351"/>
                  </a:lnTo>
                  <a:lnTo>
                    <a:pt x="1083" y="2378"/>
                  </a:lnTo>
                  <a:lnTo>
                    <a:pt x="1107" y="2402"/>
                  </a:lnTo>
                  <a:lnTo>
                    <a:pt x="1135" y="2424"/>
                  </a:lnTo>
                  <a:lnTo>
                    <a:pt x="1168" y="2443"/>
                  </a:lnTo>
                  <a:lnTo>
                    <a:pt x="1205" y="2458"/>
                  </a:lnTo>
                  <a:lnTo>
                    <a:pt x="1247" y="2469"/>
                  </a:lnTo>
                  <a:lnTo>
                    <a:pt x="1294" y="2474"/>
                  </a:lnTo>
                  <a:lnTo>
                    <a:pt x="1346" y="2475"/>
                  </a:lnTo>
                  <a:lnTo>
                    <a:pt x="1405" y="2470"/>
                  </a:lnTo>
                  <a:lnTo>
                    <a:pt x="1469" y="2459"/>
                  </a:lnTo>
                  <a:lnTo>
                    <a:pt x="1539" y="2441"/>
                  </a:lnTo>
                  <a:lnTo>
                    <a:pt x="1615" y="2416"/>
                  </a:lnTo>
                  <a:lnTo>
                    <a:pt x="1700" y="2385"/>
                  </a:lnTo>
                  <a:lnTo>
                    <a:pt x="1790" y="2346"/>
                  </a:lnTo>
                  <a:lnTo>
                    <a:pt x="1889" y="2298"/>
                  </a:lnTo>
                  <a:lnTo>
                    <a:pt x="1888" y="2309"/>
                  </a:lnTo>
                  <a:lnTo>
                    <a:pt x="1884" y="2340"/>
                  </a:lnTo>
                  <a:lnTo>
                    <a:pt x="1880" y="2362"/>
                  </a:lnTo>
                  <a:lnTo>
                    <a:pt x="1876" y="2387"/>
                  </a:lnTo>
                  <a:lnTo>
                    <a:pt x="1870" y="2416"/>
                  </a:lnTo>
                  <a:lnTo>
                    <a:pt x="1862" y="2448"/>
                  </a:lnTo>
                  <a:lnTo>
                    <a:pt x="1852" y="2484"/>
                  </a:lnTo>
                  <a:lnTo>
                    <a:pt x="1840" y="2520"/>
                  </a:lnTo>
                  <a:lnTo>
                    <a:pt x="1826" y="2559"/>
                  </a:lnTo>
                  <a:lnTo>
                    <a:pt x="1809" y="2599"/>
                  </a:lnTo>
                  <a:lnTo>
                    <a:pt x="1789" y="2641"/>
                  </a:lnTo>
                  <a:lnTo>
                    <a:pt x="1766" y="2682"/>
                  </a:lnTo>
                  <a:lnTo>
                    <a:pt x="1740" y="2724"/>
                  </a:lnTo>
                  <a:lnTo>
                    <a:pt x="1711" y="2766"/>
                  </a:lnTo>
                  <a:lnTo>
                    <a:pt x="1677" y="2808"/>
                  </a:lnTo>
                  <a:lnTo>
                    <a:pt x="1640" y="2849"/>
                  </a:lnTo>
                  <a:lnTo>
                    <a:pt x="1598" y="2888"/>
                  </a:lnTo>
                  <a:lnTo>
                    <a:pt x="1552" y="2925"/>
                  </a:lnTo>
                  <a:lnTo>
                    <a:pt x="1502" y="2962"/>
                  </a:lnTo>
                  <a:lnTo>
                    <a:pt x="1447" y="2995"/>
                  </a:lnTo>
                  <a:lnTo>
                    <a:pt x="1386" y="3025"/>
                  </a:lnTo>
                  <a:lnTo>
                    <a:pt x="1321" y="3051"/>
                  </a:lnTo>
                  <a:lnTo>
                    <a:pt x="1250" y="3075"/>
                  </a:lnTo>
                  <a:lnTo>
                    <a:pt x="1174" y="3094"/>
                  </a:lnTo>
                  <a:lnTo>
                    <a:pt x="1091" y="3109"/>
                  </a:lnTo>
                  <a:lnTo>
                    <a:pt x="1003" y="3119"/>
                  </a:lnTo>
                  <a:lnTo>
                    <a:pt x="908" y="3124"/>
                  </a:lnTo>
                  <a:lnTo>
                    <a:pt x="806" y="3124"/>
                  </a:lnTo>
                  <a:lnTo>
                    <a:pt x="698" y="3117"/>
                  </a:lnTo>
                  <a:lnTo>
                    <a:pt x="583" y="3103"/>
                  </a:lnTo>
                  <a:lnTo>
                    <a:pt x="575" y="3102"/>
                  </a:lnTo>
                  <a:lnTo>
                    <a:pt x="553" y="3097"/>
                  </a:lnTo>
                  <a:lnTo>
                    <a:pt x="538" y="3094"/>
                  </a:lnTo>
                  <a:lnTo>
                    <a:pt x="520" y="3089"/>
                  </a:lnTo>
                  <a:lnTo>
                    <a:pt x="500" y="3083"/>
                  </a:lnTo>
                  <a:lnTo>
                    <a:pt x="477" y="3076"/>
                  </a:lnTo>
                  <a:lnTo>
                    <a:pt x="453" y="3067"/>
                  </a:lnTo>
                  <a:lnTo>
                    <a:pt x="427" y="3056"/>
                  </a:lnTo>
                  <a:lnTo>
                    <a:pt x="399" y="3044"/>
                  </a:lnTo>
                  <a:lnTo>
                    <a:pt x="371" y="3029"/>
                  </a:lnTo>
                  <a:lnTo>
                    <a:pt x="342" y="3013"/>
                  </a:lnTo>
                  <a:lnTo>
                    <a:pt x="312" y="2994"/>
                  </a:lnTo>
                  <a:lnTo>
                    <a:pt x="283" y="2973"/>
                  </a:lnTo>
                  <a:lnTo>
                    <a:pt x="253" y="2949"/>
                  </a:lnTo>
                  <a:lnTo>
                    <a:pt x="224" y="2922"/>
                  </a:lnTo>
                  <a:lnTo>
                    <a:pt x="195" y="2893"/>
                  </a:lnTo>
                  <a:lnTo>
                    <a:pt x="168" y="2861"/>
                  </a:lnTo>
                  <a:lnTo>
                    <a:pt x="140" y="2826"/>
                  </a:lnTo>
                  <a:lnTo>
                    <a:pt x="115" y="2788"/>
                  </a:lnTo>
                  <a:lnTo>
                    <a:pt x="92" y="2745"/>
                  </a:lnTo>
                  <a:lnTo>
                    <a:pt x="71" y="2700"/>
                  </a:lnTo>
                  <a:lnTo>
                    <a:pt x="52" y="2651"/>
                  </a:lnTo>
                  <a:lnTo>
                    <a:pt x="35" y="2598"/>
                  </a:lnTo>
                  <a:lnTo>
                    <a:pt x="21" y="2542"/>
                  </a:lnTo>
                  <a:lnTo>
                    <a:pt x="11" y="2482"/>
                  </a:lnTo>
                  <a:lnTo>
                    <a:pt x="4" y="2416"/>
                  </a:lnTo>
                  <a:lnTo>
                    <a:pt x="0" y="2348"/>
                  </a:lnTo>
                  <a:lnTo>
                    <a:pt x="0" y="2274"/>
                  </a:lnTo>
                  <a:lnTo>
                    <a:pt x="5" y="2196"/>
                  </a:lnTo>
                  <a:lnTo>
                    <a:pt x="14" y="2113"/>
                  </a:lnTo>
                  <a:lnTo>
                    <a:pt x="433" y="0"/>
                  </a:lnTo>
                </a:path>
              </a:pathLst>
            </a:custGeom>
            <a:solidFill>
              <a:srgbClr val="335dcc"/>
            </a:solidFill>
            <a:ln w="648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 name=""/>
            <p:cNvSpPr/>
            <p:nvPr/>
          </p:nvSpPr>
          <p:spPr>
            <a:xfrm>
              <a:off x="846360" y="4907520"/>
              <a:ext cx="164520" cy="206280"/>
            </a:xfrm>
            <a:custGeom>
              <a:avLst/>
              <a:gdLst/>
              <a:ahLst/>
              <a:rect l="l" t="t" r="r" b="b"/>
              <a:pathLst>
                <a:path w="3965" h="4679">
                  <a:moveTo>
                    <a:pt x="3662" y="1375"/>
                  </a:moveTo>
                  <a:lnTo>
                    <a:pt x="3660" y="1369"/>
                  </a:lnTo>
                  <a:lnTo>
                    <a:pt x="3653" y="1349"/>
                  </a:lnTo>
                  <a:lnTo>
                    <a:pt x="3647" y="1336"/>
                  </a:lnTo>
                  <a:lnTo>
                    <a:pt x="3639" y="1320"/>
                  </a:lnTo>
                  <a:lnTo>
                    <a:pt x="3630" y="1303"/>
                  </a:lnTo>
                  <a:lnTo>
                    <a:pt x="3618" y="1283"/>
                  </a:lnTo>
                  <a:lnTo>
                    <a:pt x="3605" y="1262"/>
                  </a:lnTo>
                  <a:lnTo>
                    <a:pt x="3590" y="1239"/>
                  </a:lnTo>
                  <a:lnTo>
                    <a:pt x="3573" y="1215"/>
                  </a:lnTo>
                  <a:lnTo>
                    <a:pt x="3553" y="1188"/>
                  </a:lnTo>
                  <a:lnTo>
                    <a:pt x="3530" y="1162"/>
                  </a:lnTo>
                  <a:lnTo>
                    <a:pt x="3506" y="1135"/>
                  </a:lnTo>
                  <a:lnTo>
                    <a:pt x="3478" y="1108"/>
                  </a:lnTo>
                  <a:lnTo>
                    <a:pt x="3449" y="1080"/>
                  </a:lnTo>
                  <a:lnTo>
                    <a:pt x="3416" y="1052"/>
                  </a:lnTo>
                  <a:lnTo>
                    <a:pt x="3380" y="1024"/>
                  </a:lnTo>
                  <a:lnTo>
                    <a:pt x="3342" y="997"/>
                  </a:lnTo>
                  <a:lnTo>
                    <a:pt x="3300" y="970"/>
                  </a:lnTo>
                  <a:lnTo>
                    <a:pt x="3254" y="944"/>
                  </a:lnTo>
                  <a:lnTo>
                    <a:pt x="3206" y="919"/>
                  </a:lnTo>
                  <a:lnTo>
                    <a:pt x="3154" y="895"/>
                  </a:lnTo>
                  <a:lnTo>
                    <a:pt x="3099" y="873"/>
                  </a:lnTo>
                  <a:lnTo>
                    <a:pt x="3038" y="851"/>
                  </a:lnTo>
                  <a:lnTo>
                    <a:pt x="2976" y="832"/>
                  </a:lnTo>
                  <a:lnTo>
                    <a:pt x="2909" y="815"/>
                  </a:lnTo>
                  <a:lnTo>
                    <a:pt x="2838" y="800"/>
                  </a:lnTo>
                  <a:lnTo>
                    <a:pt x="2762" y="788"/>
                  </a:lnTo>
                  <a:lnTo>
                    <a:pt x="2683" y="778"/>
                  </a:lnTo>
                  <a:lnTo>
                    <a:pt x="2600" y="772"/>
                  </a:lnTo>
                  <a:lnTo>
                    <a:pt x="2511" y="768"/>
                  </a:lnTo>
                  <a:lnTo>
                    <a:pt x="2502" y="767"/>
                  </a:lnTo>
                  <a:lnTo>
                    <a:pt x="2476" y="767"/>
                  </a:lnTo>
                  <a:lnTo>
                    <a:pt x="2436" y="767"/>
                  </a:lnTo>
                  <a:lnTo>
                    <a:pt x="2385" y="770"/>
                  </a:lnTo>
                  <a:lnTo>
                    <a:pt x="2355" y="772"/>
                  </a:lnTo>
                  <a:lnTo>
                    <a:pt x="2324" y="775"/>
                  </a:lnTo>
                  <a:lnTo>
                    <a:pt x="2290" y="779"/>
                  </a:lnTo>
                  <a:lnTo>
                    <a:pt x="2255" y="784"/>
                  </a:lnTo>
                  <a:lnTo>
                    <a:pt x="2220" y="791"/>
                  </a:lnTo>
                  <a:lnTo>
                    <a:pt x="2183" y="798"/>
                  </a:lnTo>
                  <a:lnTo>
                    <a:pt x="2146" y="808"/>
                  </a:lnTo>
                  <a:lnTo>
                    <a:pt x="2109" y="818"/>
                  </a:lnTo>
                  <a:lnTo>
                    <a:pt x="2072" y="831"/>
                  </a:lnTo>
                  <a:lnTo>
                    <a:pt x="2034" y="846"/>
                  </a:lnTo>
                  <a:lnTo>
                    <a:pt x="1998" y="862"/>
                  </a:lnTo>
                  <a:lnTo>
                    <a:pt x="1963" y="881"/>
                  </a:lnTo>
                  <a:lnTo>
                    <a:pt x="1930" y="902"/>
                  </a:lnTo>
                  <a:lnTo>
                    <a:pt x="1898" y="925"/>
                  </a:lnTo>
                  <a:lnTo>
                    <a:pt x="1867" y="951"/>
                  </a:lnTo>
                  <a:lnTo>
                    <a:pt x="1840" y="979"/>
                  </a:lnTo>
                  <a:lnTo>
                    <a:pt x="1814" y="1010"/>
                  </a:lnTo>
                  <a:lnTo>
                    <a:pt x="1791" y="1045"/>
                  </a:lnTo>
                  <a:lnTo>
                    <a:pt x="1771" y="1082"/>
                  </a:lnTo>
                  <a:lnTo>
                    <a:pt x="1755" y="1122"/>
                  </a:lnTo>
                  <a:lnTo>
                    <a:pt x="1743" y="1165"/>
                  </a:lnTo>
                  <a:lnTo>
                    <a:pt x="1735" y="1212"/>
                  </a:lnTo>
                  <a:lnTo>
                    <a:pt x="1731" y="1262"/>
                  </a:lnTo>
                  <a:lnTo>
                    <a:pt x="1732" y="1316"/>
                  </a:lnTo>
                  <a:lnTo>
                    <a:pt x="1731" y="1320"/>
                  </a:lnTo>
                  <a:lnTo>
                    <a:pt x="1730" y="1330"/>
                  </a:lnTo>
                  <a:lnTo>
                    <a:pt x="1730" y="1337"/>
                  </a:lnTo>
                  <a:lnTo>
                    <a:pt x="1730" y="1347"/>
                  </a:lnTo>
                  <a:lnTo>
                    <a:pt x="1732" y="1358"/>
                  </a:lnTo>
                  <a:lnTo>
                    <a:pt x="1734" y="1371"/>
                  </a:lnTo>
                  <a:lnTo>
                    <a:pt x="1738" y="1384"/>
                  </a:lnTo>
                  <a:lnTo>
                    <a:pt x="1743" y="1400"/>
                  </a:lnTo>
                  <a:lnTo>
                    <a:pt x="1750" y="1416"/>
                  </a:lnTo>
                  <a:lnTo>
                    <a:pt x="1759" y="1435"/>
                  </a:lnTo>
                  <a:lnTo>
                    <a:pt x="1770" y="1454"/>
                  </a:lnTo>
                  <a:lnTo>
                    <a:pt x="1783" y="1475"/>
                  </a:lnTo>
                  <a:lnTo>
                    <a:pt x="1800" y="1497"/>
                  </a:lnTo>
                  <a:lnTo>
                    <a:pt x="1820" y="1521"/>
                  </a:lnTo>
                  <a:lnTo>
                    <a:pt x="1842" y="1546"/>
                  </a:lnTo>
                  <a:lnTo>
                    <a:pt x="1868" y="1571"/>
                  </a:lnTo>
                  <a:lnTo>
                    <a:pt x="1897" y="1598"/>
                  </a:lnTo>
                  <a:lnTo>
                    <a:pt x="1930" y="1626"/>
                  </a:lnTo>
                  <a:lnTo>
                    <a:pt x="1967" y="1655"/>
                  </a:lnTo>
                  <a:lnTo>
                    <a:pt x="2008" y="1686"/>
                  </a:lnTo>
                  <a:lnTo>
                    <a:pt x="2054" y="1718"/>
                  </a:lnTo>
                  <a:lnTo>
                    <a:pt x="2105" y="1750"/>
                  </a:lnTo>
                  <a:lnTo>
                    <a:pt x="2161" y="1783"/>
                  </a:lnTo>
                  <a:lnTo>
                    <a:pt x="2221" y="1817"/>
                  </a:lnTo>
                  <a:lnTo>
                    <a:pt x="2287" y="1853"/>
                  </a:lnTo>
                  <a:lnTo>
                    <a:pt x="2360" y="1889"/>
                  </a:lnTo>
                  <a:lnTo>
                    <a:pt x="2438" y="1925"/>
                  </a:lnTo>
                  <a:lnTo>
                    <a:pt x="2521" y="1962"/>
                  </a:lnTo>
                  <a:lnTo>
                    <a:pt x="2612" y="2001"/>
                  </a:lnTo>
                  <a:lnTo>
                    <a:pt x="2709" y="2040"/>
                  </a:lnTo>
                  <a:lnTo>
                    <a:pt x="2719" y="2044"/>
                  </a:lnTo>
                  <a:lnTo>
                    <a:pt x="2747" y="2055"/>
                  </a:lnTo>
                  <a:lnTo>
                    <a:pt x="2790" y="2074"/>
                  </a:lnTo>
                  <a:lnTo>
                    <a:pt x="2847" y="2100"/>
                  </a:lnTo>
                  <a:lnTo>
                    <a:pt x="2880" y="2116"/>
                  </a:lnTo>
                  <a:lnTo>
                    <a:pt x="2914" y="2134"/>
                  </a:lnTo>
                  <a:lnTo>
                    <a:pt x="2951" y="2154"/>
                  </a:lnTo>
                  <a:lnTo>
                    <a:pt x="2989" y="2177"/>
                  </a:lnTo>
                  <a:lnTo>
                    <a:pt x="3028" y="2201"/>
                  </a:lnTo>
                  <a:lnTo>
                    <a:pt x="3070" y="2227"/>
                  </a:lnTo>
                  <a:lnTo>
                    <a:pt x="3111" y="2255"/>
                  </a:lnTo>
                  <a:lnTo>
                    <a:pt x="3152" y="2285"/>
                  </a:lnTo>
                  <a:lnTo>
                    <a:pt x="3194" y="2317"/>
                  </a:lnTo>
                  <a:lnTo>
                    <a:pt x="3235" y="2352"/>
                  </a:lnTo>
                  <a:lnTo>
                    <a:pt x="3276" y="2388"/>
                  </a:lnTo>
                  <a:lnTo>
                    <a:pt x="3316" y="2427"/>
                  </a:lnTo>
                  <a:lnTo>
                    <a:pt x="3355" y="2467"/>
                  </a:lnTo>
                  <a:lnTo>
                    <a:pt x="3392" y="2510"/>
                  </a:lnTo>
                  <a:lnTo>
                    <a:pt x="3426" y="2555"/>
                  </a:lnTo>
                  <a:lnTo>
                    <a:pt x="3459" y="2601"/>
                  </a:lnTo>
                  <a:lnTo>
                    <a:pt x="3490" y="2650"/>
                  </a:lnTo>
                  <a:lnTo>
                    <a:pt x="3517" y="2702"/>
                  </a:lnTo>
                  <a:lnTo>
                    <a:pt x="3541" y="2755"/>
                  </a:lnTo>
                  <a:lnTo>
                    <a:pt x="3563" y="2811"/>
                  </a:lnTo>
                  <a:lnTo>
                    <a:pt x="3580" y="2869"/>
                  </a:lnTo>
                  <a:lnTo>
                    <a:pt x="3593" y="2929"/>
                  </a:lnTo>
                  <a:lnTo>
                    <a:pt x="3601" y="2991"/>
                  </a:lnTo>
                  <a:lnTo>
                    <a:pt x="3605" y="3056"/>
                  </a:lnTo>
                  <a:lnTo>
                    <a:pt x="3605" y="3066"/>
                  </a:lnTo>
                  <a:lnTo>
                    <a:pt x="3604" y="3097"/>
                  </a:lnTo>
                  <a:lnTo>
                    <a:pt x="3603" y="3119"/>
                  </a:lnTo>
                  <a:lnTo>
                    <a:pt x="3602" y="3146"/>
                  </a:lnTo>
                  <a:lnTo>
                    <a:pt x="3599" y="3177"/>
                  </a:lnTo>
                  <a:lnTo>
                    <a:pt x="3595" y="3211"/>
                  </a:lnTo>
                  <a:lnTo>
                    <a:pt x="3590" y="3249"/>
                  </a:lnTo>
                  <a:lnTo>
                    <a:pt x="3583" y="3290"/>
                  </a:lnTo>
                  <a:lnTo>
                    <a:pt x="3574" y="3335"/>
                  </a:lnTo>
                  <a:lnTo>
                    <a:pt x="3563" y="3381"/>
                  </a:lnTo>
                  <a:lnTo>
                    <a:pt x="3550" y="3431"/>
                  </a:lnTo>
                  <a:lnTo>
                    <a:pt x="3533" y="3483"/>
                  </a:lnTo>
                  <a:lnTo>
                    <a:pt x="3515" y="3536"/>
                  </a:lnTo>
                  <a:lnTo>
                    <a:pt x="3493" y="3591"/>
                  </a:lnTo>
                  <a:lnTo>
                    <a:pt x="3469" y="3648"/>
                  </a:lnTo>
                  <a:lnTo>
                    <a:pt x="3441" y="3706"/>
                  </a:lnTo>
                  <a:lnTo>
                    <a:pt x="3410" y="3765"/>
                  </a:lnTo>
                  <a:lnTo>
                    <a:pt x="3375" y="3825"/>
                  </a:lnTo>
                  <a:lnTo>
                    <a:pt x="3336" y="3885"/>
                  </a:lnTo>
                  <a:lnTo>
                    <a:pt x="3292" y="3945"/>
                  </a:lnTo>
                  <a:lnTo>
                    <a:pt x="3244" y="4006"/>
                  </a:lnTo>
                  <a:lnTo>
                    <a:pt x="3192" y="4065"/>
                  </a:lnTo>
                  <a:lnTo>
                    <a:pt x="3135" y="4124"/>
                  </a:lnTo>
                  <a:lnTo>
                    <a:pt x="3073" y="4183"/>
                  </a:lnTo>
                  <a:lnTo>
                    <a:pt x="3005" y="4241"/>
                  </a:lnTo>
                  <a:lnTo>
                    <a:pt x="2932" y="4296"/>
                  </a:lnTo>
                  <a:lnTo>
                    <a:pt x="2854" y="4352"/>
                  </a:lnTo>
                  <a:lnTo>
                    <a:pt x="2768" y="4404"/>
                  </a:lnTo>
                  <a:lnTo>
                    <a:pt x="2678" y="4454"/>
                  </a:lnTo>
                  <a:lnTo>
                    <a:pt x="2581" y="4503"/>
                  </a:lnTo>
                  <a:lnTo>
                    <a:pt x="2569" y="4509"/>
                  </a:lnTo>
                  <a:lnTo>
                    <a:pt x="2531" y="4525"/>
                  </a:lnTo>
                  <a:lnTo>
                    <a:pt x="2504" y="4536"/>
                  </a:lnTo>
                  <a:lnTo>
                    <a:pt x="2471" y="4548"/>
                  </a:lnTo>
                  <a:lnTo>
                    <a:pt x="2433" y="4561"/>
                  </a:lnTo>
                  <a:lnTo>
                    <a:pt x="2389" y="4574"/>
                  </a:lnTo>
                  <a:lnTo>
                    <a:pt x="2339" y="4589"/>
                  </a:lnTo>
                  <a:lnTo>
                    <a:pt x="2284" y="4603"/>
                  </a:lnTo>
                  <a:lnTo>
                    <a:pt x="2224" y="4617"/>
                  </a:lnTo>
                  <a:lnTo>
                    <a:pt x="2160" y="4631"/>
                  </a:lnTo>
                  <a:lnTo>
                    <a:pt x="2090" y="4643"/>
                  </a:lnTo>
                  <a:lnTo>
                    <a:pt x="2015" y="4654"/>
                  </a:lnTo>
                  <a:lnTo>
                    <a:pt x="1936" y="4664"/>
                  </a:lnTo>
                  <a:lnTo>
                    <a:pt x="1853" y="4671"/>
                  </a:lnTo>
                  <a:lnTo>
                    <a:pt x="1764" y="4676"/>
                  </a:lnTo>
                  <a:lnTo>
                    <a:pt x="1673" y="4679"/>
                  </a:lnTo>
                  <a:lnTo>
                    <a:pt x="1576" y="4678"/>
                  </a:lnTo>
                  <a:lnTo>
                    <a:pt x="1475" y="4674"/>
                  </a:lnTo>
                  <a:lnTo>
                    <a:pt x="1371" y="4666"/>
                  </a:lnTo>
                  <a:lnTo>
                    <a:pt x="1263" y="4654"/>
                  </a:lnTo>
                  <a:lnTo>
                    <a:pt x="1151" y="4638"/>
                  </a:lnTo>
                  <a:lnTo>
                    <a:pt x="1035" y="4616"/>
                  </a:lnTo>
                  <a:lnTo>
                    <a:pt x="917" y="4590"/>
                  </a:lnTo>
                  <a:lnTo>
                    <a:pt x="795" y="4559"/>
                  </a:lnTo>
                  <a:lnTo>
                    <a:pt x="670" y="4521"/>
                  </a:lnTo>
                  <a:lnTo>
                    <a:pt x="541" y="4478"/>
                  </a:lnTo>
                  <a:lnTo>
                    <a:pt x="410" y="4427"/>
                  </a:lnTo>
                  <a:lnTo>
                    <a:pt x="276" y="4371"/>
                  </a:lnTo>
                  <a:lnTo>
                    <a:pt x="139" y="4307"/>
                  </a:lnTo>
                  <a:lnTo>
                    <a:pt x="0" y="4235"/>
                  </a:lnTo>
                  <a:lnTo>
                    <a:pt x="337" y="3033"/>
                  </a:lnTo>
                  <a:lnTo>
                    <a:pt x="341" y="3041"/>
                  </a:lnTo>
                  <a:lnTo>
                    <a:pt x="353" y="3065"/>
                  </a:lnTo>
                  <a:lnTo>
                    <a:pt x="373" y="3101"/>
                  </a:lnTo>
                  <a:lnTo>
                    <a:pt x="401" y="3149"/>
                  </a:lnTo>
                  <a:lnTo>
                    <a:pt x="419" y="3178"/>
                  </a:lnTo>
                  <a:lnTo>
                    <a:pt x="438" y="3207"/>
                  </a:lnTo>
                  <a:lnTo>
                    <a:pt x="460" y="3238"/>
                  </a:lnTo>
                  <a:lnTo>
                    <a:pt x="485" y="3271"/>
                  </a:lnTo>
                  <a:lnTo>
                    <a:pt x="511" y="3305"/>
                  </a:lnTo>
                  <a:lnTo>
                    <a:pt x="540" y="3341"/>
                  </a:lnTo>
                  <a:lnTo>
                    <a:pt x="571" y="3376"/>
                  </a:lnTo>
                  <a:lnTo>
                    <a:pt x="606" y="3412"/>
                  </a:lnTo>
                  <a:lnTo>
                    <a:pt x="642" y="3448"/>
                  </a:lnTo>
                  <a:lnTo>
                    <a:pt x="681" y="3484"/>
                  </a:lnTo>
                  <a:lnTo>
                    <a:pt x="722" y="3520"/>
                  </a:lnTo>
                  <a:lnTo>
                    <a:pt x="766" y="3555"/>
                  </a:lnTo>
                  <a:lnTo>
                    <a:pt x="813" y="3588"/>
                  </a:lnTo>
                  <a:lnTo>
                    <a:pt x="863" y="3621"/>
                  </a:lnTo>
                  <a:lnTo>
                    <a:pt x="915" y="3653"/>
                  </a:lnTo>
                  <a:lnTo>
                    <a:pt x="970" y="3683"/>
                  </a:lnTo>
                  <a:lnTo>
                    <a:pt x="1027" y="3710"/>
                  </a:lnTo>
                  <a:lnTo>
                    <a:pt x="1088" y="3736"/>
                  </a:lnTo>
                  <a:lnTo>
                    <a:pt x="1151" y="3758"/>
                  </a:lnTo>
                  <a:lnTo>
                    <a:pt x="1217" y="3778"/>
                  </a:lnTo>
                  <a:lnTo>
                    <a:pt x="1286" y="3795"/>
                  </a:lnTo>
                  <a:lnTo>
                    <a:pt x="1359" y="3810"/>
                  </a:lnTo>
                  <a:lnTo>
                    <a:pt x="1433" y="3820"/>
                  </a:lnTo>
                  <a:lnTo>
                    <a:pt x="1511" y="3826"/>
                  </a:lnTo>
                  <a:lnTo>
                    <a:pt x="1610" y="3837"/>
                  </a:lnTo>
                  <a:lnTo>
                    <a:pt x="1703" y="3843"/>
                  </a:lnTo>
                  <a:lnTo>
                    <a:pt x="1790" y="3842"/>
                  </a:lnTo>
                  <a:lnTo>
                    <a:pt x="1872" y="3837"/>
                  </a:lnTo>
                  <a:lnTo>
                    <a:pt x="1948" y="3827"/>
                  </a:lnTo>
                  <a:lnTo>
                    <a:pt x="2019" y="3812"/>
                  </a:lnTo>
                  <a:lnTo>
                    <a:pt x="2084" y="3791"/>
                  </a:lnTo>
                  <a:lnTo>
                    <a:pt x="2144" y="3768"/>
                  </a:lnTo>
                  <a:lnTo>
                    <a:pt x="2197" y="3741"/>
                  </a:lnTo>
                  <a:lnTo>
                    <a:pt x="2244" y="3711"/>
                  </a:lnTo>
                  <a:lnTo>
                    <a:pt x="2286" y="3677"/>
                  </a:lnTo>
                  <a:lnTo>
                    <a:pt x="2323" y="3640"/>
                  </a:lnTo>
                  <a:lnTo>
                    <a:pt x="2352" y="3600"/>
                  </a:lnTo>
                  <a:lnTo>
                    <a:pt x="2376" y="3559"/>
                  </a:lnTo>
                  <a:lnTo>
                    <a:pt x="2394" y="3516"/>
                  </a:lnTo>
                  <a:lnTo>
                    <a:pt x="2405" y="3469"/>
                  </a:lnTo>
                  <a:lnTo>
                    <a:pt x="2411" y="3423"/>
                  </a:lnTo>
                  <a:lnTo>
                    <a:pt x="2410" y="3375"/>
                  </a:lnTo>
                  <a:lnTo>
                    <a:pt x="2403" y="3326"/>
                  </a:lnTo>
                  <a:lnTo>
                    <a:pt x="2389" y="3276"/>
                  </a:lnTo>
                  <a:lnTo>
                    <a:pt x="2369" y="3227"/>
                  </a:lnTo>
                  <a:lnTo>
                    <a:pt x="2343" y="3177"/>
                  </a:lnTo>
                  <a:lnTo>
                    <a:pt x="2310" y="3127"/>
                  </a:lnTo>
                  <a:lnTo>
                    <a:pt x="2269" y="3078"/>
                  </a:lnTo>
                  <a:lnTo>
                    <a:pt x="2223" y="3030"/>
                  </a:lnTo>
                  <a:lnTo>
                    <a:pt x="2170" y="2982"/>
                  </a:lnTo>
                  <a:lnTo>
                    <a:pt x="2111" y="2937"/>
                  </a:lnTo>
                  <a:lnTo>
                    <a:pt x="2044" y="2893"/>
                  </a:lnTo>
                  <a:lnTo>
                    <a:pt x="1970" y="2852"/>
                  </a:lnTo>
                  <a:lnTo>
                    <a:pt x="1891" y="2811"/>
                  </a:lnTo>
                  <a:lnTo>
                    <a:pt x="1803" y="2775"/>
                  </a:lnTo>
                  <a:lnTo>
                    <a:pt x="1709" y="2740"/>
                  </a:lnTo>
                  <a:lnTo>
                    <a:pt x="1696" y="2735"/>
                  </a:lnTo>
                  <a:lnTo>
                    <a:pt x="1659" y="2718"/>
                  </a:lnTo>
                  <a:lnTo>
                    <a:pt x="1601" y="2691"/>
                  </a:lnTo>
                  <a:lnTo>
                    <a:pt x="1526" y="2654"/>
                  </a:lnTo>
                  <a:lnTo>
                    <a:pt x="1484" y="2632"/>
                  </a:lnTo>
                  <a:lnTo>
                    <a:pt x="1438" y="2607"/>
                  </a:lnTo>
                  <a:lnTo>
                    <a:pt x="1391" y="2581"/>
                  </a:lnTo>
                  <a:lnTo>
                    <a:pt x="1341" y="2552"/>
                  </a:lnTo>
                  <a:lnTo>
                    <a:pt x="1288" y="2522"/>
                  </a:lnTo>
                  <a:lnTo>
                    <a:pt x="1236" y="2488"/>
                  </a:lnTo>
                  <a:lnTo>
                    <a:pt x="1183" y="2453"/>
                  </a:lnTo>
                  <a:lnTo>
                    <a:pt x="1129" y="2417"/>
                  </a:lnTo>
                  <a:lnTo>
                    <a:pt x="1076" y="2378"/>
                  </a:lnTo>
                  <a:lnTo>
                    <a:pt x="1022" y="2338"/>
                  </a:lnTo>
                  <a:lnTo>
                    <a:pt x="971" y="2295"/>
                  </a:lnTo>
                  <a:lnTo>
                    <a:pt x="920" y="2251"/>
                  </a:lnTo>
                  <a:lnTo>
                    <a:pt x="872" y="2206"/>
                  </a:lnTo>
                  <a:lnTo>
                    <a:pt x="826" y="2159"/>
                  </a:lnTo>
                  <a:lnTo>
                    <a:pt x="782" y="2111"/>
                  </a:lnTo>
                  <a:lnTo>
                    <a:pt x="742" y="2061"/>
                  </a:lnTo>
                  <a:lnTo>
                    <a:pt x="706" y="2009"/>
                  </a:lnTo>
                  <a:lnTo>
                    <a:pt x="674" y="1957"/>
                  </a:lnTo>
                  <a:lnTo>
                    <a:pt x="647" y="1904"/>
                  </a:lnTo>
                  <a:lnTo>
                    <a:pt x="624" y="1849"/>
                  </a:lnTo>
                  <a:lnTo>
                    <a:pt x="607" y="1793"/>
                  </a:lnTo>
                  <a:lnTo>
                    <a:pt x="596" y="1736"/>
                  </a:lnTo>
                  <a:lnTo>
                    <a:pt x="591" y="1678"/>
                  </a:lnTo>
                  <a:lnTo>
                    <a:pt x="593" y="1620"/>
                  </a:lnTo>
                  <a:lnTo>
                    <a:pt x="591" y="1610"/>
                  </a:lnTo>
                  <a:lnTo>
                    <a:pt x="587" y="1582"/>
                  </a:lnTo>
                  <a:lnTo>
                    <a:pt x="585" y="1562"/>
                  </a:lnTo>
                  <a:lnTo>
                    <a:pt x="582" y="1538"/>
                  </a:lnTo>
                  <a:lnTo>
                    <a:pt x="581" y="1509"/>
                  </a:lnTo>
                  <a:lnTo>
                    <a:pt x="580" y="1477"/>
                  </a:lnTo>
                  <a:lnTo>
                    <a:pt x="580" y="1443"/>
                  </a:lnTo>
                  <a:lnTo>
                    <a:pt x="582" y="1405"/>
                  </a:lnTo>
                  <a:lnTo>
                    <a:pt x="585" y="1364"/>
                  </a:lnTo>
                  <a:lnTo>
                    <a:pt x="591" y="1319"/>
                  </a:lnTo>
                  <a:lnTo>
                    <a:pt x="598" y="1273"/>
                  </a:lnTo>
                  <a:lnTo>
                    <a:pt x="608" y="1225"/>
                  </a:lnTo>
                  <a:lnTo>
                    <a:pt x="621" y="1173"/>
                  </a:lnTo>
                  <a:lnTo>
                    <a:pt x="637" y="1121"/>
                  </a:lnTo>
                  <a:lnTo>
                    <a:pt x="656" y="1067"/>
                  </a:lnTo>
                  <a:lnTo>
                    <a:pt x="678" y="1010"/>
                  </a:lnTo>
                  <a:lnTo>
                    <a:pt x="705" y="953"/>
                  </a:lnTo>
                  <a:lnTo>
                    <a:pt x="736" y="895"/>
                  </a:lnTo>
                  <a:lnTo>
                    <a:pt x="771" y="835"/>
                  </a:lnTo>
                  <a:lnTo>
                    <a:pt x="811" y="776"/>
                  </a:lnTo>
                  <a:lnTo>
                    <a:pt x="857" y="716"/>
                  </a:lnTo>
                  <a:lnTo>
                    <a:pt x="907" y="654"/>
                  </a:lnTo>
                  <a:lnTo>
                    <a:pt x="963" y="594"/>
                  </a:lnTo>
                  <a:lnTo>
                    <a:pt x="1024" y="533"/>
                  </a:lnTo>
                  <a:lnTo>
                    <a:pt x="1093" y="473"/>
                  </a:lnTo>
                  <a:lnTo>
                    <a:pt x="1167" y="414"/>
                  </a:lnTo>
                  <a:lnTo>
                    <a:pt x="1248" y="354"/>
                  </a:lnTo>
                  <a:lnTo>
                    <a:pt x="1337" y="296"/>
                  </a:lnTo>
                  <a:lnTo>
                    <a:pt x="1432" y="240"/>
                  </a:lnTo>
                  <a:lnTo>
                    <a:pt x="1534" y="184"/>
                  </a:lnTo>
                  <a:lnTo>
                    <a:pt x="1547" y="178"/>
                  </a:lnTo>
                  <a:lnTo>
                    <a:pt x="1586" y="163"/>
                  </a:lnTo>
                  <a:lnTo>
                    <a:pt x="1614" y="152"/>
                  </a:lnTo>
                  <a:lnTo>
                    <a:pt x="1647" y="140"/>
                  </a:lnTo>
                  <a:lnTo>
                    <a:pt x="1686" y="127"/>
                  </a:lnTo>
                  <a:lnTo>
                    <a:pt x="1731" y="113"/>
                  </a:lnTo>
                  <a:lnTo>
                    <a:pt x="1781" y="99"/>
                  </a:lnTo>
                  <a:lnTo>
                    <a:pt x="1836" y="84"/>
                  </a:lnTo>
                  <a:lnTo>
                    <a:pt x="1896" y="70"/>
                  </a:lnTo>
                  <a:lnTo>
                    <a:pt x="1960" y="56"/>
                  </a:lnTo>
                  <a:lnTo>
                    <a:pt x="2029" y="42"/>
                  </a:lnTo>
                  <a:lnTo>
                    <a:pt x="2103" y="31"/>
                  </a:lnTo>
                  <a:lnTo>
                    <a:pt x="2180" y="20"/>
                  </a:lnTo>
                  <a:lnTo>
                    <a:pt x="2261" y="11"/>
                  </a:lnTo>
                  <a:lnTo>
                    <a:pt x="2347" y="5"/>
                  </a:lnTo>
                  <a:lnTo>
                    <a:pt x="2435" y="1"/>
                  </a:lnTo>
                  <a:lnTo>
                    <a:pt x="2527" y="0"/>
                  </a:lnTo>
                  <a:lnTo>
                    <a:pt x="2624" y="1"/>
                  </a:lnTo>
                  <a:lnTo>
                    <a:pt x="2722" y="7"/>
                  </a:lnTo>
                  <a:lnTo>
                    <a:pt x="2824" y="15"/>
                  </a:lnTo>
                  <a:lnTo>
                    <a:pt x="2928" y="28"/>
                  </a:lnTo>
                  <a:lnTo>
                    <a:pt x="3035" y="46"/>
                  </a:lnTo>
                  <a:lnTo>
                    <a:pt x="3145" y="69"/>
                  </a:lnTo>
                  <a:lnTo>
                    <a:pt x="3257" y="96"/>
                  </a:lnTo>
                  <a:lnTo>
                    <a:pt x="3371" y="128"/>
                  </a:lnTo>
                  <a:lnTo>
                    <a:pt x="3486" y="166"/>
                  </a:lnTo>
                  <a:lnTo>
                    <a:pt x="3604" y="210"/>
                  </a:lnTo>
                  <a:lnTo>
                    <a:pt x="3723" y="261"/>
                  </a:lnTo>
                  <a:lnTo>
                    <a:pt x="3843" y="318"/>
                  </a:lnTo>
                  <a:lnTo>
                    <a:pt x="3965" y="383"/>
                  </a:lnTo>
                  <a:lnTo>
                    <a:pt x="3744" y="1176"/>
                  </a:lnTo>
                  <a:lnTo>
                    <a:pt x="3662" y="1375"/>
                  </a:lnTo>
                  <a:close/>
                </a:path>
              </a:pathLst>
            </a:custGeom>
            <a:solidFill>
              <a:srgbClr val="3366cc"/>
            </a:solidFill>
            <a:ln w="936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 name=""/>
            <p:cNvSpPr/>
            <p:nvPr/>
          </p:nvSpPr>
          <p:spPr>
            <a:xfrm>
              <a:off x="846360" y="4907520"/>
              <a:ext cx="164520" cy="206280"/>
            </a:xfrm>
            <a:custGeom>
              <a:avLst/>
              <a:gdLst/>
              <a:ahLst/>
              <a:rect l="l" t="t" r="r" b="b"/>
              <a:pathLst>
                <a:path w="3965" h="4679">
                  <a:moveTo>
                    <a:pt x="3662" y="1375"/>
                  </a:moveTo>
                  <a:lnTo>
                    <a:pt x="3660" y="1369"/>
                  </a:lnTo>
                  <a:lnTo>
                    <a:pt x="3653" y="1349"/>
                  </a:lnTo>
                  <a:lnTo>
                    <a:pt x="3647" y="1336"/>
                  </a:lnTo>
                  <a:lnTo>
                    <a:pt x="3639" y="1320"/>
                  </a:lnTo>
                  <a:lnTo>
                    <a:pt x="3630" y="1303"/>
                  </a:lnTo>
                  <a:lnTo>
                    <a:pt x="3618" y="1283"/>
                  </a:lnTo>
                  <a:lnTo>
                    <a:pt x="3605" y="1262"/>
                  </a:lnTo>
                  <a:lnTo>
                    <a:pt x="3590" y="1239"/>
                  </a:lnTo>
                  <a:lnTo>
                    <a:pt x="3573" y="1215"/>
                  </a:lnTo>
                  <a:lnTo>
                    <a:pt x="3553" y="1188"/>
                  </a:lnTo>
                  <a:lnTo>
                    <a:pt x="3530" y="1162"/>
                  </a:lnTo>
                  <a:lnTo>
                    <a:pt x="3506" y="1135"/>
                  </a:lnTo>
                  <a:lnTo>
                    <a:pt x="3478" y="1108"/>
                  </a:lnTo>
                  <a:lnTo>
                    <a:pt x="3449" y="1080"/>
                  </a:lnTo>
                  <a:lnTo>
                    <a:pt x="3416" y="1052"/>
                  </a:lnTo>
                  <a:lnTo>
                    <a:pt x="3380" y="1024"/>
                  </a:lnTo>
                  <a:lnTo>
                    <a:pt x="3342" y="997"/>
                  </a:lnTo>
                  <a:lnTo>
                    <a:pt x="3300" y="970"/>
                  </a:lnTo>
                  <a:lnTo>
                    <a:pt x="3254" y="944"/>
                  </a:lnTo>
                  <a:lnTo>
                    <a:pt x="3206" y="919"/>
                  </a:lnTo>
                  <a:lnTo>
                    <a:pt x="3154" y="895"/>
                  </a:lnTo>
                  <a:lnTo>
                    <a:pt x="3099" y="873"/>
                  </a:lnTo>
                  <a:lnTo>
                    <a:pt x="3038" y="851"/>
                  </a:lnTo>
                  <a:lnTo>
                    <a:pt x="2976" y="832"/>
                  </a:lnTo>
                  <a:lnTo>
                    <a:pt x="2909" y="815"/>
                  </a:lnTo>
                  <a:lnTo>
                    <a:pt x="2838" y="800"/>
                  </a:lnTo>
                  <a:lnTo>
                    <a:pt x="2762" y="788"/>
                  </a:lnTo>
                  <a:lnTo>
                    <a:pt x="2683" y="778"/>
                  </a:lnTo>
                  <a:lnTo>
                    <a:pt x="2600" y="772"/>
                  </a:lnTo>
                  <a:lnTo>
                    <a:pt x="2511" y="768"/>
                  </a:lnTo>
                  <a:lnTo>
                    <a:pt x="2502" y="767"/>
                  </a:lnTo>
                  <a:lnTo>
                    <a:pt x="2476" y="767"/>
                  </a:lnTo>
                  <a:lnTo>
                    <a:pt x="2436" y="767"/>
                  </a:lnTo>
                  <a:lnTo>
                    <a:pt x="2385" y="770"/>
                  </a:lnTo>
                  <a:lnTo>
                    <a:pt x="2355" y="772"/>
                  </a:lnTo>
                  <a:lnTo>
                    <a:pt x="2324" y="775"/>
                  </a:lnTo>
                  <a:lnTo>
                    <a:pt x="2290" y="779"/>
                  </a:lnTo>
                  <a:lnTo>
                    <a:pt x="2255" y="784"/>
                  </a:lnTo>
                  <a:lnTo>
                    <a:pt x="2220" y="791"/>
                  </a:lnTo>
                  <a:lnTo>
                    <a:pt x="2183" y="798"/>
                  </a:lnTo>
                  <a:lnTo>
                    <a:pt x="2146" y="808"/>
                  </a:lnTo>
                  <a:lnTo>
                    <a:pt x="2109" y="818"/>
                  </a:lnTo>
                  <a:lnTo>
                    <a:pt x="2072" y="831"/>
                  </a:lnTo>
                  <a:lnTo>
                    <a:pt x="2034" y="846"/>
                  </a:lnTo>
                  <a:lnTo>
                    <a:pt x="1998" y="862"/>
                  </a:lnTo>
                  <a:lnTo>
                    <a:pt x="1963" y="881"/>
                  </a:lnTo>
                  <a:lnTo>
                    <a:pt x="1930" y="902"/>
                  </a:lnTo>
                  <a:lnTo>
                    <a:pt x="1898" y="925"/>
                  </a:lnTo>
                  <a:lnTo>
                    <a:pt x="1867" y="951"/>
                  </a:lnTo>
                  <a:lnTo>
                    <a:pt x="1840" y="979"/>
                  </a:lnTo>
                  <a:lnTo>
                    <a:pt x="1814" y="1010"/>
                  </a:lnTo>
                  <a:lnTo>
                    <a:pt x="1791" y="1045"/>
                  </a:lnTo>
                  <a:lnTo>
                    <a:pt x="1771" y="1082"/>
                  </a:lnTo>
                  <a:lnTo>
                    <a:pt x="1755" y="1122"/>
                  </a:lnTo>
                  <a:lnTo>
                    <a:pt x="1743" y="1165"/>
                  </a:lnTo>
                  <a:lnTo>
                    <a:pt x="1735" y="1212"/>
                  </a:lnTo>
                  <a:lnTo>
                    <a:pt x="1731" y="1262"/>
                  </a:lnTo>
                  <a:lnTo>
                    <a:pt x="1732" y="1316"/>
                  </a:lnTo>
                  <a:lnTo>
                    <a:pt x="1731" y="1320"/>
                  </a:lnTo>
                  <a:lnTo>
                    <a:pt x="1730" y="1330"/>
                  </a:lnTo>
                  <a:lnTo>
                    <a:pt x="1730" y="1337"/>
                  </a:lnTo>
                  <a:lnTo>
                    <a:pt x="1730" y="1347"/>
                  </a:lnTo>
                  <a:lnTo>
                    <a:pt x="1732" y="1358"/>
                  </a:lnTo>
                  <a:lnTo>
                    <a:pt x="1734" y="1371"/>
                  </a:lnTo>
                  <a:lnTo>
                    <a:pt x="1738" y="1384"/>
                  </a:lnTo>
                  <a:lnTo>
                    <a:pt x="1743" y="1400"/>
                  </a:lnTo>
                  <a:lnTo>
                    <a:pt x="1750" y="1416"/>
                  </a:lnTo>
                  <a:lnTo>
                    <a:pt x="1759" y="1435"/>
                  </a:lnTo>
                  <a:lnTo>
                    <a:pt x="1770" y="1454"/>
                  </a:lnTo>
                  <a:lnTo>
                    <a:pt x="1783" y="1475"/>
                  </a:lnTo>
                  <a:lnTo>
                    <a:pt x="1800" y="1497"/>
                  </a:lnTo>
                  <a:lnTo>
                    <a:pt x="1820" y="1521"/>
                  </a:lnTo>
                  <a:lnTo>
                    <a:pt x="1842" y="1546"/>
                  </a:lnTo>
                  <a:lnTo>
                    <a:pt x="1868" y="1571"/>
                  </a:lnTo>
                  <a:lnTo>
                    <a:pt x="1897" y="1598"/>
                  </a:lnTo>
                  <a:lnTo>
                    <a:pt x="1930" y="1626"/>
                  </a:lnTo>
                  <a:lnTo>
                    <a:pt x="1967" y="1655"/>
                  </a:lnTo>
                  <a:lnTo>
                    <a:pt x="2008" y="1686"/>
                  </a:lnTo>
                  <a:lnTo>
                    <a:pt x="2054" y="1718"/>
                  </a:lnTo>
                  <a:lnTo>
                    <a:pt x="2105" y="1750"/>
                  </a:lnTo>
                  <a:lnTo>
                    <a:pt x="2161" y="1783"/>
                  </a:lnTo>
                  <a:lnTo>
                    <a:pt x="2221" y="1817"/>
                  </a:lnTo>
                  <a:lnTo>
                    <a:pt x="2287" y="1853"/>
                  </a:lnTo>
                  <a:lnTo>
                    <a:pt x="2360" y="1889"/>
                  </a:lnTo>
                  <a:lnTo>
                    <a:pt x="2438" y="1925"/>
                  </a:lnTo>
                  <a:lnTo>
                    <a:pt x="2521" y="1962"/>
                  </a:lnTo>
                  <a:lnTo>
                    <a:pt x="2612" y="2001"/>
                  </a:lnTo>
                  <a:lnTo>
                    <a:pt x="2709" y="2040"/>
                  </a:lnTo>
                  <a:lnTo>
                    <a:pt x="2719" y="2044"/>
                  </a:lnTo>
                  <a:lnTo>
                    <a:pt x="2747" y="2055"/>
                  </a:lnTo>
                  <a:lnTo>
                    <a:pt x="2790" y="2074"/>
                  </a:lnTo>
                  <a:lnTo>
                    <a:pt x="2847" y="2100"/>
                  </a:lnTo>
                  <a:lnTo>
                    <a:pt x="2880" y="2116"/>
                  </a:lnTo>
                  <a:lnTo>
                    <a:pt x="2914" y="2134"/>
                  </a:lnTo>
                  <a:lnTo>
                    <a:pt x="2951" y="2154"/>
                  </a:lnTo>
                  <a:lnTo>
                    <a:pt x="2989" y="2177"/>
                  </a:lnTo>
                  <a:lnTo>
                    <a:pt x="3028" y="2201"/>
                  </a:lnTo>
                  <a:lnTo>
                    <a:pt x="3070" y="2227"/>
                  </a:lnTo>
                  <a:lnTo>
                    <a:pt x="3111" y="2255"/>
                  </a:lnTo>
                  <a:lnTo>
                    <a:pt x="3152" y="2285"/>
                  </a:lnTo>
                  <a:lnTo>
                    <a:pt x="3194" y="2317"/>
                  </a:lnTo>
                  <a:lnTo>
                    <a:pt x="3235" y="2352"/>
                  </a:lnTo>
                  <a:lnTo>
                    <a:pt x="3276" y="2388"/>
                  </a:lnTo>
                  <a:lnTo>
                    <a:pt x="3316" y="2427"/>
                  </a:lnTo>
                  <a:lnTo>
                    <a:pt x="3355" y="2467"/>
                  </a:lnTo>
                  <a:lnTo>
                    <a:pt x="3392" y="2510"/>
                  </a:lnTo>
                  <a:lnTo>
                    <a:pt x="3426" y="2555"/>
                  </a:lnTo>
                  <a:lnTo>
                    <a:pt x="3459" y="2601"/>
                  </a:lnTo>
                  <a:lnTo>
                    <a:pt x="3490" y="2650"/>
                  </a:lnTo>
                  <a:lnTo>
                    <a:pt x="3517" y="2702"/>
                  </a:lnTo>
                  <a:lnTo>
                    <a:pt x="3541" y="2755"/>
                  </a:lnTo>
                  <a:lnTo>
                    <a:pt x="3563" y="2811"/>
                  </a:lnTo>
                  <a:lnTo>
                    <a:pt x="3580" y="2869"/>
                  </a:lnTo>
                  <a:lnTo>
                    <a:pt x="3593" y="2929"/>
                  </a:lnTo>
                  <a:lnTo>
                    <a:pt x="3601" y="2991"/>
                  </a:lnTo>
                  <a:lnTo>
                    <a:pt x="3605" y="3056"/>
                  </a:lnTo>
                  <a:lnTo>
                    <a:pt x="3605" y="3066"/>
                  </a:lnTo>
                  <a:lnTo>
                    <a:pt x="3604" y="3097"/>
                  </a:lnTo>
                  <a:lnTo>
                    <a:pt x="3603" y="3119"/>
                  </a:lnTo>
                  <a:lnTo>
                    <a:pt x="3602" y="3146"/>
                  </a:lnTo>
                  <a:lnTo>
                    <a:pt x="3599" y="3177"/>
                  </a:lnTo>
                  <a:lnTo>
                    <a:pt x="3595" y="3211"/>
                  </a:lnTo>
                  <a:lnTo>
                    <a:pt x="3590" y="3249"/>
                  </a:lnTo>
                  <a:lnTo>
                    <a:pt x="3583" y="3290"/>
                  </a:lnTo>
                  <a:lnTo>
                    <a:pt x="3574" y="3335"/>
                  </a:lnTo>
                  <a:lnTo>
                    <a:pt x="3563" y="3381"/>
                  </a:lnTo>
                  <a:lnTo>
                    <a:pt x="3550" y="3431"/>
                  </a:lnTo>
                  <a:lnTo>
                    <a:pt x="3533" y="3483"/>
                  </a:lnTo>
                  <a:lnTo>
                    <a:pt x="3515" y="3536"/>
                  </a:lnTo>
                  <a:lnTo>
                    <a:pt x="3493" y="3591"/>
                  </a:lnTo>
                  <a:lnTo>
                    <a:pt x="3469" y="3648"/>
                  </a:lnTo>
                  <a:lnTo>
                    <a:pt x="3441" y="3706"/>
                  </a:lnTo>
                  <a:lnTo>
                    <a:pt x="3410" y="3765"/>
                  </a:lnTo>
                  <a:lnTo>
                    <a:pt x="3375" y="3825"/>
                  </a:lnTo>
                  <a:lnTo>
                    <a:pt x="3336" y="3885"/>
                  </a:lnTo>
                  <a:lnTo>
                    <a:pt x="3292" y="3945"/>
                  </a:lnTo>
                  <a:lnTo>
                    <a:pt x="3244" y="4006"/>
                  </a:lnTo>
                  <a:lnTo>
                    <a:pt x="3192" y="4065"/>
                  </a:lnTo>
                  <a:lnTo>
                    <a:pt x="3135" y="4124"/>
                  </a:lnTo>
                  <a:lnTo>
                    <a:pt x="3073" y="4183"/>
                  </a:lnTo>
                  <a:lnTo>
                    <a:pt x="3005" y="4241"/>
                  </a:lnTo>
                  <a:lnTo>
                    <a:pt x="2932" y="4296"/>
                  </a:lnTo>
                  <a:lnTo>
                    <a:pt x="2854" y="4352"/>
                  </a:lnTo>
                  <a:lnTo>
                    <a:pt x="2768" y="4404"/>
                  </a:lnTo>
                  <a:lnTo>
                    <a:pt x="2678" y="4454"/>
                  </a:lnTo>
                  <a:lnTo>
                    <a:pt x="2581" y="4503"/>
                  </a:lnTo>
                  <a:lnTo>
                    <a:pt x="2569" y="4509"/>
                  </a:lnTo>
                  <a:lnTo>
                    <a:pt x="2531" y="4525"/>
                  </a:lnTo>
                  <a:lnTo>
                    <a:pt x="2504" y="4536"/>
                  </a:lnTo>
                  <a:lnTo>
                    <a:pt x="2471" y="4548"/>
                  </a:lnTo>
                  <a:lnTo>
                    <a:pt x="2433" y="4561"/>
                  </a:lnTo>
                  <a:lnTo>
                    <a:pt x="2389" y="4574"/>
                  </a:lnTo>
                  <a:lnTo>
                    <a:pt x="2339" y="4589"/>
                  </a:lnTo>
                  <a:lnTo>
                    <a:pt x="2284" y="4603"/>
                  </a:lnTo>
                  <a:lnTo>
                    <a:pt x="2224" y="4617"/>
                  </a:lnTo>
                  <a:lnTo>
                    <a:pt x="2160" y="4631"/>
                  </a:lnTo>
                  <a:lnTo>
                    <a:pt x="2090" y="4643"/>
                  </a:lnTo>
                  <a:lnTo>
                    <a:pt x="2015" y="4654"/>
                  </a:lnTo>
                  <a:lnTo>
                    <a:pt x="1936" y="4664"/>
                  </a:lnTo>
                  <a:lnTo>
                    <a:pt x="1853" y="4671"/>
                  </a:lnTo>
                  <a:lnTo>
                    <a:pt x="1764" y="4676"/>
                  </a:lnTo>
                  <a:lnTo>
                    <a:pt x="1673" y="4679"/>
                  </a:lnTo>
                  <a:lnTo>
                    <a:pt x="1576" y="4678"/>
                  </a:lnTo>
                  <a:lnTo>
                    <a:pt x="1475" y="4674"/>
                  </a:lnTo>
                  <a:lnTo>
                    <a:pt x="1371" y="4666"/>
                  </a:lnTo>
                  <a:lnTo>
                    <a:pt x="1263" y="4654"/>
                  </a:lnTo>
                  <a:lnTo>
                    <a:pt x="1151" y="4638"/>
                  </a:lnTo>
                  <a:lnTo>
                    <a:pt x="1035" y="4616"/>
                  </a:lnTo>
                  <a:lnTo>
                    <a:pt x="917" y="4590"/>
                  </a:lnTo>
                  <a:lnTo>
                    <a:pt x="795" y="4559"/>
                  </a:lnTo>
                  <a:lnTo>
                    <a:pt x="670" y="4521"/>
                  </a:lnTo>
                  <a:lnTo>
                    <a:pt x="541" y="4478"/>
                  </a:lnTo>
                  <a:lnTo>
                    <a:pt x="410" y="4427"/>
                  </a:lnTo>
                  <a:lnTo>
                    <a:pt x="276" y="4371"/>
                  </a:lnTo>
                  <a:lnTo>
                    <a:pt x="139" y="4307"/>
                  </a:lnTo>
                  <a:lnTo>
                    <a:pt x="0" y="4235"/>
                  </a:lnTo>
                  <a:lnTo>
                    <a:pt x="337" y="3033"/>
                  </a:lnTo>
                  <a:lnTo>
                    <a:pt x="341" y="3041"/>
                  </a:lnTo>
                  <a:lnTo>
                    <a:pt x="353" y="3065"/>
                  </a:lnTo>
                  <a:lnTo>
                    <a:pt x="373" y="3101"/>
                  </a:lnTo>
                  <a:lnTo>
                    <a:pt x="401" y="3149"/>
                  </a:lnTo>
                  <a:lnTo>
                    <a:pt x="419" y="3178"/>
                  </a:lnTo>
                  <a:lnTo>
                    <a:pt x="438" y="3207"/>
                  </a:lnTo>
                  <a:lnTo>
                    <a:pt x="460" y="3238"/>
                  </a:lnTo>
                  <a:lnTo>
                    <a:pt x="485" y="3271"/>
                  </a:lnTo>
                  <a:lnTo>
                    <a:pt x="511" y="3305"/>
                  </a:lnTo>
                  <a:lnTo>
                    <a:pt x="540" y="3341"/>
                  </a:lnTo>
                  <a:lnTo>
                    <a:pt x="571" y="3376"/>
                  </a:lnTo>
                  <a:lnTo>
                    <a:pt x="606" y="3412"/>
                  </a:lnTo>
                  <a:lnTo>
                    <a:pt x="642" y="3448"/>
                  </a:lnTo>
                  <a:lnTo>
                    <a:pt x="681" y="3484"/>
                  </a:lnTo>
                  <a:lnTo>
                    <a:pt x="722" y="3520"/>
                  </a:lnTo>
                  <a:lnTo>
                    <a:pt x="766" y="3555"/>
                  </a:lnTo>
                  <a:lnTo>
                    <a:pt x="813" y="3588"/>
                  </a:lnTo>
                  <a:lnTo>
                    <a:pt x="863" y="3621"/>
                  </a:lnTo>
                  <a:lnTo>
                    <a:pt x="915" y="3653"/>
                  </a:lnTo>
                  <a:lnTo>
                    <a:pt x="970" y="3683"/>
                  </a:lnTo>
                  <a:lnTo>
                    <a:pt x="1027" y="3710"/>
                  </a:lnTo>
                  <a:lnTo>
                    <a:pt x="1088" y="3736"/>
                  </a:lnTo>
                  <a:lnTo>
                    <a:pt x="1151" y="3758"/>
                  </a:lnTo>
                  <a:lnTo>
                    <a:pt x="1217" y="3778"/>
                  </a:lnTo>
                  <a:lnTo>
                    <a:pt x="1286" y="3795"/>
                  </a:lnTo>
                  <a:lnTo>
                    <a:pt x="1359" y="3810"/>
                  </a:lnTo>
                  <a:lnTo>
                    <a:pt x="1433" y="3820"/>
                  </a:lnTo>
                  <a:lnTo>
                    <a:pt x="1511" y="3826"/>
                  </a:lnTo>
                  <a:lnTo>
                    <a:pt x="1610" y="3837"/>
                  </a:lnTo>
                  <a:lnTo>
                    <a:pt x="1703" y="3843"/>
                  </a:lnTo>
                  <a:lnTo>
                    <a:pt x="1790" y="3842"/>
                  </a:lnTo>
                  <a:lnTo>
                    <a:pt x="1872" y="3837"/>
                  </a:lnTo>
                  <a:lnTo>
                    <a:pt x="1948" y="3827"/>
                  </a:lnTo>
                  <a:lnTo>
                    <a:pt x="2019" y="3812"/>
                  </a:lnTo>
                  <a:lnTo>
                    <a:pt x="2084" y="3791"/>
                  </a:lnTo>
                  <a:lnTo>
                    <a:pt x="2144" y="3768"/>
                  </a:lnTo>
                  <a:lnTo>
                    <a:pt x="2197" y="3741"/>
                  </a:lnTo>
                  <a:lnTo>
                    <a:pt x="2244" y="3711"/>
                  </a:lnTo>
                  <a:lnTo>
                    <a:pt x="2286" y="3677"/>
                  </a:lnTo>
                  <a:lnTo>
                    <a:pt x="2323" y="3640"/>
                  </a:lnTo>
                  <a:lnTo>
                    <a:pt x="2352" y="3600"/>
                  </a:lnTo>
                  <a:lnTo>
                    <a:pt x="2376" y="3559"/>
                  </a:lnTo>
                  <a:lnTo>
                    <a:pt x="2394" y="3516"/>
                  </a:lnTo>
                  <a:lnTo>
                    <a:pt x="2405" y="3469"/>
                  </a:lnTo>
                  <a:lnTo>
                    <a:pt x="2411" y="3423"/>
                  </a:lnTo>
                  <a:lnTo>
                    <a:pt x="2410" y="3375"/>
                  </a:lnTo>
                  <a:lnTo>
                    <a:pt x="2403" y="3326"/>
                  </a:lnTo>
                  <a:lnTo>
                    <a:pt x="2389" y="3276"/>
                  </a:lnTo>
                  <a:lnTo>
                    <a:pt x="2369" y="3227"/>
                  </a:lnTo>
                  <a:lnTo>
                    <a:pt x="2343" y="3177"/>
                  </a:lnTo>
                  <a:lnTo>
                    <a:pt x="2310" y="3127"/>
                  </a:lnTo>
                  <a:lnTo>
                    <a:pt x="2269" y="3078"/>
                  </a:lnTo>
                  <a:lnTo>
                    <a:pt x="2223" y="3030"/>
                  </a:lnTo>
                  <a:lnTo>
                    <a:pt x="2170" y="2982"/>
                  </a:lnTo>
                  <a:lnTo>
                    <a:pt x="2111" y="2937"/>
                  </a:lnTo>
                  <a:lnTo>
                    <a:pt x="2044" y="2893"/>
                  </a:lnTo>
                  <a:lnTo>
                    <a:pt x="1970" y="2852"/>
                  </a:lnTo>
                  <a:lnTo>
                    <a:pt x="1891" y="2811"/>
                  </a:lnTo>
                  <a:lnTo>
                    <a:pt x="1803" y="2775"/>
                  </a:lnTo>
                  <a:lnTo>
                    <a:pt x="1709" y="2740"/>
                  </a:lnTo>
                  <a:lnTo>
                    <a:pt x="1696" y="2735"/>
                  </a:lnTo>
                  <a:lnTo>
                    <a:pt x="1659" y="2718"/>
                  </a:lnTo>
                  <a:lnTo>
                    <a:pt x="1601" y="2691"/>
                  </a:lnTo>
                  <a:lnTo>
                    <a:pt x="1526" y="2654"/>
                  </a:lnTo>
                  <a:lnTo>
                    <a:pt x="1484" y="2632"/>
                  </a:lnTo>
                  <a:lnTo>
                    <a:pt x="1438" y="2607"/>
                  </a:lnTo>
                  <a:lnTo>
                    <a:pt x="1391" y="2581"/>
                  </a:lnTo>
                  <a:lnTo>
                    <a:pt x="1341" y="2552"/>
                  </a:lnTo>
                  <a:lnTo>
                    <a:pt x="1288" y="2522"/>
                  </a:lnTo>
                  <a:lnTo>
                    <a:pt x="1236" y="2488"/>
                  </a:lnTo>
                  <a:lnTo>
                    <a:pt x="1183" y="2453"/>
                  </a:lnTo>
                  <a:lnTo>
                    <a:pt x="1129" y="2417"/>
                  </a:lnTo>
                  <a:lnTo>
                    <a:pt x="1076" y="2378"/>
                  </a:lnTo>
                  <a:lnTo>
                    <a:pt x="1022" y="2338"/>
                  </a:lnTo>
                  <a:lnTo>
                    <a:pt x="971" y="2295"/>
                  </a:lnTo>
                  <a:lnTo>
                    <a:pt x="920" y="2251"/>
                  </a:lnTo>
                  <a:lnTo>
                    <a:pt x="872" y="2206"/>
                  </a:lnTo>
                  <a:lnTo>
                    <a:pt x="826" y="2159"/>
                  </a:lnTo>
                  <a:lnTo>
                    <a:pt x="782" y="2111"/>
                  </a:lnTo>
                  <a:lnTo>
                    <a:pt x="742" y="2061"/>
                  </a:lnTo>
                  <a:lnTo>
                    <a:pt x="706" y="2009"/>
                  </a:lnTo>
                  <a:lnTo>
                    <a:pt x="674" y="1957"/>
                  </a:lnTo>
                  <a:lnTo>
                    <a:pt x="647" y="1904"/>
                  </a:lnTo>
                  <a:lnTo>
                    <a:pt x="624" y="1849"/>
                  </a:lnTo>
                  <a:lnTo>
                    <a:pt x="607" y="1793"/>
                  </a:lnTo>
                  <a:lnTo>
                    <a:pt x="596" y="1736"/>
                  </a:lnTo>
                  <a:lnTo>
                    <a:pt x="591" y="1678"/>
                  </a:lnTo>
                  <a:lnTo>
                    <a:pt x="593" y="1620"/>
                  </a:lnTo>
                  <a:lnTo>
                    <a:pt x="591" y="1610"/>
                  </a:lnTo>
                  <a:lnTo>
                    <a:pt x="587" y="1582"/>
                  </a:lnTo>
                  <a:lnTo>
                    <a:pt x="585" y="1562"/>
                  </a:lnTo>
                  <a:lnTo>
                    <a:pt x="582" y="1538"/>
                  </a:lnTo>
                  <a:lnTo>
                    <a:pt x="581" y="1509"/>
                  </a:lnTo>
                  <a:lnTo>
                    <a:pt x="580" y="1477"/>
                  </a:lnTo>
                  <a:lnTo>
                    <a:pt x="580" y="1443"/>
                  </a:lnTo>
                  <a:lnTo>
                    <a:pt x="582" y="1405"/>
                  </a:lnTo>
                  <a:lnTo>
                    <a:pt x="585" y="1364"/>
                  </a:lnTo>
                  <a:lnTo>
                    <a:pt x="591" y="1319"/>
                  </a:lnTo>
                  <a:lnTo>
                    <a:pt x="598" y="1273"/>
                  </a:lnTo>
                  <a:lnTo>
                    <a:pt x="608" y="1225"/>
                  </a:lnTo>
                  <a:lnTo>
                    <a:pt x="621" y="1173"/>
                  </a:lnTo>
                  <a:lnTo>
                    <a:pt x="637" y="1121"/>
                  </a:lnTo>
                  <a:lnTo>
                    <a:pt x="656" y="1067"/>
                  </a:lnTo>
                  <a:lnTo>
                    <a:pt x="678" y="1010"/>
                  </a:lnTo>
                  <a:lnTo>
                    <a:pt x="705" y="953"/>
                  </a:lnTo>
                  <a:lnTo>
                    <a:pt x="736" y="895"/>
                  </a:lnTo>
                  <a:lnTo>
                    <a:pt x="771" y="835"/>
                  </a:lnTo>
                  <a:lnTo>
                    <a:pt x="811" y="776"/>
                  </a:lnTo>
                  <a:lnTo>
                    <a:pt x="857" y="716"/>
                  </a:lnTo>
                  <a:lnTo>
                    <a:pt x="907" y="654"/>
                  </a:lnTo>
                  <a:lnTo>
                    <a:pt x="963" y="594"/>
                  </a:lnTo>
                  <a:lnTo>
                    <a:pt x="1024" y="533"/>
                  </a:lnTo>
                  <a:lnTo>
                    <a:pt x="1093" y="473"/>
                  </a:lnTo>
                  <a:lnTo>
                    <a:pt x="1167" y="414"/>
                  </a:lnTo>
                  <a:lnTo>
                    <a:pt x="1248" y="354"/>
                  </a:lnTo>
                  <a:lnTo>
                    <a:pt x="1337" y="296"/>
                  </a:lnTo>
                  <a:lnTo>
                    <a:pt x="1432" y="240"/>
                  </a:lnTo>
                  <a:lnTo>
                    <a:pt x="1534" y="184"/>
                  </a:lnTo>
                  <a:lnTo>
                    <a:pt x="1547" y="178"/>
                  </a:lnTo>
                  <a:lnTo>
                    <a:pt x="1586" y="163"/>
                  </a:lnTo>
                  <a:lnTo>
                    <a:pt x="1614" y="152"/>
                  </a:lnTo>
                  <a:lnTo>
                    <a:pt x="1647" y="140"/>
                  </a:lnTo>
                  <a:lnTo>
                    <a:pt x="1686" y="127"/>
                  </a:lnTo>
                  <a:lnTo>
                    <a:pt x="1731" y="113"/>
                  </a:lnTo>
                  <a:lnTo>
                    <a:pt x="1781" y="99"/>
                  </a:lnTo>
                  <a:lnTo>
                    <a:pt x="1836" y="84"/>
                  </a:lnTo>
                  <a:lnTo>
                    <a:pt x="1896" y="70"/>
                  </a:lnTo>
                  <a:lnTo>
                    <a:pt x="1960" y="56"/>
                  </a:lnTo>
                  <a:lnTo>
                    <a:pt x="2029" y="42"/>
                  </a:lnTo>
                  <a:lnTo>
                    <a:pt x="2103" y="31"/>
                  </a:lnTo>
                  <a:lnTo>
                    <a:pt x="2180" y="20"/>
                  </a:lnTo>
                  <a:lnTo>
                    <a:pt x="2261" y="11"/>
                  </a:lnTo>
                  <a:lnTo>
                    <a:pt x="2347" y="5"/>
                  </a:lnTo>
                  <a:lnTo>
                    <a:pt x="2435" y="1"/>
                  </a:lnTo>
                  <a:lnTo>
                    <a:pt x="2527" y="0"/>
                  </a:lnTo>
                  <a:lnTo>
                    <a:pt x="2624" y="1"/>
                  </a:lnTo>
                  <a:lnTo>
                    <a:pt x="2722" y="7"/>
                  </a:lnTo>
                  <a:lnTo>
                    <a:pt x="2824" y="15"/>
                  </a:lnTo>
                  <a:lnTo>
                    <a:pt x="2928" y="28"/>
                  </a:lnTo>
                  <a:lnTo>
                    <a:pt x="3035" y="46"/>
                  </a:lnTo>
                  <a:lnTo>
                    <a:pt x="3145" y="69"/>
                  </a:lnTo>
                  <a:lnTo>
                    <a:pt x="3257" y="96"/>
                  </a:lnTo>
                  <a:lnTo>
                    <a:pt x="3371" y="128"/>
                  </a:lnTo>
                  <a:lnTo>
                    <a:pt x="3486" y="166"/>
                  </a:lnTo>
                  <a:lnTo>
                    <a:pt x="3604" y="210"/>
                  </a:lnTo>
                  <a:lnTo>
                    <a:pt x="3723" y="261"/>
                  </a:lnTo>
                  <a:lnTo>
                    <a:pt x="3843" y="318"/>
                  </a:lnTo>
                  <a:lnTo>
                    <a:pt x="3965" y="383"/>
                  </a:lnTo>
                  <a:lnTo>
                    <a:pt x="3744" y="1176"/>
                  </a:lnTo>
                  <a:lnTo>
                    <a:pt x="3662" y="1375"/>
                  </a:lnTo>
                </a:path>
              </a:pathLst>
            </a:custGeom>
            <a:solidFill>
              <a:srgbClr val="335dcc"/>
            </a:solidFill>
            <a:ln w="6480">
              <a:solidFill>
                <a:srgbClr val="3366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pic>
        <p:nvPicPr>
          <p:cNvPr id="163" name="giants" descr=""/>
          <p:cNvPicPr/>
          <p:nvPr/>
        </p:nvPicPr>
        <p:blipFill>
          <a:blip r:embed="rId5"/>
          <a:srcRect l="6866" t="3615" r="9013" b="0"/>
          <a:stretch/>
        </p:blipFill>
        <p:spPr>
          <a:xfrm>
            <a:off x="314280" y="3476520"/>
            <a:ext cx="889200" cy="542880"/>
          </a:xfrm>
          <a:prstGeom prst="rect">
            <a:avLst/>
          </a:prstGeom>
          <a:noFill/>
          <a:ln w="0">
            <a:noFill/>
          </a:ln>
        </p:spPr>
      </p:pic>
      <p:pic>
        <p:nvPicPr>
          <p:cNvPr id="164" name="Pi_clr" descr=""/>
          <p:cNvPicPr/>
          <p:nvPr/>
        </p:nvPicPr>
        <p:blipFill>
          <a:blip r:embed="rId6"/>
          <a:srcRect l="0" t="0" r="0" b="-13"/>
          <a:stretch/>
        </p:blipFill>
        <p:spPr>
          <a:xfrm>
            <a:off x="322200" y="2363760"/>
            <a:ext cx="534960" cy="577800"/>
          </a:xfrm>
          <a:prstGeom prst="rect">
            <a:avLst/>
          </a:prstGeom>
          <a:noFill/>
          <a:ln w="0">
            <a:noFill/>
          </a:ln>
        </p:spPr>
      </p:pic>
      <p:grpSp>
        <p:nvGrpSpPr>
          <p:cNvPr id="165" name=""/>
          <p:cNvGrpSpPr/>
          <p:nvPr/>
        </p:nvGrpSpPr>
        <p:grpSpPr>
          <a:xfrm>
            <a:off x="309600" y="5270400"/>
            <a:ext cx="850680" cy="645840"/>
            <a:chOff x="309600" y="5270400"/>
            <a:chExt cx="850680" cy="645840"/>
          </a:xfrm>
        </p:grpSpPr>
        <p:grpSp>
          <p:nvGrpSpPr>
            <p:cNvPr id="166" name=""/>
            <p:cNvGrpSpPr/>
            <p:nvPr/>
          </p:nvGrpSpPr>
          <p:grpSpPr>
            <a:xfrm>
              <a:off x="387000" y="5270400"/>
              <a:ext cx="642240" cy="500760"/>
              <a:chOff x="387000" y="5270400"/>
              <a:chExt cx="642240" cy="500760"/>
            </a:xfrm>
          </p:grpSpPr>
          <p:grpSp>
            <p:nvGrpSpPr>
              <p:cNvPr id="167" name=""/>
              <p:cNvGrpSpPr/>
              <p:nvPr/>
            </p:nvGrpSpPr>
            <p:grpSpPr>
              <a:xfrm>
                <a:off x="442440" y="5310720"/>
                <a:ext cx="561240" cy="440640"/>
                <a:chOff x="442440" y="5310720"/>
                <a:chExt cx="561240" cy="440640"/>
              </a:xfrm>
            </p:grpSpPr>
            <p:grpSp>
              <p:nvGrpSpPr>
                <p:cNvPr id="168" name=""/>
                <p:cNvGrpSpPr/>
                <p:nvPr/>
              </p:nvGrpSpPr>
              <p:grpSpPr>
                <a:xfrm>
                  <a:off x="442440" y="5310720"/>
                  <a:ext cx="561240" cy="440640"/>
                  <a:chOff x="442440" y="5310720"/>
                  <a:chExt cx="561240" cy="440640"/>
                </a:xfrm>
              </p:grpSpPr>
              <p:sp>
                <p:nvSpPr>
                  <p:cNvPr id="169" name=""/>
                  <p:cNvSpPr/>
                  <p:nvPr/>
                </p:nvSpPr>
                <p:spPr>
                  <a:xfrm>
                    <a:off x="442440" y="5310720"/>
                    <a:ext cx="398160" cy="423360"/>
                  </a:xfrm>
                  <a:custGeom>
                    <a:avLst/>
                    <a:gdLst/>
                    <a:ahLst/>
                    <a:rect l="l" t="t" r="r" b="b"/>
                    <a:pathLst>
                      <a:path w="11164" h="11858">
                        <a:moveTo>
                          <a:pt x="11164" y="2917"/>
                        </a:moveTo>
                        <a:lnTo>
                          <a:pt x="10882" y="2431"/>
                        </a:lnTo>
                        <a:lnTo>
                          <a:pt x="10553" y="1989"/>
                        </a:lnTo>
                        <a:lnTo>
                          <a:pt x="10180" y="1590"/>
                        </a:lnTo>
                        <a:lnTo>
                          <a:pt x="9770" y="1233"/>
                        </a:lnTo>
                        <a:lnTo>
                          <a:pt x="9325" y="921"/>
                        </a:lnTo>
                        <a:lnTo>
                          <a:pt x="8851" y="653"/>
                        </a:lnTo>
                        <a:lnTo>
                          <a:pt x="8354" y="430"/>
                        </a:lnTo>
                        <a:lnTo>
                          <a:pt x="7837" y="253"/>
                        </a:lnTo>
                        <a:lnTo>
                          <a:pt x="7307" y="122"/>
                        </a:lnTo>
                        <a:lnTo>
                          <a:pt x="6766" y="37"/>
                        </a:lnTo>
                        <a:lnTo>
                          <a:pt x="6221" y="0"/>
                        </a:lnTo>
                        <a:lnTo>
                          <a:pt x="5676" y="11"/>
                        </a:lnTo>
                        <a:lnTo>
                          <a:pt x="5136" y="70"/>
                        </a:lnTo>
                        <a:lnTo>
                          <a:pt x="4606" y="178"/>
                        </a:lnTo>
                        <a:lnTo>
                          <a:pt x="4092" y="337"/>
                        </a:lnTo>
                        <a:lnTo>
                          <a:pt x="3597" y="546"/>
                        </a:lnTo>
                        <a:lnTo>
                          <a:pt x="2879" y="901"/>
                        </a:lnTo>
                        <a:lnTo>
                          <a:pt x="2250" y="1305"/>
                        </a:lnTo>
                        <a:lnTo>
                          <a:pt x="1705" y="1750"/>
                        </a:lnTo>
                        <a:lnTo>
                          <a:pt x="1243" y="2234"/>
                        </a:lnTo>
                        <a:lnTo>
                          <a:pt x="859" y="2753"/>
                        </a:lnTo>
                        <a:lnTo>
                          <a:pt x="550" y="3302"/>
                        </a:lnTo>
                        <a:lnTo>
                          <a:pt x="312" y="3877"/>
                        </a:lnTo>
                        <a:lnTo>
                          <a:pt x="144" y="4475"/>
                        </a:lnTo>
                        <a:lnTo>
                          <a:pt x="41" y="5091"/>
                        </a:lnTo>
                        <a:lnTo>
                          <a:pt x="0" y="5721"/>
                        </a:lnTo>
                        <a:lnTo>
                          <a:pt x="18" y="6361"/>
                        </a:lnTo>
                        <a:lnTo>
                          <a:pt x="92" y="7007"/>
                        </a:lnTo>
                        <a:lnTo>
                          <a:pt x="219" y="7656"/>
                        </a:lnTo>
                        <a:lnTo>
                          <a:pt x="394" y="8302"/>
                        </a:lnTo>
                        <a:lnTo>
                          <a:pt x="616" y="8942"/>
                        </a:lnTo>
                        <a:lnTo>
                          <a:pt x="881" y="9572"/>
                        </a:lnTo>
                        <a:lnTo>
                          <a:pt x="944" y="9659"/>
                        </a:lnTo>
                        <a:lnTo>
                          <a:pt x="1006" y="9743"/>
                        </a:lnTo>
                        <a:lnTo>
                          <a:pt x="1067" y="9823"/>
                        </a:lnTo>
                        <a:lnTo>
                          <a:pt x="1128" y="9900"/>
                        </a:lnTo>
                        <a:lnTo>
                          <a:pt x="1186" y="9974"/>
                        </a:lnTo>
                        <a:lnTo>
                          <a:pt x="1244" y="10043"/>
                        </a:lnTo>
                        <a:lnTo>
                          <a:pt x="1301" y="10110"/>
                        </a:lnTo>
                        <a:lnTo>
                          <a:pt x="1358" y="10175"/>
                        </a:lnTo>
                        <a:lnTo>
                          <a:pt x="1412" y="10237"/>
                        </a:lnTo>
                        <a:lnTo>
                          <a:pt x="1466" y="10297"/>
                        </a:lnTo>
                        <a:lnTo>
                          <a:pt x="1518" y="10355"/>
                        </a:lnTo>
                        <a:lnTo>
                          <a:pt x="1570" y="10412"/>
                        </a:lnTo>
                        <a:lnTo>
                          <a:pt x="1620" y="10466"/>
                        </a:lnTo>
                        <a:lnTo>
                          <a:pt x="1671" y="10520"/>
                        </a:lnTo>
                        <a:lnTo>
                          <a:pt x="1719" y="10571"/>
                        </a:lnTo>
                        <a:lnTo>
                          <a:pt x="1766" y="10624"/>
                        </a:lnTo>
                        <a:lnTo>
                          <a:pt x="1761" y="10653"/>
                        </a:lnTo>
                        <a:lnTo>
                          <a:pt x="1761" y="10682"/>
                        </a:lnTo>
                        <a:lnTo>
                          <a:pt x="1764" y="10708"/>
                        </a:lnTo>
                        <a:lnTo>
                          <a:pt x="1772" y="10733"/>
                        </a:lnTo>
                        <a:lnTo>
                          <a:pt x="1782" y="10756"/>
                        </a:lnTo>
                        <a:lnTo>
                          <a:pt x="1795" y="10778"/>
                        </a:lnTo>
                        <a:lnTo>
                          <a:pt x="1812" y="10797"/>
                        </a:lnTo>
                        <a:lnTo>
                          <a:pt x="1829" y="10814"/>
                        </a:lnTo>
                        <a:lnTo>
                          <a:pt x="1850" y="10829"/>
                        </a:lnTo>
                        <a:lnTo>
                          <a:pt x="1874" y="10840"/>
                        </a:lnTo>
                        <a:lnTo>
                          <a:pt x="1899" y="10849"/>
                        </a:lnTo>
                        <a:lnTo>
                          <a:pt x="1925" y="10854"/>
                        </a:lnTo>
                        <a:lnTo>
                          <a:pt x="1952" y="10856"/>
                        </a:lnTo>
                        <a:lnTo>
                          <a:pt x="1981" y="10855"/>
                        </a:lnTo>
                        <a:lnTo>
                          <a:pt x="2010" y="10851"/>
                        </a:lnTo>
                        <a:lnTo>
                          <a:pt x="2041" y="10843"/>
                        </a:lnTo>
                        <a:lnTo>
                          <a:pt x="2088" y="10827"/>
                        </a:lnTo>
                        <a:lnTo>
                          <a:pt x="2144" y="10811"/>
                        </a:lnTo>
                        <a:lnTo>
                          <a:pt x="2207" y="10794"/>
                        </a:lnTo>
                        <a:lnTo>
                          <a:pt x="2277" y="10778"/>
                        </a:lnTo>
                        <a:lnTo>
                          <a:pt x="2352" y="10764"/>
                        </a:lnTo>
                        <a:lnTo>
                          <a:pt x="2430" y="10751"/>
                        </a:lnTo>
                        <a:lnTo>
                          <a:pt x="2513" y="10741"/>
                        </a:lnTo>
                        <a:lnTo>
                          <a:pt x="2598" y="10733"/>
                        </a:lnTo>
                        <a:lnTo>
                          <a:pt x="2683" y="10730"/>
                        </a:lnTo>
                        <a:lnTo>
                          <a:pt x="2768" y="10730"/>
                        </a:lnTo>
                        <a:lnTo>
                          <a:pt x="2852" y="10735"/>
                        </a:lnTo>
                        <a:lnTo>
                          <a:pt x="2934" y="10746"/>
                        </a:lnTo>
                        <a:lnTo>
                          <a:pt x="3011" y="10763"/>
                        </a:lnTo>
                        <a:lnTo>
                          <a:pt x="3085" y="10787"/>
                        </a:lnTo>
                        <a:lnTo>
                          <a:pt x="3153" y="10817"/>
                        </a:lnTo>
                        <a:lnTo>
                          <a:pt x="3215" y="10857"/>
                        </a:lnTo>
                        <a:lnTo>
                          <a:pt x="3388" y="10974"/>
                        </a:lnTo>
                        <a:lnTo>
                          <a:pt x="3567" y="11088"/>
                        </a:lnTo>
                        <a:lnTo>
                          <a:pt x="3754" y="11200"/>
                        </a:lnTo>
                        <a:lnTo>
                          <a:pt x="3949" y="11306"/>
                        </a:lnTo>
                        <a:lnTo>
                          <a:pt x="4150" y="11407"/>
                        </a:lnTo>
                        <a:lnTo>
                          <a:pt x="4357" y="11499"/>
                        </a:lnTo>
                        <a:lnTo>
                          <a:pt x="4571" y="11584"/>
                        </a:lnTo>
                        <a:lnTo>
                          <a:pt x="4790" y="11661"/>
                        </a:lnTo>
                        <a:lnTo>
                          <a:pt x="5014" y="11726"/>
                        </a:lnTo>
                        <a:lnTo>
                          <a:pt x="5243" y="11779"/>
                        </a:lnTo>
                        <a:lnTo>
                          <a:pt x="5476" y="11820"/>
                        </a:lnTo>
                        <a:lnTo>
                          <a:pt x="5715" y="11846"/>
                        </a:lnTo>
                        <a:lnTo>
                          <a:pt x="5957" y="11858"/>
                        </a:lnTo>
                        <a:lnTo>
                          <a:pt x="6202" y="11853"/>
                        </a:lnTo>
                        <a:lnTo>
                          <a:pt x="6450" y="11830"/>
                        </a:lnTo>
                        <a:lnTo>
                          <a:pt x="6703" y="11790"/>
                        </a:lnTo>
                        <a:lnTo>
                          <a:pt x="6890" y="11738"/>
                        </a:lnTo>
                        <a:lnTo>
                          <a:pt x="7080" y="11671"/>
                        </a:lnTo>
                        <a:lnTo>
                          <a:pt x="7269" y="11589"/>
                        </a:lnTo>
                        <a:lnTo>
                          <a:pt x="7455" y="11490"/>
                        </a:lnTo>
                        <a:lnTo>
                          <a:pt x="7635" y="11376"/>
                        </a:lnTo>
                        <a:lnTo>
                          <a:pt x="7805" y="11246"/>
                        </a:lnTo>
                        <a:lnTo>
                          <a:pt x="7962" y="11099"/>
                        </a:lnTo>
                        <a:lnTo>
                          <a:pt x="8105" y="10936"/>
                        </a:lnTo>
                        <a:lnTo>
                          <a:pt x="8230" y="10755"/>
                        </a:lnTo>
                        <a:lnTo>
                          <a:pt x="8335" y="10558"/>
                        </a:lnTo>
                        <a:lnTo>
                          <a:pt x="8417" y="10343"/>
                        </a:lnTo>
                        <a:lnTo>
                          <a:pt x="8472" y="10110"/>
                        </a:lnTo>
                        <a:lnTo>
                          <a:pt x="8498" y="9860"/>
                        </a:lnTo>
                        <a:lnTo>
                          <a:pt x="8493" y="9592"/>
                        </a:lnTo>
                        <a:lnTo>
                          <a:pt x="8453" y="9305"/>
                        </a:lnTo>
                        <a:lnTo>
                          <a:pt x="8375" y="9001"/>
                        </a:lnTo>
                        <a:lnTo>
                          <a:pt x="8315" y="8822"/>
                        </a:lnTo>
                        <a:lnTo>
                          <a:pt x="8249" y="8628"/>
                        </a:lnTo>
                        <a:lnTo>
                          <a:pt x="8181" y="8421"/>
                        </a:lnTo>
                        <a:lnTo>
                          <a:pt x="8115" y="8201"/>
                        </a:lnTo>
                        <a:lnTo>
                          <a:pt x="8053" y="7972"/>
                        </a:lnTo>
                        <a:lnTo>
                          <a:pt x="8000" y="7736"/>
                        </a:lnTo>
                        <a:lnTo>
                          <a:pt x="7960" y="7496"/>
                        </a:lnTo>
                        <a:lnTo>
                          <a:pt x="7937" y="7254"/>
                        </a:lnTo>
                        <a:lnTo>
                          <a:pt x="7935" y="7011"/>
                        </a:lnTo>
                        <a:lnTo>
                          <a:pt x="7957" y="6771"/>
                        </a:lnTo>
                        <a:lnTo>
                          <a:pt x="8008" y="6535"/>
                        </a:lnTo>
                        <a:lnTo>
                          <a:pt x="8091" y="6307"/>
                        </a:lnTo>
                        <a:lnTo>
                          <a:pt x="8208" y="6089"/>
                        </a:lnTo>
                        <a:lnTo>
                          <a:pt x="8367" y="5881"/>
                        </a:lnTo>
                        <a:lnTo>
                          <a:pt x="8568" y="5688"/>
                        </a:lnTo>
                        <a:lnTo>
                          <a:pt x="8818" y="5511"/>
                        </a:lnTo>
                        <a:lnTo>
                          <a:pt x="8872" y="5467"/>
                        </a:lnTo>
                        <a:lnTo>
                          <a:pt x="8927" y="5426"/>
                        </a:lnTo>
                        <a:lnTo>
                          <a:pt x="8983" y="5387"/>
                        </a:lnTo>
                        <a:lnTo>
                          <a:pt x="9042" y="5351"/>
                        </a:lnTo>
                        <a:lnTo>
                          <a:pt x="9102" y="5317"/>
                        </a:lnTo>
                        <a:lnTo>
                          <a:pt x="9168" y="5284"/>
                        </a:lnTo>
                        <a:lnTo>
                          <a:pt x="9239" y="5253"/>
                        </a:lnTo>
                        <a:lnTo>
                          <a:pt x="9318" y="5222"/>
                        </a:lnTo>
                        <a:lnTo>
                          <a:pt x="9405" y="5194"/>
                        </a:lnTo>
                        <a:lnTo>
                          <a:pt x="9501" y="5166"/>
                        </a:lnTo>
                        <a:lnTo>
                          <a:pt x="9608" y="5139"/>
                        </a:lnTo>
                        <a:lnTo>
                          <a:pt x="9727" y="5114"/>
                        </a:lnTo>
                        <a:lnTo>
                          <a:pt x="9859" y="5088"/>
                        </a:lnTo>
                        <a:lnTo>
                          <a:pt x="10006" y="5062"/>
                        </a:lnTo>
                        <a:lnTo>
                          <a:pt x="10169" y="5037"/>
                        </a:lnTo>
                        <a:lnTo>
                          <a:pt x="10349" y="5013"/>
                        </a:lnTo>
                        <a:lnTo>
                          <a:pt x="10380" y="5003"/>
                        </a:lnTo>
                        <a:lnTo>
                          <a:pt x="10411" y="4988"/>
                        </a:lnTo>
                        <a:lnTo>
                          <a:pt x="10440" y="4964"/>
                        </a:lnTo>
                        <a:lnTo>
                          <a:pt x="10467" y="4933"/>
                        </a:lnTo>
                        <a:lnTo>
                          <a:pt x="10493" y="4897"/>
                        </a:lnTo>
                        <a:lnTo>
                          <a:pt x="10516" y="4856"/>
                        </a:lnTo>
                        <a:lnTo>
                          <a:pt x="10535" y="4811"/>
                        </a:lnTo>
                        <a:lnTo>
                          <a:pt x="10550" y="4762"/>
                        </a:lnTo>
                        <a:lnTo>
                          <a:pt x="10563" y="4710"/>
                        </a:lnTo>
                        <a:lnTo>
                          <a:pt x="10570" y="4658"/>
                        </a:lnTo>
                        <a:lnTo>
                          <a:pt x="10572" y="4603"/>
                        </a:lnTo>
                        <a:lnTo>
                          <a:pt x="10570" y="4549"/>
                        </a:lnTo>
                        <a:lnTo>
                          <a:pt x="10562" y="4494"/>
                        </a:lnTo>
                        <a:lnTo>
                          <a:pt x="10547" y="4440"/>
                        </a:lnTo>
                        <a:lnTo>
                          <a:pt x="10526" y="4390"/>
                        </a:lnTo>
                        <a:lnTo>
                          <a:pt x="10498" y="4342"/>
                        </a:lnTo>
                        <a:lnTo>
                          <a:pt x="10238" y="3633"/>
                        </a:lnTo>
                        <a:lnTo>
                          <a:pt x="10235" y="3627"/>
                        </a:lnTo>
                        <a:lnTo>
                          <a:pt x="10229" y="3612"/>
                        </a:lnTo>
                        <a:lnTo>
                          <a:pt x="10219" y="3589"/>
                        </a:lnTo>
                        <a:lnTo>
                          <a:pt x="10209" y="3559"/>
                        </a:lnTo>
                        <a:lnTo>
                          <a:pt x="10197" y="3523"/>
                        </a:lnTo>
                        <a:lnTo>
                          <a:pt x="10186" y="3483"/>
                        </a:lnTo>
                        <a:lnTo>
                          <a:pt x="10175" y="3440"/>
                        </a:lnTo>
                        <a:lnTo>
                          <a:pt x="10167" y="3396"/>
                        </a:lnTo>
                        <a:lnTo>
                          <a:pt x="10163" y="3351"/>
                        </a:lnTo>
                        <a:lnTo>
                          <a:pt x="10163" y="3307"/>
                        </a:lnTo>
                        <a:lnTo>
                          <a:pt x="10169" y="3266"/>
                        </a:lnTo>
                        <a:lnTo>
                          <a:pt x="10182" y="3228"/>
                        </a:lnTo>
                        <a:lnTo>
                          <a:pt x="10202" y="3195"/>
                        </a:lnTo>
                        <a:lnTo>
                          <a:pt x="10230" y="3170"/>
                        </a:lnTo>
                        <a:lnTo>
                          <a:pt x="10269" y="3151"/>
                        </a:lnTo>
                        <a:lnTo>
                          <a:pt x="10319" y="3143"/>
                        </a:lnTo>
                        <a:lnTo>
                          <a:pt x="10582" y="3144"/>
                        </a:lnTo>
                        <a:lnTo>
                          <a:pt x="11038" y="2917"/>
                        </a:lnTo>
                        <a:lnTo>
                          <a:pt x="11164" y="2917"/>
                        </a:lnTo>
                        <a:close/>
                      </a:path>
                    </a:pathLst>
                  </a:custGeom>
                  <a:solidFill>
                    <a:srgbClr val="ff4d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 name=""/>
                  <p:cNvSpPr/>
                  <p:nvPr/>
                </p:nvSpPr>
                <p:spPr>
                  <a:xfrm>
                    <a:off x="634320" y="5689080"/>
                    <a:ext cx="19800" cy="13320"/>
                  </a:xfrm>
                  <a:custGeom>
                    <a:avLst/>
                    <a:gdLst/>
                    <a:ahLst/>
                    <a:rect l="l" t="t" r="r" b="b"/>
                    <a:pathLst>
                      <a:path w="548" h="367">
                        <a:moveTo>
                          <a:pt x="547" y="367"/>
                        </a:moveTo>
                        <a:lnTo>
                          <a:pt x="548" y="1"/>
                        </a:lnTo>
                        <a:lnTo>
                          <a:pt x="1" y="0"/>
                        </a:lnTo>
                        <a:lnTo>
                          <a:pt x="0" y="366"/>
                        </a:lnTo>
                        <a:lnTo>
                          <a:pt x="547" y="367"/>
                        </a:lnTo>
                        <a:close/>
                      </a:path>
                    </a:pathLst>
                  </a:custGeom>
                  <a:solidFill>
                    <a:srgbClr val="ff4d00"/>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Times New Roman"/>
                    </a:endParaRPr>
                  </a:p>
                </p:txBody>
              </p:sp>
              <p:sp>
                <p:nvSpPr>
                  <p:cNvPr id="171" name=""/>
                  <p:cNvSpPr/>
                  <p:nvPr/>
                </p:nvSpPr>
                <p:spPr>
                  <a:xfrm>
                    <a:off x="582120" y="5312160"/>
                    <a:ext cx="259920" cy="112680"/>
                  </a:xfrm>
                  <a:custGeom>
                    <a:avLst/>
                    <a:gdLst/>
                    <a:ahLst/>
                    <a:rect l="l" t="t" r="r" b="b"/>
                    <a:pathLst>
                      <a:path w="7278" h="3165">
                        <a:moveTo>
                          <a:pt x="0" y="401"/>
                        </a:moveTo>
                        <a:lnTo>
                          <a:pt x="584" y="279"/>
                        </a:lnTo>
                        <a:lnTo>
                          <a:pt x="1150" y="216"/>
                        </a:lnTo>
                        <a:lnTo>
                          <a:pt x="1696" y="208"/>
                        </a:lnTo>
                        <a:lnTo>
                          <a:pt x="2221" y="250"/>
                        </a:lnTo>
                        <a:lnTo>
                          <a:pt x="2722" y="340"/>
                        </a:lnTo>
                        <a:lnTo>
                          <a:pt x="3199" y="471"/>
                        </a:lnTo>
                        <a:lnTo>
                          <a:pt x="3651" y="641"/>
                        </a:lnTo>
                        <a:lnTo>
                          <a:pt x="4076" y="844"/>
                        </a:lnTo>
                        <a:lnTo>
                          <a:pt x="4474" y="1076"/>
                        </a:lnTo>
                        <a:lnTo>
                          <a:pt x="4843" y="1334"/>
                        </a:lnTo>
                        <a:lnTo>
                          <a:pt x="5182" y="1611"/>
                        </a:lnTo>
                        <a:lnTo>
                          <a:pt x="5488" y="1906"/>
                        </a:lnTo>
                        <a:lnTo>
                          <a:pt x="5763" y="2213"/>
                        </a:lnTo>
                        <a:lnTo>
                          <a:pt x="6002" y="2528"/>
                        </a:lnTo>
                        <a:lnTo>
                          <a:pt x="6207" y="2847"/>
                        </a:lnTo>
                        <a:lnTo>
                          <a:pt x="6376" y="3165"/>
                        </a:lnTo>
                        <a:lnTo>
                          <a:pt x="6376" y="3164"/>
                        </a:lnTo>
                        <a:lnTo>
                          <a:pt x="6377" y="3164"/>
                        </a:lnTo>
                        <a:lnTo>
                          <a:pt x="6378" y="3163"/>
                        </a:lnTo>
                        <a:lnTo>
                          <a:pt x="6380" y="3162"/>
                        </a:lnTo>
                        <a:lnTo>
                          <a:pt x="6383" y="3160"/>
                        </a:lnTo>
                        <a:lnTo>
                          <a:pt x="6386" y="3159"/>
                        </a:lnTo>
                        <a:lnTo>
                          <a:pt x="6389" y="3157"/>
                        </a:lnTo>
                        <a:lnTo>
                          <a:pt x="6393" y="3155"/>
                        </a:lnTo>
                        <a:lnTo>
                          <a:pt x="6398" y="3154"/>
                        </a:lnTo>
                        <a:lnTo>
                          <a:pt x="6403" y="3152"/>
                        </a:lnTo>
                        <a:lnTo>
                          <a:pt x="6408" y="3149"/>
                        </a:lnTo>
                        <a:lnTo>
                          <a:pt x="6414" y="3148"/>
                        </a:lnTo>
                        <a:lnTo>
                          <a:pt x="6420" y="3147"/>
                        </a:lnTo>
                        <a:lnTo>
                          <a:pt x="6427" y="3146"/>
                        </a:lnTo>
                        <a:lnTo>
                          <a:pt x="6434" y="3145"/>
                        </a:lnTo>
                        <a:lnTo>
                          <a:pt x="6441" y="3145"/>
                        </a:lnTo>
                        <a:lnTo>
                          <a:pt x="6578" y="3145"/>
                        </a:lnTo>
                        <a:lnTo>
                          <a:pt x="7109" y="2874"/>
                        </a:lnTo>
                        <a:lnTo>
                          <a:pt x="7122" y="2867"/>
                        </a:lnTo>
                        <a:lnTo>
                          <a:pt x="7136" y="2862"/>
                        </a:lnTo>
                        <a:lnTo>
                          <a:pt x="7150" y="2857"/>
                        </a:lnTo>
                        <a:lnTo>
                          <a:pt x="7163" y="2855"/>
                        </a:lnTo>
                        <a:lnTo>
                          <a:pt x="7176" y="2853"/>
                        </a:lnTo>
                        <a:lnTo>
                          <a:pt x="7188" y="2853"/>
                        </a:lnTo>
                        <a:lnTo>
                          <a:pt x="7200" y="2854"/>
                        </a:lnTo>
                        <a:lnTo>
                          <a:pt x="7212" y="2856"/>
                        </a:lnTo>
                        <a:lnTo>
                          <a:pt x="7222" y="2858"/>
                        </a:lnTo>
                        <a:lnTo>
                          <a:pt x="7233" y="2860"/>
                        </a:lnTo>
                        <a:lnTo>
                          <a:pt x="7242" y="2864"/>
                        </a:lnTo>
                        <a:lnTo>
                          <a:pt x="7250" y="2867"/>
                        </a:lnTo>
                        <a:lnTo>
                          <a:pt x="7259" y="2870"/>
                        </a:lnTo>
                        <a:lnTo>
                          <a:pt x="7265" y="2872"/>
                        </a:lnTo>
                        <a:lnTo>
                          <a:pt x="7271" y="2875"/>
                        </a:lnTo>
                        <a:lnTo>
                          <a:pt x="7278" y="2877"/>
                        </a:lnTo>
                        <a:lnTo>
                          <a:pt x="6967" y="2388"/>
                        </a:lnTo>
                        <a:lnTo>
                          <a:pt x="6617" y="1946"/>
                        </a:lnTo>
                        <a:lnTo>
                          <a:pt x="6232" y="1551"/>
                        </a:lnTo>
                        <a:lnTo>
                          <a:pt x="5817" y="1202"/>
                        </a:lnTo>
                        <a:lnTo>
                          <a:pt x="5375" y="899"/>
                        </a:lnTo>
                        <a:lnTo>
                          <a:pt x="4911" y="640"/>
                        </a:lnTo>
                        <a:lnTo>
                          <a:pt x="4428" y="426"/>
                        </a:lnTo>
                        <a:lnTo>
                          <a:pt x="3932" y="256"/>
                        </a:lnTo>
                        <a:lnTo>
                          <a:pt x="3428" y="129"/>
                        </a:lnTo>
                        <a:lnTo>
                          <a:pt x="2917" y="44"/>
                        </a:lnTo>
                        <a:lnTo>
                          <a:pt x="2408" y="1"/>
                        </a:lnTo>
                        <a:lnTo>
                          <a:pt x="1901" y="0"/>
                        </a:lnTo>
                        <a:lnTo>
                          <a:pt x="1402" y="40"/>
                        </a:lnTo>
                        <a:lnTo>
                          <a:pt x="917" y="121"/>
                        </a:lnTo>
                        <a:lnTo>
                          <a:pt x="447" y="241"/>
                        </a:lnTo>
                        <a:lnTo>
                          <a:pt x="0" y="401"/>
                        </a:lnTo>
                        <a:close/>
                      </a:path>
                    </a:pathLst>
                  </a:custGeom>
                  <a:solidFill>
                    <a:srgbClr val="3d110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 name=""/>
                  <p:cNvSpPr/>
                  <p:nvPr/>
                </p:nvSpPr>
                <p:spPr>
                  <a:xfrm>
                    <a:off x="601560" y="5311440"/>
                    <a:ext cx="239760" cy="108360"/>
                  </a:xfrm>
                  <a:custGeom>
                    <a:avLst/>
                    <a:gdLst/>
                    <a:ahLst/>
                    <a:rect l="l" t="t" r="r" b="b"/>
                    <a:pathLst>
                      <a:path w="6716" h="3032">
                        <a:moveTo>
                          <a:pt x="0" y="230"/>
                        </a:moveTo>
                        <a:lnTo>
                          <a:pt x="561" y="152"/>
                        </a:lnTo>
                        <a:lnTo>
                          <a:pt x="1103" y="120"/>
                        </a:lnTo>
                        <a:lnTo>
                          <a:pt x="1626" y="129"/>
                        </a:lnTo>
                        <a:lnTo>
                          <a:pt x="2128" y="180"/>
                        </a:lnTo>
                        <a:lnTo>
                          <a:pt x="2608" y="268"/>
                        </a:lnTo>
                        <a:lnTo>
                          <a:pt x="3066" y="391"/>
                        </a:lnTo>
                        <a:lnTo>
                          <a:pt x="3501" y="546"/>
                        </a:lnTo>
                        <a:lnTo>
                          <a:pt x="3913" y="732"/>
                        </a:lnTo>
                        <a:lnTo>
                          <a:pt x="4300" y="947"/>
                        </a:lnTo>
                        <a:lnTo>
                          <a:pt x="4661" y="1187"/>
                        </a:lnTo>
                        <a:lnTo>
                          <a:pt x="4996" y="1451"/>
                        </a:lnTo>
                        <a:lnTo>
                          <a:pt x="5305" y="1735"/>
                        </a:lnTo>
                        <a:lnTo>
                          <a:pt x="5586" y="2037"/>
                        </a:lnTo>
                        <a:lnTo>
                          <a:pt x="5839" y="2356"/>
                        </a:lnTo>
                        <a:lnTo>
                          <a:pt x="6063" y="2689"/>
                        </a:lnTo>
                        <a:lnTo>
                          <a:pt x="6257" y="3032"/>
                        </a:lnTo>
                        <a:lnTo>
                          <a:pt x="6627" y="2857"/>
                        </a:lnTo>
                        <a:lnTo>
                          <a:pt x="6633" y="2854"/>
                        </a:lnTo>
                        <a:lnTo>
                          <a:pt x="6640" y="2851"/>
                        </a:lnTo>
                        <a:lnTo>
                          <a:pt x="6646" y="2848"/>
                        </a:lnTo>
                        <a:lnTo>
                          <a:pt x="6652" y="2845"/>
                        </a:lnTo>
                        <a:lnTo>
                          <a:pt x="6657" y="2842"/>
                        </a:lnTo>
                        <a:lnTo>
                          <a:pt x="6663" y="2840"/>
                        </a:lnTo>
                        <a:lnTo>
                          <a:pt x="6669" y="2839"/>
                        </a:lnTo>
                        <a:lnTo>
                          <a:pt x="6674" y="2838"/>
                        </a:lnTo>
                        <a:lnTo>
                          <a:pt x="6679" y="2837"/>
                        </a:lnTo>
                        <a:lnTo>
                          <a:pt x="6685" y="2837"/>
                        </a:lnTo>
                        <a:lnTo>
                          <a:pt x="6689" y="2837"/>
                        </a:lnTo>
                        <a:lnTo>
                          <a:pt x="6694" y="2838"/>
                        </a:lnTo>
                        <a:lnTo>
                          <a:pt x="6699" y="2839"/>
                        </a:lnTo>
                        <a:lnTo>
                          <a:pt x="6705" y="2841"/>
                        </a:lnTo>
                        <a:lnTo>
                          <a:pt x="6710" y="2844"/>
                        </a:lnTo>
                        <a:lnTo>
                          <a:pt x="6716" y="2849"/>
                        </a:lnTo>
                        <a:lnTo>
                          <a:pt x="6399" y="2324"/>
                        </a:lnTo>
                        <a:lnTo>
                          <a:pt x="6041" y="1862"/>
                        </a:lnTo>
                        <a:lnTo>
                          <a:pt x="5647" y="1460"/>
                        </a:lnTo>
                        <a:lnTo>
                          <a:pt x="5224" y="1113"/>
                        </a:lnTo>
                        <a:lnTo>
                          <a:pt x="4779" y="820"/>
                        </a:lnTo>
                        <a:lnTo>
                          <a:pt x="4315" y="577"/>
                        </a:lnTo>
                        <a:lnTo>
                          <a:pt x="3839" y="381"/>
                        </a:lnTo>
                        <a:lnTo>
                          <a:pt x="3358" y="229"/>
                        </a:lnTo>
                        <a:lnTo>
                          <a:pt x="2877" y="118"/>
                        </a:lnTo>
                        <a:lnTo>
                          <a:pt x="2402" y="45"/>
                        </a:lnTo>
                        <a:lnTo>
                          <a:pt x="1938" y="6"/>
                        </a:lnTo>
                        <a:lnTo>
                          <a:pt x="1492" y="0"/>
                        </a:lnTo>
                        <a:lnTo>
                          <a:pt x="1069" y="22"/>
                        </a:lnTo>
                        <a:lnTo>
                          <a:pt x="676" y="69"/>
                        </a:lnTo>
                        <a:lnTo>
                          <a:pt x="317" y="140"/>
                        </a:lnTo>
                        <a:lnTo>
                          <a:pt x="0" y="230"/>
                        </a:lnTo>
                        <a:close/>
                      </a:path>
                    </a:pathLst>
                  </a:custGeom>
                  <a:solidFill>
                    <a:srgbClr val="ffffff"/>
                  </a:solidFill>
                  <a:ln w="4680">
                    <a:solidFill>
                      <a:srgbClr val="3d110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 name=""/>
                  <p:cNvSpPr/>
                  <p:nvPr/>
                </p:nvSpPr>
                <p:spPr>
                  <a:xfrm>
                    <a:off x="971640" y="5735160"/>
                    <a:ext cx="12600" cy="16200"/>
                  </a:xfrm>
                  <a:custGeom>
                    <a:avLst/>
                    <a:gdLst/>
                    <a:ahLst/>
                    <a:rect l="l" t="t" r="r" b="b"/>
                    <a:pathLst>
                      <a:path w="359" h="460">
                        <a:moveTo>
                          <a:pt x="359" y="0"/>
                        </a:moveTo>
                        <a:lnTo>
                          <a:pt x="359" y="68"/>
                        </a:lnTo>
                        <a:lnTo>
                          <a:pt x="217" y="68"/>
                        </a:lnTo>
                        <a:lnTo>
                          <a:pt x="217" y="460"/>
                        </a:lnTo>
                        <a:lnTo>
                          <a:pt x="142" y="460"/>
                        </a:lnTo>
                        <a:lnTo>
                          <a:pt x="142" y="68"/>
                        </a:lnTo>
                        <a:lnTo>
                          <a:pt x="0" y="68"/>
                        </a:lnTo>
                        <a:lnTo>
                          <a:pt x="0" y="0"/>
                        </a:lnTo>
                        <a:lnTo>
                          <a:pt x="359" y="0"/>
                        </a:lnTo>
                        <a:close/>
                      </a:path>
                    </a:pathLst>
                  </a:custGeom>
                  <a:solidFill>
                    <a:srgbClr val="000000"/>
                  </a:solidFill>
                  <a:ln w="0">
                    <a:noFill/>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174" name=""/>
                  <p:cNvSpPr/>
                  <p:nvPr/>
                </p:nvSpPr>
                <p:spPr>
                  <a:xfrm>
                    <a:off x="986040" y="5735160"/>
                    <a:ext cx="15480" cy="16200"/>
                  </a:xfrm>
                  <a:custGeom>
                    <a:avLst/>
                    <a:gdLst/>
                    <a:ahLst/>
                    <a:rect l="l" t="t" r="r" b="b"/>
                    <a:pathLst>
                      <a:path w="443" h="460">
                        <a:moveTo>
                          <a:pt x="111" y="0"/>
                        </a:moveTo>
                        <a:lnTo>
                          <a:pt x="222" y="367"/>
                        </a:lnTo>
                        <a:lnTo>
                          <a:pt x="333" y="0"/>
                        </a:lnTo>
                        <a:lnTo>
                          <a:pt x="443" y="0"/>
                        </a:lnTo>
                        <a:lnTo>
                          <a:pt x="443" y="460"/>
                        </a:lnTo>
                        <a:lnTo>
                          <a:pt x="371" y="460"/>
                        </a:lnTo>
                        <a:lnTo>
                          <a:pt x="371" y="80"/>
                        </a:lnTo>
                        <a:lnTo>
                          <a:pt x="257" y="460"/>
                        </a:lnTo>
                        <a:lnTo>
                          <a:pt x="183" y="460"/>
                        </a:lnTo>
                        <a:lnTo>
                          <a:pt x="70" y="80"/>
                        </a:lnTo>
                        <a:lnTo>
                          <a:pt x="70" y="460"/>
                        </a:lnTo>
                        <a:lnTo>
                          <a:pt x="0" y="460"/>
                        </a:lnTo>
                        <a:lnTo>
                          <a:pt x="0" y="0"/>
                        </a:lnTo>
                        <a:lnTo>
                          <a:pt x="111" y="0"/>
                        </a:lnTo>
                        <a:close/>
                      </a:path>
                    </a:pathLst>
                  </a:custGeom>
                  <a:solidFill>
                    <a:srgbClr val="000000"/>
                  </a:solidFill>
                  <a:ln w="0">
                    <a:noFill/>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175" name=""/>
                  <p:cNvSpPr/>
                  <p:nvPr/>
                </p:nvSpPr>
                <p:spPr>
                  <a:xfrm>
                    <a:off x="834480" y="5402160"/>
                    <a:ext cx="13320" cy="22680"/>
                  </a:xfrm>
                  <a:custGeom>
                    <a:avLst/>
                    <a:gdLst/>
                    <a:ahLst/>
                    <a:rect l="l" t="t" r="r" b="b"/>
                    <a:pathLst>
                      <a:path w="397" h="650">
                        <a:moveTo>
                          <a:pt x="45" y="0"/>
                        </a:moveTo>
                        <a:lnTo>
                          <a:pt x="48" y="5"/>
                        </a:lnTo>
                        <a:lnTo>
                          <a:pt x="58" y="22"/>
                        </a:lnTo>
                        <a:lnTo>
                          <a:pt x="74" y="47"/>
                        </a:lnTo>
                        <a:lnTo>
                          <a:pt x="95" y="81"/>
                        </a:lnTo>
                        <a:lnTo>
                          <a:pt x="120" y="122"/>
                        </a:lnTo>
                        <a:lnTo>
                          <a:pt x="149" y="168"/>
                        </a:lnTo>
                        <a:lnTo>
                          <a:pt x="179" y="219"/>
                        </a:lnTo>
                        <a:lnTo>
                          <a:pt x="211" y="272"/>
                        </a:lnTo>
                        <a:lnTo>
                          <a:pt x="242" y="327"/>
                        </a:lnTo>
                        <a:lnTo>
                          <a:pt x="274" y="383"/>
                        </a:lnTo>
                        <a:lnTo>
                          <a:pt x="303" y="437"/>
                        </a:lnTo>
                        <a:lnTo>
                          <a:pt x="331" y="489"/>
                        </a:lnTo>
                        <a:lnTo>
                          <a:pt x="355" y="538"/>
                        </a:lnTo>
                        <a:lnTo>
                          <a:pt x="374" y="581"/>
                        </a:lnTo>
                        <a:lnTo>
                          <a:pt x="388" y="619"/>
                        </a:lnTo>
                        <a:lnTo>
                          <a:pt x="397" y="650"/>
                        </a:lnTo>
                        <a:lnTo>
                          <a:pt x="0" y="34"/>
                        </a:lnTo>
                        <a:lnTo>
                          <a:pt x="45" y="0"/>
                        </a:lnTo>
                        <a:close/>
                      </a:path>
                    </a:pathLst>
                  </a:custGeom>
                  <a:solidFill>
                    <a:srgbClr val="000000"/>
                  </a:solidFill>
                  <a:ln w="0">
                    <a:noFill/>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Times New Roman"/>
                    </a:endParaRPr>
                  </a:p>
                </p:txBody>
              </p:sp>
              <p:sp>
                <p:nvSpPr>
                  <p:cNvPr id="176" name=""/>
                  <p:cNvSpPr/>
                  <p:nvPr/>
                </p:nvSpPr>
                <p:spPr>
                  <a:xfrm>
                    <a:off x="761400" y="5422680"/>
                    <a:ext cx="111960" cy="82440"/>
                  </a:xfrm>
                  <a:custGeom>
                    <a:avLst/>
                    <a:gdLst/>
                    <a:ahLst/>
                    <a:rect l="l" t="t" r="r" b="b"/>
                    <a:pathLst>
                      <a:path w="3145" h="2307">
                        <a:moveTo>
                          <a:pt x="3039" y="1266"/>
                        </a:moveTo>
                        <a:lnTo>
                          <a:pt x="2659" y="56"/>
                        </a:lnTo>
                        <a:lnTo>
                          <a:pt x="2594" y="47"/>
                        </a:lnTo>
                        <a:lnTo>
                          <a:pt x="2526" y="38"/>
                        </a:lnTo>
                        <a:lnTo>
                          <a:pt x="2452" y="31"/>
                        </a:lnTo>
                        <a:lnTo>
                          <a:pt x="2373" y="25"/>
                        </a:lnTo>
                        <a:lnTo>
                          <a:pt x="2291" y="20"/>
                        </a:lnTo>
                        <a:lnTo>
                          <a:pt x="2207" y="15"/>
                        </a:lnTo>
                        <a:lnTo>
                          <a:pt x="2120" y="11"/>
                        </a:lnTo>
                        <a:lnTo>
                          <a:pt x="2032" y="8"/>
                        </a:lnTo>
                        <a:lnTo>
                          <a:pt x="1945" y="6"/>
                        </a:lnTo>
                        <a:lnTo>
                          <a:pt x="1858" y="4"/>
                        </a:lnTo>
                        <a:lnTo>
                          <a:pt x="1773" y="2"/>
                        </a:lnTo>
                        <a:lnTo>
                          <a:pt x="1690" y="1"/>
                        </a:lnTo>
                        <a:lnTo>
                          <a:pt x="1610" y="1"/>
                        </a:lnTo>
                        <a:lnTo>
                          <a:pt x="1533" y="0"/>
                        </a:lnTo>
                        <a:lnTo>
                          <a:pt x="1463" y="0"/>
                        </a:lnTo>
                        <a:lnTo>
                          <a:pt x="1398" y="0"/>
                        </a:lnTo>
                        <a:lnTo>
                          <a:pt x="1374" y="4"/>
                        </a:lnTo>
                        <a:lnTo>
                          <a:pt x="1351" y="10"/>
                        </a:lnTo>
                        <a:lnTo>
                          <a:pt x="1329" y="19"/>
                        </a:lnTo>
                        <a:lnTo>
                          <a:pt x="1309" y="28"/>
                        </a:lnTo>
                        <a:lnTo>
                          <a:pt x="1289" y="41"/>
                        </a:lnTo>
                        <a:lnTo>
                          <a:pt x="1273" y="55"/>
                        </a:lnTo>
                        <a:lnTo>
                          <a:pt x="1258" y="73"/>
                        </a:lnTo>
                        <a:lnTo>
                          <a:pt x="1245" y="94"/>
                        </a:lnTo>
                        <a:lnTo>
                          <a:pt x="1235" y="119"/>
                        </a:lnTo>
                        <a:lnTo>
                          <a:pt x="1229" y="148"/>
                        </a:lnTo>
                        <a:lnTo>
                          <a:pt x="1225" y="181"/>
                        </a:lnTo>
                        <a:lnTo>
                          <a:pt x="1225" y="218"/>
                        </a:lnTo>
                        <a:lnTo>
                          <a:pt x="1231" y="261"/>
                        </a:lnTo>
                        <a:lnTo>
                          <a:pt x="1239" y="309"/>
                        </a:lnTo>
                        <a:lnTo>
                          <a:pt x="1253" y="362"/>
                        </a:lnTo>
                        <a:lnTo>
                          <a:pt x="1272" y="422"/>
                        </a:lnTo>
                        <a:lnTo>
                          <a:pt x="1599" y="1324"/>
                        </a:lnTo>
                        <a:lnTo>
                          <a:pt x="1612" y="1362"/>
                        </a:lnTo>
                        <a:lnTo>
                          <a:pt x="1621" y="1406"/>
                        </a:lnTo>
                        <a:lnTo>
                          <a:pt x="1626" y="1452"/>
                        </a:lnTo>
                        <a:lnTo>
                          <a:pt x="1627" y="1501"/>
                        </a:lnTo>
                        <a:lnTo>
                          <a:pt x="1621" y="1552"/>
                        </a:lnTo>
                        <a:lnTo>
                          <a:pt x="1611" y="1603"/>
                        </a:lnTo>
                        <a:lnTo>
                          <a:pt x="1594" y="1653"/>
                        </a:lnTo>
                        <a:lnTo>
                          <a:pt x="1571" y="1702"/>
                        </a:lnTo>
                        <a:lnTo>
                          <a:pt x="1541" y="1749"/>
                        </a:lnTo>
                        <a:lnTo>
                          <a:pt x="1504" y="1792"/>
                        </a:lnTo>
                        <a:lnTo>
                          <a:pt x="1460" y="1831"/>
                        </a:lnTo>
                        <a:lnTo>
                          <a:pt x="1407" y="1865"/>
                        </a:lnTo>
                        <a:lnTo>
                          <a:pt x="1345" y="1892"/>
                        </a:lnTo>
                        <a:lnTo>
                          <a:pt x="1276" y="1912"/>
                        </a:lnTo>
                        <a:lnTo>
                          <a:pt x="1196" y="1924"/>
                        </a:lnTo>
                        <a:lnTo>
                          <a:pt x="1108" y="1927"/>
                        </a:lnTo>
                        <a:lnTo>
                          <a:pt x="1069" y="1928"/>
                        </a:lnTo>
                        <a:lnTo>
                          <a:pt x="1018" y="1933"/>
                        </a:lnTo>
                        <a:lnTo>
                          <a:pt x="958" y="1940"/>
                        </a:lnTo>
                        <a:lnTo>
                          <a:pt x="891" y="1952"/>
                        </a:lnTo>
                        <a:lnTo>
                          <a:pt x="816" y="1967"/>
                        </a:lnTo>
                        <a:lnTo>
                          <a:pt x="736" y="1983"/>
                        </a:lnTo>
                        <a:lnTo>
                          <a:pt x="652" y="2003"/>
                        </a:lnTo>
                        <a:lnTo>
                          <a:pt x="567" y="2025"/>
                        </a:lnTo>
                        <a:lnTo>
                          <a:pt x="480" y="2051"/>
                        </a:lnTo>
                        <a:lnTo>
                          <a:pt x="395" y="2078"/>
                        </a:lnTo>
                        <a:lnTo>
                          <a:pt x="313" y="2108"/>
                        </a:lnTo>
                        <a:lnTo>
                          <a:pt x="236" y="2140"/>
                        </a:lnTo>
                        <a:lnTo>
                          <a:pt x="164" y="2175"/>
                        </a:lnTo>
                        <a:lnTo>
                          <a:pt x="99" y="2210"/>
                        </a:lnTo>
                        <a:lnTo>
                          <a:pt x="44" y="2248"/>
                        </a:lnTo>
                        <a:lnTo>
                          <a:pt x="0" y="2288"/>
                        </a:lnTo>
                        <a:lnTo>
                          <a:pt x="2566" y="2307"/>
                        </a:lnTo>
                        <a:lnTo>
                          <a:pt x="2646" y="2297"/>
                        </a:lnTo>
                        <a:lnTo>
                          <a:pt x="2722" y="2279"/>
                        </a:lnTo>
                        <a:lnTo>
                          <a:pt x="2794" y="2253"/>
                        </a:lnTo>
                        <a:lnTo>
                          <a:pt x="2862" y="2220"/>
                        </a:lnTo>
                        <a:lnTo>
                          <a:pt x="2924" y="2180"/>
                        </a:lnTo>
                        <a:lnTo>
                          <a:pt x="2980" y="2132"/>
                        </a:lnTo>
                        <a:lnTo>
                          <a:pt x="3029" y="2076"/>
                        </a:lnTo>
                        <a:lnTo>
                          <a:pt x="3070" y="2014"/>
                        </a:lnTo>
                        <a:lnTo>
                          <a:pt x="3104" y="1943"/>
                        </a:lnTo>
                        <a:lnTo>
                          <a:pt x="3127" y="1868"/>
                        </a:lnTo>
                        <a:lnTo>
                          <a:pt x="3142" y="1784"/>
                        </a:lnTo>
                        <a:lnTo>
                          <a:pt x="3145" y="1693"/>
                        </a:lnTo>
                        <a:lnTo>
                          <a:pt x="3137" y="1596"/>
                        </a:lnTo>
                        <a:lnTo>
                          <a:pt x="3117" y="1493"/>
                        </a:lnTo>
                        <a:lnTo>
                          <a:pt x="3084" y="1382"/>
                        </a:lnTo>
                        <a:lnTo>
                          <a:pt x="3039" y="1266"/>
                        </a:lnTo>
                        <a:close/>
                      </a:path>
                    </a:pathLst>
                  </a:custGeom>
                  <a:solidFill>
                    <a:srgbClr val="ffffff"/>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77" name=""/>
                  <p:cNvSpPr/>
                  <p:nvPr/>
                </p:nvSpPr>
                <p:spPr>
                  <a:xfrm>
                    <a:off x="817200" y="5414760"/>
                    <a:ext cx="47520" cy="63360"/>
                  </a:xfrm>
                  <a:custGeom>
                    <a:avLst/>
                    <a:gdLst/>
                    <a:ahLst/>
                    <a:rect l="l" t="t" r="r" b="b"/>
                    <a:pathLst>
                      <a:path w="1339" h="1781">
                        <a:moveTo>
                          <a:pt x="98" y="238"/>
                        </a:moveTo>
                        <a:lnTo>
                          <a:pt x="81" y="246"/>
                        </a:lnTo>
                        <a:lnTo>
                          <a:pt x="67" y="256"/>
                        </a:lnTo>
                        <a:lnTo>
                          <a:pt x="53" y="268"/>
                        </a:lnTo>
                        <a:lnTo>
                          <a:pt x="39" y="280"/>
                        </a:lnTo>
                        <a:lnTo>
                          <a:pt x="28" y="296"/>
                        </a:lnTo>
                        <a:lnTo>
                          <a:pt x="18" y="315"/>
                        </a:lnTo>
                        <a:lnTo>
                          <a:pt x="11" y="335"/>
                        </a:lnTo>
                        <a:lnTo>
                          <a:pt x="5" y="359"/>
                        </a:lnTo>
                        <a:lnTo>
                          <a:pt x="1" y="386"/>
                        </a:lnTo>
                        <a:lnTo>
                          <a:pt x="0" y="416"/>
                        </a:lnTo>
                        <a:lnTo>
                          <a:pt x="2" y="450"/>
                        </a:lnTo>
                        <a:lnTo>
                          <a:pt x="7" y="486"/>
                        </a:lnTo>
                        <a:lnTo>
                          <a:pt x="15" y="527"/>
                        </a:lnTo>
                        <a:lnTo>
                          <a:pt x="27" y="573"/>
                        </a:lnTo>
                        <a:lnTo>
                          <a:pt x="41" y="623"/>
                        </a:lnTo>
                        <a:lnTo>
                          <a:pt x="61" y="678"/>
                        </a:lnTo>
                        <a:lnTo>
                          <a:pt x="266" y="1255"/>
                        </a:lnTo>
                        <a:lnTo>
                          <a:pt x="267" y="1253"/>
                        </a:lnTo>
                        <a:lnTo>
                          <a:pt x="270" y="1252"/>
                        </a:lnTo>
                        <a:lnTo>
                          <a:pt x="277" y="1251"/>
                        </a:lnTo>
                        <a:lnTo>
                          <a:pt x="285" y="1249"/>
                        </a:lnTo>
                        <a:lnTo>
                          <a:pt x="295" y="1246"/>
                        </a:lnTo>
                        <a:lnTo>
                          <a:pt x="306" y="1243"/>
                        </a:lnTo>
                        <a:lnTo>
                          <a:pt x="319" y="1240"/>
                        </a:lnTo>
                        <a:lnTo>
                          <a:pt x="333" y="1238"/>
                        </a:lnTo>
                        <a:lnTo>
                          <a:pt x="348" y="1235"/>
                        </a:lnTo>
                        <a:lnTo>
                          <a:pt x="364" y="1231"/>
                        </a:lnTo>
                        <a:lnTo>
                          <a:pt x="381" y="1228"/>
                        </a:lnTo>
                        <a:lnTo>
                          <a:pt x="398" y="1226"/>
                        </a:lnTo>
                        <a:lnTo>
                          <a:pt x="415" y="1223"/>
                        </a:lnTo>
                        <a:lnTo>
                          <a:pt x="432" y="1222"/>
                        </a:lnTo>
                        <a:lnTo>
                          <a:pt x="449" y="1221"/>
                        </a:lnTo>
                        <a:lnTo>
                          <a:pt x="466" y="1221"/>
                        </a:lnTo>
                        <a:lnTo>
                          <a:pt x="497" y="1214"/>
                        </a:lnTo>
                        <a:lnTo>
                          <a:pt x="530" y="1215"/>
                        </a:lnTo>
                        <a:lnTo>
                          <a:pt x="563" y="1222"/>
                        </a:lnTo>
                        <a:lnTo>
                          <a:pt x="594" y="1235"/>
                        </a:lnTo>
                        <a:lnTo>
                          <a:pt x="623" y="1253"/>
                        </a:lnTo>
                        <a:lnTo>
                          <a:pt x="650" y="1277"/>
                        </a:lnTo>
                        <a:lnTo>
                          <a:pt x="672" y="1303"/>
                        </a:lnTo>
                        <a:lnTo>
                          <a:pt x="690" y="1332"/>
                        </a:lnTo>
                        <a:lnTo>
                          <a:pt x="701" y="1363"/>
                        </a:lnTo>
                        <a:lnTo>
                          <a:pt x="706" y="1396"/>
                        </a:lnTo>
                        <a:lnTo>
                          <a:pt x="703" y="1429"/>
                        </a:lnTo>
                        <a:lnTo>
                          <a:pt x="692" y="1463"/>
                        </a:lnTo>
                        <a:lnTo>
                          <a:pt x="671" y="1495"/>
                        </a:lnTo>
                        <a:lnTo>
                          <a:pt x="638" y="1526"/>
                        </a:lnTo>
                        <a:lnTo>
                          <a:pt x="594" y="1554"/>
                        </a:lnTo>
                        <a:lnTo>
                          <a:pt x="538" y="1579"/>
                        </a:lnTo>
                        <a:lnTo>
                          <a:pt x="536" y="1579"/>
                        </a:lnTo>
                        <a:lnTo>
                          <a:pt x="533" y="1579"/>
                        </a:lnTo>
                        <a:lnTo>
                          <a:pt x="528" y="1580"/>
                        </a:lnTo>
                        <a:lnTo>
                          <a:pt x="520" y="1581"/>
                        </a:lnTo>
                        <a:lnTo>
                          <a:pt x="512" y="1583"/>
                        </a:lnTo>
                        <a:lnTo>
                          <a:pt x="502" y="1584"/>
                        </a:lnTo>
                        <a:lnTo>
                          <a:pt x="491" y="1587"/>
                        </a:lnTo>
                        <a:lnTo>
                          <a:pt x="480" y="1589"/>
                        </a:lnTo>
                        <a:lnTo>
                          <a:pt x="468" y="1591"/>
                        </a:lnTo>
                        <a:lnTo>
                          <a:pt x="455" y="1593"/>
                        </a:lnTo>
                        <a:lnTo>
                          <a:pt x="444" y="1595"/>
                        </a:lnTo>
                        <a:lnTo>
                          <a:pt x="432" y="1598"/>
                        </a:lnTo>
                        <a:lnTo>
                          <a:pt x="422" y="1600"/>
                        </a:lnTo>
                        <a:lnTo>
                          <a:pt x="411" y="1602"/>
                        </a:lnTo>
                        <a:lnTo>
                          <a:pt x="403" y="1604"/>
                        </a:lnTo>
                        <a:lnTo>
                          <a:pt x="397" y="1608"/>
                        </a:lnTo>
                        <a:lnTo>
                          <a:pt x="409" y="1636"/>
                        </a:lnTo>
                        <a:lnTo>
                          <a:pt x="423" y="1662"/>
                        </a:lnTo>
                        <a:lnTo>
                          <a:pt x="439" y="1685"/>
                        </a:lnTo>
                        <a:lnTo>
                          <a:pt x="454" y="1705"/>
                        </a:lnTo>
                        <a:lnTo>
                          <a:pt x="471" y="1722"/>
                        </a:lnTo>
                        <a:lnTo>
                          <a:pt x="488" y="1736"/>
                        </a:lnTo>
                        <a:lnTo>
                          <a:pt x="506" y="1748"/>
                        </a:lnTo>
                        <a:lnTo>
                          <a:pt x="525" y="1758"/>
                        </a:lnTo>
                        <a:lnTo>
                          <a:pt x="543" y="1765"/>
                        </a:lnTo>
                        <a:lnTo>
                          <a:pt x="561" y="1772"/>
                        </a:lnTo>
                        <a:lnTo>
                          <a:pt x="580" y="1776"/>
                        </a:lnTo>
                        <a:lnTo>
                          <a:pt x="600" y="1779"/>
                        </a:lnTo>
                        <a:lnTo>
                          <a:pt x="619" y="1780"/>
                        </a:lnTo>
                        <a:lnTo>
                          <a:pt x="638" y="1781"/>
                        </a:lnTo>
                        <a:lnTo>
                          <a:pt x="657" y="1780"/>
                        </a:lnTo>
                        <a:lnTo>
                          <a:pt x="676" y="1780"/>
                        </a:lnTo>
                        <a:lnTo>
                          <a:pt x="678" y="1779"/>
                        </a:lnTo>
                        <a:lnTo>
                          <a:pt x="684" y="1779"/>
                        </a:lnTo>
                        <a:lnTo>
                          <a:pt x="696" y="1779"/>
                        </a:lnTo>
                        <a:lnTo>
                          <a:pt x="710" y="1778"/>
                        </a:lnTo>
                        <a:lnTo>
                          <a:pt x="727" y="1777"/>
                        </a:lnTo>
                        <a:lnTo>
                          <a:pt x="747" y="1777"/>
                        </a:lnTo>
                        <a:lnTo>
                          <a:pt x="770" y="1776"/>
                        </a:lnTo>
                        <a:lnTo>
                          <a:pt x="794" y="1775"/>
                        </a:lnTo>
                        <a:lnTo>
                          <a:pt x="819" y="1775"/>
                        </a:lnTo>
                        <a:lnTo>
                          <a:pt x="844" y="1774"/>
                        </a:lnTo>
                        <a:lnTo>
                          <a:pt x="870" y="1774"/>
                        </a:lnTo>
                        <a:lnTo>
                          <a:pt x="897" y="1774"/>
                        </a:lnTo>
                        <a:lnTo>
                          <a:pt x="922" y="1774"/>
                        </a:lnTo>
                        <a:lnTo>
                          <a:pt x="946" y="1774"/>
                        </a:lnTo>
                        <a:lnTo>
                          <a:pt x="968" y="1775"/>
                        </a:lnTo>
                        <a:lnTo>
                          <a:pt x="989" y="1776"/>
                        </a:lnTo>
                        <a:lnTo>
                          <a:pt x="1037" y="1764"/>
                        </a:lnTo>
                        <a:lnTo>
                          <a:pt x="1083" y="1752"/>
                        </a:lnTo>
                        <a:lnTo>
                          <a:pt x="1124" y="1737"/>
                        </a:lnTo>
                        <a:lnTo>
                          <a:pt x="1162" y="1719"/>
                        </a:lnTo>
                        <a:lnTo>
                          <a:pt x="1197" y="1699"/>
                        </a:lnTo>
                        <a:lnTo>
                          <a:pt x="1228" y="1677"/>
                        </a:lnTo>
                        <a:lnTo>
                          <a:pt x="1255" y="1653"/>
                        </a:lnTo>
                        <a:lnTo>
                          <a:pt x="1279" y="1627"/>
                        </a:lnTo>
                        <a:lnTo>
                          <a:pt x="1299" y="1598"/>
                        </a:lnTo>
                        <a:lnTo>
                          <a:pt x="1315" y="1568"/>
                        </a:lnTo>
                        <a:lnTo>
                          <a:pt x="1326" y="1534"/>
                        </a:lnTo>
                        <a:lnTo>
                          <a:pt x="1335" y="1499"/>
                        </a:lnTo>
                        <a:lnTo>
                          <a:pt x="1339" y="1462"/>
                        </a:lnTo>
                        <a:lnTo>
                          <a:pt x="1339" y="1423"/>
                        </a:lnTo>
                        <a:lnTo>
                          <a:pt x="1335" y="1381"/>
                        </a:lnTo>
                        <a:lnTo>
                          <a:pt x="1326" y="1338"/>
                        </a:lnTo>
                        <a:lnTo>
                          <a:pt x="896" y="292"/>
                        </a:lnTo>
                        <a:lnTo>
                          <a:pt x="874" y="246"/>
                        </a:lnTo>
                        <a:lnTo>
                          <a:pt x="850" y="205"/>
                        </a:lnTo>
                        <a:lnTo>
                          <a:pt x="825" y="167"/>
                        </a:lnTo>
                        <a:lnTo>
                          <a:pt x="800" y="133"/>
                        </a:lnTo>
                        <a:lnTo>
                          <a:pt x="774" y="103"/>
                        </a:lnTo>
                        <a:lnTo>
                          <a:pt x="747" y="77"/>
                        </a:lnTo>
                        <a:lnTo>
                          <a:pt x="720" y="55"/>
                        </a:lnTo>
                        <a:lnTo>
                          <a:pt x="693" y="36"/>
                        </a:lnTo>
                        <a:lnTo>
                          <a:pt x="667" y="21"/>
                        </a:lnTo>
                        <a:lnTo>
                          <a:pt x="639" y="10"/>
                        </a:lnTo>
                        <a:lnTo>
                          <a:pt x="614" y="3"/>
                        </a:lnTo>
                        <a:lnTo>
                          <a:pt x="589" y="0"/>
                        </a:lnTo>
                        <a:lnTo>
                          <a:pt x="565" y="1"/>
                        </a:lnTo>
                        <a:lnTo>
                          <a:pt x="543" y="6"/>
                        </a:lnTo>
                        <a:lnTo>
                          <a:pt x="522" y="16"/>
                        </a:lnTo>
                        <a:lnTo>
                          <a:pt x="503" y="29"/>
                        </a:lnTo>
                        <a:lnTo>
                          <a:pt x="98" y="238"/>
                        </a:lnTo>
                        <a:close/>
                      </a:path>
                    </a:pathLst>
                  </a:cu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78" name=""/>
                  <p:cNvSpPr/>
                  <p:nvPr/>
                </p:nvSpPr>
                <p:spPr>
                  <a:xfrm>
                    <a:off x="856440" y="5417640"/>
                    <a:ext cx="42480" cy="61920"/>
                  </a:xfrm>
                  <a:custGeom>
                    <a:avLst/>
                    <a:gdLst/>
                    <a:ahLst/>
                    <a:rect l="l" t="t" r="r" b="b"/>
                    <a:pathLst>
                      <a:path w="1197" h="1739">
                        <a:moveTo>
                          <a:pt x="485" y="0"/>
                        </a:moveTo>
                        <a:lnTo>
                          <a:pt x="0" y="205"/>
                        </a:lnTo>
                        <a:lnTo>
                          <a:pt x="311" y="1089"/>
                        </a:lnTo>
                        <a:lnTo>
                          <a:pt x="344" y="1089"/>
                        </a:lnTo>
                        <a:lnTo>
                          <a:pt x="382" y="1091"/>
                        </a:lnTo>
                        <a:lnTo>
                          <a:pt x="421" y="1094"/>
                        </a:lnTo>
                        <a:lnTo>
                          <a:pt x="462" y="1098"/>
                        </a:lnTo>
                        <a:lnTo>
                          <a:pt x="504" y="1104"/>
                        </a:lnTo>
                        <a:lnTo>
                          <a:pt x="545" y="1110"/>
                        </a:lnTo>
                        <a:lnTo>
                          <a:pt x="587" y="1116"/>
                        </a:lnTo>
                        <a:lnTo>
                          <a:pt x="627" y="1123"/>
                        </a:lnTo>
                        <a:lnTo>
                          <a:pt x="666" y="1130"/>
                        </a:lnTo>
                        <a:lnTo>
                          <a:pt x="704" y="1136"/>
                        </a:lnTo>
                        <a:lnTo>
                          <a:pt x="737" y="1144"/>
                        </a:lnTo>
                        <a:lnTo>
                          <a:pt x="768" y="1150"/>
                        </a:lnTo>
                        <a:lnTo>
                          <a:pt x="795" y="1155"/>
                        </a:lnTo>
                        <a:lnTo>
                          <a:pt x="817" y="1162"/>
                        </a:lnTo>
                        <a:lnTo>
                          <a:pt x="835" y="1166"/>
                        </a:lnTo>
                        <a:lnTo>
                          <a:pt x="846" y="1170"/>
                        </a:lnTo>
                        <a:lnTo>
                          <a:pt x="875" y="1181"/>
                        </a:lnTo>
                        <a:lnTo>
                          <a:pt x="900" y="1198"/>
                        </a:lnTo>
                        <a:lnTo>
                          <a:pt x="922" y="1219"/>
                        </a:lnTo>
                        <a:lnTo>
                          <a:pt x="941" y="1245"/>
                        </a:lnTo>
                        <a:lnTo>
                          <a:pt x="956" y="1272"/>
                        </a:lnTo>
                        <a:lnTo>
                          <a:pt x="966" y="1302"/>
                        </a:lnTo>
                        <a:lnTo>
                          <a:pt x="973" y="1333"/>
                        </a:lnTo>
                        <a:lnTo>
                          <a:pt x="975" y="1364"/>
                        </a:lnTo>
                        <a:lnTo>
                          <a:pt x="970" y="1395"/>
                        </a:lnTo>
                        <a:lnTo>
                          <a:pt x="962" y="1424"/>
                        </a:lnTo>
                        <a:lnTo>
                          <a:pt x="948" y="1453"/>
                        </a:lnTo>
                        <a:lnTo>
                          <a:pt x="927" y="1477"/>
                        </a:lnTo>
                        <a:lnTo>
                          <a:pt x="901" y="1497"/>
                        </a:lnTo>
                        <a:lnTo>
                          <a:pt x="868" y="1514"/>
                        </a:lnTo>
                        <a:lnTo>
                          <a:pt x="830" y="1523"/>
                        </a:lnTo>
                        <a:lnTo>
                          <a:pt x="783" y="1528"/>
                        </a:lnTo>
                        <a:lnTo>
                          <a:pt x="769" y="1522"/>
                        </a:lnTo>
                        <a:lnTo>
                          <a:pt x="753" y="1517"/>
                        </a:lnTo>
                        <a:lnTo>
                          <a:pt x="735" y="1511"/>
                        </a:lnTo>
                        <a:lnTo>
                          <a:pt x="716" y="1507"/>
                        </a:lnTo>
                        <a:lnTo>
                          <a:pt x="695" y="1502"/>
                        </a:lnTo>
                        <a:lnTo>
                          <a:pt x="673" y="1498"/>
                        </a:lnTo>
                        <a:lnTo>
                          <a:pt x="651" y="1494"/>
                        </a:lnTo>
                        <a:lnTo>
                          <a:pt x="627" y="1489"/>
                        </a:lnTo>
                        <a:lnTo>
                          <a:pt x="604" y="1486"/>
                        </a:lnTo>
                        <a:lnTo>
                          <a:pt x="580" y="1483"/>
                        </a:lnTo>
                        <a:lnTo>
                          <a:pt x="555" y="1481"/>
                        </a:lnTo>
                        <a:lnTo>
                          <a:pt x="532" y="1480"/>
                        </a:lnTo>
                        <a:lnTo>
                          <a:pt x="509" y="1479"/>
                        </a:lnTo>
                        <a:lnTo>
                          <a:pt x="487" y="1479"/>
                        </a:lnTo>
                        <a:lnTo>
                          <a:pt x="466" y="1480"/>
                        </a:lnTo>
                        <a:lnTo>
                          <a:pt x="446" y="1482"/>
                        </a:lnTo>
                        <a:lnTo>
                          <a:pt x="468" y="1523"/>
                        </a:lnTo>
                        <a:lnTo>
                          <a:pt x="493" y="1562"/>
                        </a:lnTo>
                        <a:lnTo>
                          <a:pt x="523" y="1598"/>
                        </a:lnTo>
                        <a:lnTo>
                          <a:pt x="556" y="1630"/>
                        </a:lnTo>
                        <a:lnTo>
                          <a:pt x="592" y="1659"/>
                        </a:lnTo>
                        <a:lnTo>
                          <a:pt x="630" y="1684"/>
                        </a:lnTo>
                        <a:lnTo>
                          <a:pt x="670" y="1704"/>
                        </a:lnTo>
                        <a:lnTo>
                          <a:pt x="713" y="1721"/>
                        </a:lnTo>
                        <a:lnTo>
                          <a:pt x="757" y="1732"/>
                        </a:lnTo>
                        <a:lnTo>
                          <a:pt x="802" y="1738"/>
                        </a:lnTo>
                        <a:lnTo>
                          <a:pt x="849" y="1739"/>
                        </a:lnTo>
                        <a:lnTo>
                          <a:pt x="896" y="1734"/>
                        </a:lnTo>
                        <a:lnTo>
                          <a:pt x="943" y="1724"/>
                        </a:lnTo>
                        <a:lnTo>
                          <a:pt x="990" y="1708"/>
                        </a:lnTo>
                        <a:lnTo>
                          <a:pt x="1037" y="1685"/>
                        </a:lnTo>
                        <a:lnTo>
                          <a:pt x="1084" y="1655"/>
                        </a:lnTo>
                        <a:lnTo>
                          <a:pt x="1108" y="1632"/>
                        </a:lnTo>
                        <a:lnTo>
                          <a:pt x="1130" y="1607"/>
                        </a:lnTo>
                        <a:lnTo>
                          <a:pt x="1149" y="1580"/>
                        </a:lnTo>
                        <a:lnTo>
                          <a:pt x="1165" y="1550"/>
                        </a:lnTo>
                        <a:lnTo>
                          <a:pt x="1177" y="1519"/>
                        </a:lnTo>
                        <a:lnTo>
                          <a:pt x="1188" y="1487"/>
                        </a:lnTo>
                        <a:lnTo>
                          <a:pt x="1194" y="1454"/>
                        </a:lnTo>
                        <a:lnTo>
                          <a:pt x="1197" y="1420"/>
                        </a:lnTo>
                        <a:lnTo>
                          <a:pt x="1197" y="1386"/>
                        </a:lnTo>
                        <a:lnTo>
                          <a:pt x="1195" y="1352"/>
                        </a:lnTo>
                        <a:lnTo>
                          <a:pt x="1190" y="1318"/>
                        </a:lnTo>
                        <a:lnTo>
                          <a:pt x="1182" y="1286"/>
                        </a:lnTo>
                        <a:lnTo>
                          <a:pt x="1170" y="1253"/>
                        </a:lnTo>
                        <a:lnTo>
                          <a:pt x="1156" y="1221"/>
                        </a:lnTo>
                        <a:lnTo>
                          <a:pt x="1139" y="1192"/>
                        </a:lnTo>
                        <a:lnTo>
                          <a:pt x="1120" y="1165"/>
                        </a:lnTo>
                        <a:lnTo>
                          <a:pt x="485" y="0"/>
                        </a:lnTo>
                        <a:close/>
                      </a:path>
                    </a:pathLst>
                  </a:custGeom>
                  <a:solidFill>
                    <a:srgbClr val="ffffff"/>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79" name=""/>
                  <p:cNvSpPr/>
                  <p:nvPr/>
                </p:nvSpPr>
                <p:spPr>
                  <a:xfrm>
                    <a:off x="640800" y="5579280"/>
                    <a:ext cx="63360" cy="56520"/>
                  </a:xfrm>
                  <a:custGeom>
                    <a:avLst/>
                    <a:gdLst/>
                    <a:ahLst/>
                    <a:rect l="l" t="t" r="r" b="b"/>
                    <a:pathLst>
                      <a:path w="1791" h="1587">
                        <a:moveTo>
                          <a:pt x="665" y="33"/>
                        </a:moveTo>
                        <a:lnTo>
                          <a:pt x="642" y="21"/>
                        </a:lnTo>
                        <a:lnTo>
                          <a:pt x="620" y="11"/>
                        </a:lnTo>
                        <a:lnTo>
                          <a:pt x="598" y="5"/>
                        </a:lnTo>
                        <a:lnTo>
                          <a:pt x="577" y="1"/>
                        </a:lnTo>
                        <a:lnTo>
                          <a:pt x="555" y="0"/>
                        </a:lnTo>
                        <a:lnTo>
                          <a:pt x="534" y="2"/>
                        </a:lnTo>
                        <a:lnTo>
                          <a:pt x="514" y="5"/>
                        </a:lnTo>
                        <a:lnTo>
                          <a:pt x="494" y="11"/>
                        </a:lnTo>
                        <a:lnTo>
                          <a:pt x="475" y="18"/>
                        </a:lnTo>
                        <a:lnTo>
                          <a:pt x="456" y="29"/>
                        </a:lnTo>
                        <a:lnTo>
                          <a:pt x="438" y="41"/>
                        </a:lnTo>
                        <a:lnTo>
                          <a:pt x="421" y="53"/>
                        </a:lnTo>
                        <a:lnTo>
                          <a:pt x="406" y="68"/>
                        </a:lnTo>
                        <a:lnTo>
                          <a:pt x="391" y="85"/>
                        </a:lnTo>
                        <a:lnTo>
                          <a:pt x="377" y="101"/>
                        </a:lnTo>
                        <a:lnTo>
                          <a:pt x="366" y="120"/>
                        </a:lnTo>
                        <a:lnTo>
                          <a:pt x="22" y="658"/>
                        </a:lnTo>
                        <a:lnTo>
                          <a:pt x="12" y="674"/>
                        </a:lnTo>
                        <a:lnTo>
                          <a:pt x="5" y="691"/>
                        </a:lnTo>
                        <a:lnTo>
                          <a:pt x="1" y="711"/>
                        </a:lnTo>
                        <a:lnTo>
                          <a:pt x="0" y="731"/>
                        </a:lnTo>
                        <a:lnTo>
                          <a:pt x="1" y="752"/>
                        </a:lnTo>
                        <a:lnTo>
                          <a:pt x="4" y="773"/>
                        </a:lnTo>
                        <a:lnTo>
                          <a:pt x="10" y="795"/>
                        </a:lnTo>
                        <a:lnTo>
                          <a:pt x="17" y="817"/>
                        </a:lnTo>
                        <a:lnTo>
                          <a:pt x="25" y="839"/>
                        </a:lnTo>
                        <a:lnTo>
                          <a:pt x="35" y="860"/>
                        </a:lnTo>
                        <a:lnTo>
                          <a:pt x="45" y="880"/>
                        </a:lnTo>
                        <a:lnTo>
                          <a:pt x="57" y="899"/>
                        </a:lnTo>
                        <a:lnTo>
                          <a:pt x="69" y="916"/>
                        </a:lnTo>
                        <a:lnTo>
                          <a:pt x="82" y="932"/>
                        </a:lnTo>
                        <a:lnTo>
                          <a:pt x="96" y="946"/>
                        </a:lnTo>
                        <a:lnTo>
                          <a:pt x="109" y="958"/>
                        </a:lnTo>
                        <a:lnTo>
                          <a:pt x="1041" y="1537"/>
                        </a:lnTo>
                        <a:lnTo>
                          <a:pt x="1088" y="1558"/>
                        </a:lnTo>
                        <a:lnTo>
                          <a:pt x="1132" y="1573"/>
                        </a:lnTo>
                        <a:lnTo>
                          <a:pt x="1174" y="1582"/>
                        </a:lnTo>
                        <a:lnTo>
                          <a:pt x="1215" y="1587"/>
                        </a:lnTo>
                        <a:lnTo>
                          <a:pt x="1253" y="1587"/>
                        </a:lnTo>
                        <a:lnTo>
                          <a:pt x="1289" y="1584"/>
                        </a:lnTo>
                        <a:lnTo>
                          <a:pt x="1324" y="1577"/>
                        </a:lnTo>
                        <a:lnTo>
                          <a:pt x="1357" y="1567"/>
                        </a:lnTo>
                        <a:lnTo>
                          <a:pt x="1386" y="1555"/>
                        </a:lnTo>
                        <a:lnTo>
                          <a:pt x="1414" y="1540"/>
                        </a:lnTo>
                        <a:lnTo>
                          <a:pt x="1442" y="1524"/>
                        </a:lnTo>
                        <a:lnTo>
                          <a:pt x="1466" y="1508"/>
                        </a:lnTo>
                        <a:lnTo>
                          <a:pt x="1488" y="1491"/>
                        </a:lnTo>
                        <a:lnTo>
                          <a:pt x="1508" y="1474"/>
                        </a:lnTo>
                        <a:lnTo>
                          <a:pt x="1526" y="1458"/>
                        </a:lnTo>
                        <a:lnTo>
                          <a:pt x="1543" y="1443"/>
                        </a:lnTo>
                        <a:lnTo>
                          <a:pt x="1582" y="1402"/>
                        </a:lnTo>
                        <a:lnTo>
                          <a:pt x="1621" y="1358"/>
                        </a:lnTo>
                        <a:lnTo>
                          <a:pt x="1657" y="1311"/>
                        </a:lnTo>
                        <a:lnTo>
                          <a:pt x="1691" y="1261"/>
                        </a:lnTo>
                        <a:lnTo>
                          <a:pt x="1720" y="1210"/>
                        </a:lnTo>
                        <a:lnTo>
                          <a:pt x="1744" y="1156"/>
                        </a:lnTo>
                        <a:lnTo>
                          <a:pt x="1765" y="1103"/>
                        </a:lnTo>
                        <a:lnTo>
                          <a:pt x="1780" y="1048"/>
                        </a:lnTo>
                        <a:lnTo>
                          <a:pt x="1788" y="995"/>
                        </a:lnTo>
                        <a:lnTo>
                          <a:pt x="1791" y="941"/>
                        </a:lnTo>
                        <a:lnTo>
                          <a:pt x="1785" y="890"/>
                        </a:lnTo>
                        <a:lnTo>
                          <a:pt x="1772" y="840"/>
                        </a:lnTo>
                        <a:lnTo>
                          <a:pt x="1751" y="793"/>
                        </a:lnTo>
                        <a:lnTo>
                          <a:pt x="1720" y="750"/>
                        </a:lnTo>
                        <a:lnTo>
                          <a:pt x="1680" y="709"/>
                        </a:lnTo>
                        <a:lnTo>
                          <a:pt x="1631" y="674"/>
                        </a:lnTo>
                        <a:lnTo>
                          <a:pt x="1019" y="267"/>
                        </a:lnTo>
                        <a:lnTo>
                          <a:pt x="957" y="361"/>
                        </a:lnTo>
                        <a:lnTo>
                          <a:pt x="938" y="379"/>
                        </a:lnTo>
                        <a:lnTo>
                          <a:pt x="914" y="390"/>
                        </a:lnTo>
                        <a:lnTo>
                          <a:pt x="887" y="396"/>
                        </a:lnTo>
                        <a:lnTo>
                          <a:pt x="855" y="395"/>
                        </a:lnTo>
                        <a:lnTo>
                          <a:pt x="823" y="388"/>
                        </a:lnTo>
                        <a:lnTo>
                          <a:pt x="788" y="377"/>
                        </a:lnTo>
                        <a:lnTo>
                          <a:pt x="753" y="361"/>
                        </a:lnTo>
                        <a:lnTo>
                          <a:pt x="720" y="342"/>
                        </a:lnTo>
                        <a:lnTo>
                          <a:pt x="688" y="320"/>
                        </a:lnTo>
                        <a:lnTo>
                          <a:pt x="660" y="295"/>
                        </a:lnTo>
                        <a:lnTo>
                          <a:pt x="636" y="269"/>
                        </a:lnTo>
                        <a:lnTo>
                          <a:pt x="617" y="239"/>
                        </a:lnTo>
                        <a:lnTo>
                          <a:pt x="604" y="210"/>
                        </a:lnTo>
                        <a:lnTo>
                          <a:pt x="598" y="180"/>
                        </a:lnTo>
                        <a:lnTo>
                          <a:pt x="601" y="150"/>
                        </a:lnTo>
                        <a:lnTo>
                          <a:pt x="614" y="121"/>
                        </a:lnTo>
                        <a:lnTo>
                          <a:pt x="665" y="33"/>
                        </a:lnTo>
                        <a:close/>
                      </a:path>
                    </a:pathLst>
                  </a:custGeom>
                  <a:solidFill>
                    <a:srgbClr val="ffffff"/>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80" name=""/>
                  <p:cNvSpPr/>
                  <p:nvPr/>
                </p:nvSpPr>
                <p:spPr>
                  <a:xfrm>
                    <a:off x="475920" y="5656320"/>
                    <a:ext cx="87840" cy="62640"/>
                  </a:xfrm>
                  <a:custGeom>
                    <a:avLst/>
                    <a:gdLst/>
                    <a:ahLst/>
                    <a:rect l="l" t="t" r="r" b="b"/>
                    <a:pathLst>
                      <a:path w="2472" h="1762">
                        <a:moveTo>
                          <a:pt x="0" y="0"/>
                        </a:moveTo>
                        <a:lnTo>
                          <a:pt x="2" y="68"/>
                        </a:lnTo>
                        <a:lnTo>
                          <a:pt x="10" y="138"/>
                        </a:lnTo>
                        <a:lnTo>
                          <a:pt x="21" y="207"/>
                        </a:lnTo>
                        <a:lnTo>
                          <a:pt x="37" y="278"/>
                        </a:lnTo>
                        <a:lnTo>
                          <a:pt x="57" y="349"/>
                        </a:lnTo>
                        <a:lnTo>
                          <a:pt x="80" y="421"/>
                        </a:lnTo>
                        <a:lnTo>
                          <a:pt x="106" y="494"/>
                        </a:lnTo>
                        <a:lnTo>
                          <a:pt x="135" y="568"/>
                        </a:lnTo>
                        <a:lnTo>
                          <a:pt x="165" y="641"/>
                        </a:lnTo>
                        <a:lnTo>
                          <a:pt x="198" y="717"/>
                        </a:lnTo>
                        <a:lnTo>
                          <a:pt x="231" y="792"/>
                        </a:lnTo>
                        <a:lnTo>
                          <a:pt x="266" y="870"/>
                        </a:lnTo>
                        <a:lnTo>
                          <a:pt x="302" y="948"/>
                        </a:lnTo>
                        <a:lnTo>
                          <a:pt x="337" y="1027"/>
                        </a:lnTo>
                        <a:lnTo>
                          <a:pt x="372" y="1107"/>
                        </a:lnTo>
                        <a:lnTo>
                          <a:pt x="407" y="1187"/>
                        </a:lnTo>
                        <a:lnTo>
                          <a:pt x="395" y="1246"/>
                        </a:lnTo>
                        <a:lnTo>
                          <a:pt x="392" y="1304"/>
                        </a:lnTo>
                        <a:lnTo>
                          <a:pt x="395" y="1361"/>
                        </a:lnTo>
                        <a:lnTo>
                          <a:pt x="407" y="1415"/>
                        </a:lnTo>
                        <a:lnTo>
                          <a:pt x="424" y="1468"/>
                        </a:lnTo>
                        <a:lnTo>
                          <a:pt x="448" y="1517"/>
                        </a:lnTo>
                        <a:lnTo>
                          <a:pt x="476" y="1563"/>
                        </a:lnTo>
                        <a:lnTo>
                          <a:pt x="512" y="1606"/>
                        </a:lnTo>
                        <a:lnTo>
                          <a:pt x="551" y="1644"/>
                        </a:lnTo>
                        <a:lnTo>
                          <a:pt x="596" y="1677"/>
                        </a:lnTo>
                        <a:lnTo>
                          <a:pt x="644" y="1706"/>
                        </a:lnTo>
                        <a:lnTo>
                          <a:pt x="698" y="1729"/>
                        </a:lnTo>
                        <a:lnTo>
                          <a:pt x="754" y="1746"/>
                        </a:lnTo>
                        <a:lnTo>
                          <a:pt x="814" y="1757"/>
                        </a:lnTo>
                        <a:lnTo>
                          <a:pt x="877" y="1762"/>
                        </a:lnTo>
                        <a:lnTo>
                          <a:pt x="942" y="1760"/>
                        </a:lnTo>
                        <a:lnTo>
                          <a:pt x="1000" y="1762"/>
                        </a:lnTo>
                        <a:lnTo>
                          <a:pt x="1070" y="1759"/>
                        </a:lnTo>
                        <a:lnTo>
                          <a:pt x="1152" y="1750"/>
                        </a:lnTo>
                        <a:lnTo>
                          <a:pt x="1243" y="1735"/>
                        </a:lnTo>
                        <a:lnTo>
                          <a:pt x="1342" y="1715"/>
                        </a:lnTo>
                        <a:lnTo>
                          <a:pt x="1446" y="1691"/>
                        </a:lnTo>
                        <a:lnTo>
                          <a:pt x="1555" y="1662"/>
                        </a:lnTo>
                        <a:lnTo>
                          <a:pt x="1668" y="1630"/>
                        </a:lnTo>
                        <a:lnTo>
                          <a:pt x="1781" y="1594"/>
                        </a:lnTo>
                        <a:lnTo>
                          <a:pt x="1894" y="1556"/>
                        </a:lnTo>
                        <a:lnTo>
                          <a:pt x="2004" y="1515"/>
                        </a:lnTo>
                        <a:lnTo>
                          <a:pt x="2111" y="1473"/>
                        </a:lnTo>
                        <a:lnTo>
                          <a:pt x="2213" y="1429"/>
                        </a:lnTo>
                        <a:lnTo>
                          <a:pt x="2309" y="1385"/>
                        </a:lnTo>
                        <a:lnTo>
                          <a:pt x="2395" y="1340"/>
                        </a:lnTo>
                        <a:lnTo>
                          <a:pt x="2472" y="1296"/>
                        </a:lnTo>
                        <a:lnTo>
                          <a:pt x="2416" y="1261"/>
                        </a:lnTo>
                        <a:lnTo>
                          <a:pt x="2356" y="1226"/>
                        </a:lnTo>
                        <a:lnTo>
                          <a:pt x="2292" y="1193"/>
                        </a:lnTo>
                        <a:lnTo>
                          <a:pt x="2225" y="1161"/>
                        </a:lnTo>
                        <a:lnTo>
                          <a:pt x="2154" y="1131"/>
                        </a:lnTo>
                        <a:lnTo>
                          <a:pt x="2081" y="1103"/>
                        </a:lnTo>
                        <a:lnTo>
                          <a:pt x="2005" y="1080"/>
                        </a:lnTo>
                        <a:lnTo>
                          <a:pt x="1926" y="1060"/>
                        </a:lnTo>
                        <a:lnTo>
                          <a:pt x="1845" y="1046"/>
                        </a:lnTo>
                        <a:lnTo>
                          <a:pt x="1763" y="1036"/>
                        </a:lnTo>
                        <a:lnTo>
                          <a:pt x="1679" y="1033"/>
                        </a:lnTo>
                        <a:lnTo>
                          <a:pt x="1594" y="1037"/>
                        </a:lnTo>
                        <a:lnTo>
                          <a:pt x="1509" y="1048"/>
                        </a:lnTo>
                        <a:lnTo>
                          <a:pt x="1423" y="1068"/>
                        </a:lnTo>
                        <a:lnTo>
                          <a:pt x="1337" y="1096"/>
                        </a:lnTo>
                        <a:lnTo>
                          <a:pt x="1252" y="1134"/>
                        </a:lnTo>
                        <a:lnTo>
                          <a:pt x="1211" y="1152"/>
                        </a:lnTo>
                        <a:lnTo>
                          <a:pt x="1169" y="1164"/>
                        </a:lnTo>
                        <a:lnTo>
                          <a:pt x="1128" y="1173"/>
                        </a:lnTo>
                        <a:lnTo>
                          <a:pt x="1088" y="1176"/>
                        </a:lnTo>
                        <a:lnTo>
                          <a:pt x="1048" y="1175"/>
                        </a:lnTo>
                        <a:lnTo>
                          <a:pt x="1010" y="1170"/>
                        </a:lnTo>
                        <a:lnTo>
                          <a:pt x="975" y="1160"/>
                        </a:lnTo>
                        <a:lnTo>
                          <a:pt x="942" y="1148"/>
                        </a:lnTo>
                        <a:lnTo>
                          <a:pt x="912" y="1131"/>
                        </a:lnTo>
                        <a:lnTo>
                          <a:pt x="886" y="1112"/>
                        </a:lnTo>
                        <a:lnTo>
                          <a:pt x="864" y="1090"/>
                        </a:lnTo>
                        <a:lnTo>
                          <a:pt x="846" y="1066"/>
                        </a:lnTo>
                        <a:lnTo>
                          <a:pt x="834" y="1038"/>
                        </a:lnTo>
                        <a:lnTo>
                          <a:pt x="826" y="1010"/>
                        </a:lnTo>
                        <a:lnTo>
                          <a:pt x="824" y="980"/>
                        </a:lnTo>
                        <a:lnTo>
                          <a:pt x="830" y="949"/>
                        </a:lnTo>
                        <a:lnTo>
                          <a:pt x="783" y="913"/>
                        </a:lnTo>
                        <a:lnTo>
                          <a:pt x="727" y="864"/>
                        </a:lnTo>
                        <a:lnTo>
                          <a:pt x="665" y="803"/>
                        </a:lnTo>
                        <a:lnTo>
                          <a:pt x="599" y="733"/>
                        </a:lnTo>
                        <a:lnTo>
                          <a:pt x="530" y="656"/>
                        </a:lnTo>
                        <a:lnTo>
                          <a:pt x="458" y="574"/>
                        </a:lnTo>
                        <a:lnTo>
                          <a:pt x="387" y="490"/>
                        </a:lnTo>
                        <a:lnTo>
                          <a:pt x="317" y="406"/>
                        </a:lnTo>
                        <a:lnTo>
                          <a:pt x="249" y="324"/>
                        </a:lnTo>
                        <a:lnTo>
                          <a:pt x="187" y="246"/>
                        </a:lnTo>
                        <a:lnTo>
                          <a:pt x="132" y="175"/>
                        </a:lnTo>
                        <a:lnTo>
                          <a:pt x="83" y="113"/>
                        </a:lnTo>
                        <a:lnTo>
                          <a:pt x="44" y="62"/>
                        </a:lnTo>
                        <a:lnTo>
                          <a:pt x="16" y="24"/>
                        </a:lnTo>
                        <a:lnTo>
                          <a:pt x="1" y="3"/>
                        </a:lnTo>
                        <a:lnTo>
                          <a:pt x="0" y="0"/>
                        </a:lnTo>
                        <a:close/>
                      </a:path>
                    </a:pathLst>
                  </a:custGeom>
                  <a:solidFill>
                    <a:srgbClr val="ffffff"/>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181" name=""/>
                  <p:cNvSpPr/>
                  <p:nvPr/>
                </p:nvSpPr>
                <p:spPr>
                  <a:xfrm>
                    <a:off x="870840" y="5469840"/>
                    <a:ext cx="14040" cy="16200"/>
                  </a:xfrm>
                  <a:custGeom>
                    <a:avLst/>
                    <a:gdLst/>
                    <a:ahLst/>
                    <a:rect l="l" t="t" r="r" b="b"/>
                    <a:pathLst>
                      <a:path w="396" h="454">
                        <a:moveTo>
                          <a:pt x="396" y="273"/>
                        </a:moveTo>
                        <a:lnTo>
                          <a:pt x="394" y="275"/>
                        </a:lnTo>
                        <a:lnTo>
                          <a:pt x="390" y="280"/>
                        </a:lnTo>
                        <a:lnTo>
                          <a:pt x="384" y="288"/>
                        </a:lnTo>
                        <a:lnTo>
                          <a:pt x="376" y="298"/>
                        </a:lnTo>
                        <a:lnTo>
                          <a:pt x="364" y="310"/>
                        </a:lnTo>
                        <a:lnTo>
                          <a:pt x="352" y="324"/>
                        </a:lnTo>
                        <a:lnTo>
                          <a:pt x="335" y="340"/>
                        </a:lnTo>
                        <a:lnTo>
                          <a:pt x="317" y="355"/>
                        </a:lnTo>
                        <a:lnTo>
                          <a:pt x="296" y="371"/>
                        </a:lnTo>
                        <a:lnTo>
                          <a:pt x="272" y="387"/>
                        </a:lnTo>
                        <a:lnTo>
                          <a:pt x="245" y="402"/>
                        </a:lnTo>
                        <a:lnTo>
                          <a:pt x="216" y="416"/>
                        </a:lnTo>
                        <a:lnTo>
                          <a:pt x="186" y="429"/>
                        </a:lnTo>
                        <a:lnTo>
                          <a:pt x="151" y="440"/>
                        </a:lnTo>
                        <a:lnTo>
                          <a:pt x="114" y="448"/>
                        </a:lnTo>
                        <a:lnTo>
                          <a:pt x="75" y="454"/>
                        </a:lnTo>
                        <a:lnTo>
                          <a:pt x="79" y="428"/>
                        </a:lnTo>
                        <a:lnTo>
                          <a:pt x="82" y="400"/>
                        </a:lnTo>
                        <a:lnTo>
                          <a:pt x="82" y="369"/>
                        </a:lnTo>
                        <a:lnTo>
                          <a:pt x="80" y="337"/>
                        </a:lnTo>
                        <a:lnTo>
                          <a:pt x="77" y="302"/>
                        </a:lnTo>
                        <a:lnTo>
                          <a:pt x="73" y="267"/>
                        </a:lnTo>
                        <a:lnTo>
                          <a:pt x="68" y="233"/>
                        </a:lnTo>
                        <a:lnTo>
                          <a:pt x="62" y="198"/>
                        </a:lnTo>
                        <a:lnTo>
                          <a:pt x="54" y="164"/>
                        </a:lnTo>
                        <a:lnTo>
                          <a:pt x="47" y="132"/>
                        </a:lnTo>
                        <a:lnTo>
                          <a:pt x="38" y="101"/>
                        </a:lnTo>
                        <a:lnTo>
                          <a:pt x="30" y="74"/>
                        </a:lnTo>
                        <a:lnTo>
                          <a:pt x="23" y="49"/>
                        </a:lnTo>
                        <a:lnTo>
                          <a:pt x="14" y="29"/>
                        </a:lnTo>
                        <a:lnTo>
                          <a:pt x="6" y="12"/>
                        </a:lnTo>
                        <a:lnTo>
                          <a:pt x="0" y="0"/>
                        </a:lnTo>
                        <a:lnTo>
                          <a:pt x="20" y="0"/>
                        </a:lnTo>
                        <a:lnTo>
                          <a:pt x="29" y="22"/>
                        </a:lnTo>
                        <a:lnTo>
                          <a:pt x="41" y="45"/>
                        </a:lnTo>
                        <a:lnTo>
                          <a:pt x="54" y="68"/>
                        </a:lnTo>
                        <a:lnTo>
                          <a:pt x="70" y="90"/>
                        </a:lnTo>
                        <a:lnTo>
                          <a:pt x="88" y="112"/>
                        </a:lnTo>
                        <a:lnTo>
                          <a:pt x="108" y="134"/>
                        </a:lnTo>
                        <a:lnTo>
                          <a:pt x="129" y="154"/>
                        </a:lnTo>
                        <a:lnTo>
                          <a:pt x="152" y="174"/>
                        </a:lnTo>
                        <a:lnTo>
                          <a:pt x="177" y="192"/>
                        </a:lnTo>
                        <a:lnTo>
                          <a:pt x="204" y="209"/>
                        </a:lnTo>
                        <a:lnTo>
                          <a:pt x="232" y="224"/>
                        </a:lnTo>
                        <a:lnTo>
                          <a:pt x="262" y="238"/>
                        </a:lnTo>
                        <a:lnTo>
                          <a:pt x="294" y="250"/>
                        </a:lnTo>
                        <a:lnTo>
                          <a:pt x="326" y="260"/>
                        </a:lnTo>
                        <a:lnTo>
                          <a:pt x="360" y="268"/>
                        </a:lnTo>
                        <a:lnTo>
                          <a:pt x="396" y="273"/>
                        </a:lnTo>
                        <a:close/>
                      </a:path>
                    </a:pathLst>
                  </a:custGeom>
                  <a:solidFill>
                    <a:srgbClr val="ffffff"/>
                  </a:solidFill>
                  <a:ln w="7920">
                    <a:solidFill>
                      <a:srgbClr val="000000"/>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182" name=""/>
                  <p:cNvSpPr/>
                  <p:nvPr/>
                </p:nvSpPr>
                <p:spPr>
                  <a:xfrm>
                    <a:off x="724320" y="5504040"/>
                    <a:ext cx="129240" cy="201960"/>
                  </a:xfrm>
                  <a:custGeom>
                    <a:avLst/>
                    <a:gdLst/>
                    <a:ahLst/>
                    <a:rect l="l" t="t" r="r" b="b"/>
                    <a:pathLst>
                      <a:path w="3618" h="5649">
                        <a:moveTo>
                          <a:pt x="3618" y="0"/>
                        </a:moveTo>
                        <a:lnTo>
                          <a:pt x="3464" y="80"/>
                        </a:lnTo>
                        <a:lnTo>
                          <a:pt x="3332" y="189"/>
                        </a:lnTo>
                        <a:lnTo>
                          <a:pt x="3220" y="324"/>
                        </a:lnTo>
                        <a:lnTo>
                          <a:pt x="3126" y="479"/>
                        </a:lnTo>
                        <a:lnTo>
                          <a:pt x="3051" y="650"/>
                        </a:lnTo>
                        <a:lnTo>
                          <a:pt x="2990" y="835"/>
                        </a:lnTo>
                        <a:lnTo>
                          <a:pt x="2944" y="1028"/>
                        </a:lnTo>
                        <a:lnTo>
                          <a:pt x="2911" y="1223"/>
                        </a:lnTo>
                        <a:lnTo>
                          <a:pt x="2889" y="1418"/>
                        </a:lnTo>
                        <a:lnTo>
                          <a:pt x="2877" y="1609"/>
                        </a:lnTo>
                        <a:lnTo>
                          <a:pt x="2874" y="1789"/>
                        </a:lnTo>
                        <a:lnTo>
                          <a:pt x="2878" y="1956"/>
                        </a:lnTo>
                        <a:lnTo>
                          <a:pt x="2888" y="2106"/>
                        </a:lnTo>
                        <a:lnTo>
                          <a:pt x="2902" y="2234"/>
                        </a:lnTo>
                        <a:lnTo>
                          <a:pt x="2919" y="2335"/>
                        </a:lnTo>
                        <a:lnTo>
                          <a:pt x="2938" y="2405"/>
                        </a:lnTo>
                        <a:lnTo>
                          <a:pt x="3018" y="2692"/>
                        </a:lnTo>
                        <a:lnTo>
                          <a:pt x="3078" y="2978"/>
                        </a:lnTo>
                        <a:lnTo>
                          <a:pt x="3115" y="3260"/>
                        </a:lnTo>
                        <a:lnTo>
                          <a:pt x="3130" y="3539"/>
                        </a:lnTo>
                        <a:lnTo>
                          <a:pt x="3120" y="3809"/>
                        </a:lnTo>
                        <a:lnTo>
                          <a:pt x="3085" y="4068"/>
                        </a:lnTo>
                        <a:lnTo>
                          <a:pt x="3026" y="4316"/>
                        </a:lnTo>
                        <a:lnTo>
                          <a:pt x="2939" y="4551"/>
                        </a:lnTo>
                        <a:lnTo>
                          <a:pt x="2826" y="4768"/>
                        </a:lnTo>
                        <a:lnTo>
                          <a:pt x="2685" y="4967"/>
                        </a:lnTo>
                        <a:lnTo>
                          <a:pt x="2515" y="5144"/>
                        </a:lnTo>
                        <a:lnTo>
                          <a:pt x="2316" y="5299"/>
                        </a:lnTo>
                        <a:lnTo>
                          <a:pt x="2086" y="5427"/>
                        </a:lnTo>
                        <a:lnTo>
                          <a:pt x="1826" y="5529"/>
                        </a:lnTo>
                        <a:lnTo>
                          <a:pt x="1533" y="5600"/>
                        </a:lnTo>
                        <a:lnTo>
                          <a:pt x="1208" y="5640"/>
                        </a:lnTo>
                        <a:lnTo>
                          <a:pt x="1201" y="5640"/>
                        </a:lnTo>
                        <a:lnTo>
                          <a:pt x="1181" y="5641"/>
                        </a:lnTo>
                        <a:lnTo>
                          <a:pt x="1148" y="5644"/>
                        </a:lnTo>
                        <a:lnTo>
                          <a:pt x="1105" y="5646"/>
                        </a:lnTo>
                        <a:lnTo>
                          <a:pt x="1052" y="5647"/>
                        </a:lnTo>
                        <a:lnTo>
                          <a:pt x="991" y="5649"/>
                        </a:lnTo>
                        <a:lnTo>
                          <a:pt x="923" y="5649"/>
                        </a:lnTo>
                        <a:lnTo>
                          <a:pt x="849" y="5649"/>
                        </a:lnTo>
                        <a:lnTo>
                          <a:pt x="769" y="5647"/>
                        </a:lnTo>
                        <a:lnTo>
                          <a:pt x="686" y="5644"/>
                        </a:lnTo>
                        <a:lnTo>
                          <a:pt x="600" y="5638"/>
                        </a:lnTo>
                        <a:lnTo>
                          <a:pt x="512" y="5630"/>
                        </a:lnTo>
                        <a:lnTo>
                          <a:pt x="424" y="5619"/>
                        </a:lnTo>
                        <a:lnTo>
                          <a:pt x="337" y="5607"/>
                        </a:lnTo>
                        <a:lnTo>
                          <a:pt x="252" y="5590"/>
                        </a:lnTo>
                        <a:lnTo>
                          <a:pt x="170" y="5571"/>
                        </a:lnTo>
                        <a:lnTo>
                          <a:pt x="254" y="5459"/>
                        </a:lnTo>
                        <a:lnTo>
                          <a:pt x="326" y="5341"/>
                        </a:lnTo>
                        <a:lnTo>
                          <a:pt x="389" y="5219"/>
                        </a:lnTo>
                        <a:lnTo>
                          <a:pt x="442" y="5095"/>
                        </a:lnTo>
                        <a:lnTo>
                          <a:pt x="485" y="4968"/>
                        </a:lnTo>
                        <a:lnTo>
                          <a:pt x="519" y="4840"/>
                        </a:lnTo>
                        <a:lnTo>
                          <a:pt x="546" y="4714"/>
                        </a:lnTo>
                        <a:lnTo>
                          <a:pt x="564" y="4588"/>
                        </a:lnTo>
                        <a:lnTo>
                          <a:pt x="576" y="4466"/>
                        </a:lnTo>
                        <a:lnTo>
                          <a:pt x="582" y="4347"/>
                        </a:lnTo>
                        <a:lnTo>
                          <a:pt x="582" y="4233"/>
                        </a:lnTo>
                        <a:lnTo>
                          <a:pt x="576" y="4127"/>
                        </a:lnTo>
                        <a:lnTo>
                          <a:pt x="567" y="4029"/>
                        </a:lnTo>
                        <a:lnTo>
                          <a:pt x="553" y="3938"/>
                        </a:lnTo>
                        <a:lnTo>
                          <a:pt x="536" y="3858"/>
                        </a:lnTo>
                        <a:lnTo>
                          <a:pt x="518" y="3790"/>
                        </a:lnTo>
                        <a:lnTo>
                          <a:pt x="493" y="3719"/>
                        </a:lnTo>
                        <a:lnTo>
                          <a:pt x="462" y="3623"/>
                        </a:lnTo>
                        <a:lnTo>
                          <a:pt x="424" y="3505"/>
                        </a:lnTo>
                        <a:lnTo>
                          <a:pt x="382" y="3368"/>
                        </a:lnTo>
                        <a:lnTo>
                          <a:pt x="336" y="3214"/>
                        </a:lnTo>
                        <a:lnTo>
                          <a:pt x="287" y="3047"/>
                        </a:lnTo>
                        <a:lnTo>
                          <a:pt x="238" y="2870"/>
                        </a:lnTo>
                        <a:lnTo>
                          <a:pt x="191" y="2685"/>
                        </a:lnTo>
                        <a:lnTo>
                          <a:pt x="145" y="2493"/>
                        </a:lnTo>
                        <a:lnTo>
                          <a:pt x="103" y="2300"/>
                        </a:lnTo>
                        <a:lnTo>
                          <a:pt x="66" y="2107"/>
                        </a:lnTo>
                        <a:lnTo>
                          <a:pt x="36" y="1917"/>
                        </a:lnTo>
                        <a:lnTo>
                          <a:pt x="14" y="1733"/>
                        </a:lnTo>
                        <a:lnTo>
                          <a:pt x="2" y="1557"/>
                        </a:lnTo>
                        <a:lnTo>
                          <a:pt x="0" y="1394"/>
                        </a:lnTo>
                        <a:lnTo>
                          <a:pt x="11" y="1245"/>
                        </a:lnTo>
                        <a:lnTo>
                          <a:pt x="36" y="1116"/>
                        </a:lnTo>
                        <a:lnTo>
                          <a:pt x="78" y="992"/>
                        </a:lnTo>
                        <a:lnTo>
                          <a:pt x="135" y="872"/>
                        </a:lnTo>
                        <a:lnTo>
                          <a:pt x="204" y="758"/>
                        </a:lnTo>
                        <a:lnTo>
                          <a:pt x="282" y="649"/>
                        </a:lnTo>
                        <a:lnTo>
                          <a:pt x="367" y="546"/>
                        </a:lnTo>
                        <a:lnTo>
                          <a:pt x="457" y="452"/>
                        </a:lnTo>
                        <a:lnTo>
                          <a:pt x="547" y="363"/>
                        </a:lnTo>
                        <a:lnTo>
                          <a:pt x="636" y="284"/>
                        </a:lnTo>
                        <a:lnTo>
                          <a:pt x="722" y="213"/>
                        </a:lnTo>
                        <a:lnTo>
                          <a:pt x="802" y="151"/>
                        </a:lnTo>
                        <a:lnTo>
                          <a:pt x="873" y="100"/>
                        </a:lnTo>
                        <a:lnTo>
                          <a:pt x="933" y="59"/>
                        </a:lnTo>
                        <a:lnTo>
                          <a:pt x="979" y="28"/>
                        </a:lnTo>
                        <a:lnTo>
                          <a:pt x="1008" y="10"/>
                        </a:lnTo>
                        <a:lnTo>
                          <a:pt x="1019" y="4"/>
                        </a:lnTo>
                        <a:lnTo>
                          <a:pt x="361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 name=""/>
                  <p:cNvSpPr/>
                  <p:nvPr/>
                </p:nvSpPr>
                <p:spPr>
                  <a:xfrm>
                    <a:off x="735840" y="5567760"/>
                    <a:ext cx="93600" cy="132120"/>
                  </a:xfrm>
                  <a:custGeom>
                    <a:avLst/>
                    <a:gdLst/>
                    <a:ahLst/>
                    <a:rect l="l" t="t" r="r" b="b"/>
                    <a:pathLst>
                      <a:path w="2618" h="3696">
                        <a:moveTo>
                          <a:pt x="312" y="2528"/>
                        </a:moveTo>
                        <a:lnTo>
                          <a:pt x="404" y="2474"/>
                        </a:lnTo>
                        <a:lnTo>
                          <a:pt x="494" y="2410"/>
                        </a:lnTo>
                        <a:lnTo>
                          <a:pt x="580" y="2337"/>
                        </a:lnTo>
                        <a:lnTo>
                          <a:pt x="662" y="2254"/>
                        </a:lnTo>
                        <a:lnTo>
                          <a:pt x="740" y="2164"/>
                        </a:lnTo>
                        <a:lnTo>
                          <a:pt x="813" y="2070"/>
                        </a:lnTo>
                        <a:lnTo>
                          <a:pt x="880" y="1970"/>
                        </a:lnTo>
                        <a:lnTo>
                          <a:pt x="942" y="1868"/>
                        </a:lnTo>
                        <a:lnTo>
                          <a:pt x="998" y="1763"/>
                        </a:lnTo>
                        <a:lnTo>
                          <a:pt x="1047" y="1659"/>
                        </a:lnTo>
                        <a:lnTo>
                          <a:pt x="1091" y="1556"/>
                        </a:lnTo>
                        <a:lnTo>
                          <a:pt x="1125" y="1455"/>
                        </a:lnTo>
                        <a:lnTo>
                          <a:pt x="1151" y="1358"/>
                        </a:lnTo>
                        <a:lnTo>
                          <a:pt x="1170" y="1266"/>
                        </a:lnTo>
                        <a:lnTo>
                          <a:pt x="1181" y="1181"/>
                        </a:lnTo>
                        <a:lnTo>
                          <a:pt x="1182" y="1104"/>
                        </a:lnTo>
                        <a:lnTo>
                          <a:pt x="1183" y="1076"/>
                        </a:lnTo>
                        <a:lnTo>
                          <a:pt x="1184" y="1046"/>
                        </a:lnTo>
                        <a:lnTo>
                          <a:pt x="1184" y="1017"/>
                        </a:lnTo>
                        <a:lnTo>
                          <a:pt x="1184" y="986"/>
                        </a:lnTo>
                        <a:lnTo>
                          <a:pt x="1183" y="956"/>
                        </a:lnTo>
                        <a:lnTo>
                          <a:pt x="1181" y="924"/>
                        </a:lnTo>
                        <a:lnTo>
                          <a:pt x="1179" y="893"/>
                        </a:lnTo>
                        <a:lnTo>
                          <a:pt x="1177" y="860"/>
                        </a:lnTo>
                        <a:lnTo>
                          <a:pt x="1173" y="828"/>
                        </a:lnTo>
                        <a:lnTo>
                          <a:pt x="1169" y="794"/>
                        </a:lnTo>
                        <a:lnTo>
                          <a:pt x="1165" y="760"/>
                        </a:lnTo>
                        <a:lnTo>
                          <a:pt x="1160" y="727"/>
                        </a:lnTo>
                        <a:lnTo>
                          <a:pt x="1155" y="693"/>
                        </a:lnTo>
                        <a:lnTo>
                          <a:pt x="1149" y="659"/>
                        </a:lnTo>
                        <a:lnTo>
                          <a:pt x="1143" y="624"/>
                        </a:lnTo>
                        <a:lnTo>
                          <a:pt x="1138" y="590"/>
                        </a:lnTo>
                        <a:lnTo>
                          <a:pt x="1121" y="493"/>
                        </a:lnTo>
                        <a:lnTo>
                          <a:pt x="1129" y="399"/>
                        </a:lnTo>
                        <a:lnTo>
                          <a:pt x="1160" y="312"/>
                        </a:lnTo>
                        <a:lnTo>
                          <a:pt x="1210" y="231"/>
                        </a:lnTo>
                        <a:lnTo>
                          <a:pt x="1278" y="159"/>
                        </a:lnTo>
                        <a:lnTo>
                          <a:pt x="1358" y="98"/>
                        </a:lnTo>
                        <a:lnTo>
                          <a:pt x="1451" y="51"/>
                        </a:lnTo>
                        <a:lnTo>
                          <a:pt x="1553" y="18"/>
                        </a:lnTo>
                        <a:lnTo>
                          <a:pt x="1660" y="0"/>
                        </a:lnTo>
                        <a:lnTo>
                          <a:pt x="1771" y="0"/>
                        </a:lnTo>
                        <a:lnTo>
                          <a:pt x="1883" y="21"/>
                        </a:lnTo>
                        <a:lnTo>
                          <a:pt x="1993" y="62"/>
                        </a:lnTo>
                        <a:lnTo>
                          <a:pt x="2098" y="127"/>
                        </a:lnTo>
                        <a:lnTo>
                          <a:pt x="2196" y="217"/>
                        </a:lnTo>
                        <a:lnTo>
                          <a:pt x="2284" y="334"/>
                        </a:lnTo>
                        <a:lnTo>
                          <a:pt x="2360" y="480"/>
                        </a:lnTo>
                        <a:lnTo>
                          <a:pt x="2444" y="701"/>
                        </a:lnTo>
                        <a:lnTo>
                          <a:pt x="2513" y="937"/>
                        </a:lnTo>
                        <a:lnTo>
                          <a:pt x="2567" y="1184"/>
                        </a:lnTo>
                        <a:lnTo>
                          <a:pt x="2603" y="1438"/>
                        </a:lnTo>
                        <a:lnTo>
                          <a:pt x="2618" y="1697"/>
                        </a:lnTo>
                        <a:lnTo>
                          <a:pt x="2613" y="1953"/>
                        </a:lnTo>
                        <a:lnTo>
                          <a:pt x="2585" y="2206"/>
                        </a:lnTo>
                        <a:lnTo>
                          <a:pt x="2531" y="2451"/>
                        </a:lnTo>
                        <a:lnTo>
                          <a:pt x="2451" y="2684"/>
                        </a:lnTo>
                        <a:lnTo>
                          <a:pt x="2342" y="2902"/>
                        </a:lnTo>
                        <a:lnTo>
                          <a:pt x="2204" y="3100"/>
                        </a:lnTo>
                        <a:lnTo>
                          <a:pt x="2034" y="3276"/>
                        </a:lnTo>
                        <a:lnTo>
                          <a:pt x="1830" y="3424"/>
                        </a:lnTo>
                        <a:lnTo>
                          <a:pt x="1592" y="3542"/>
                        </a:lnTo>
                        <a:lnTo>
                          <a:pt x="1316" y="3626"/>
                        </a:lnTo>
                        <a:lnTo>
                          <a:pt x="1003" y="3671"/>
                        </a:lnTo>
                        <a:lnTo>
                          <a:pt x="997" y="3671"/>
                        </a:lnTo>
                        <a:lnTo>
                          <a:pt x="978" y="3673"/>
                        </a:lnTo>
                        <a:lnTo>
                          <a:pt x="950" y="3677"/>
                        </a:lnTo>
                        <a:lnTo>
                          <a:pt x="910" y="3680"/>
                        </a:lnTo>
                        <a:lnTo>
                          <a:pt x="861" y="3685"/>
                        </a:lnTo>
                        <a:lnTo>
                          <a:pt x="806" y="3689"/>
                        </a:lnTo>
                        <a:lnTo>
                          <a:pt x="742" y="3692"/>
                        </a:lnTo>
                        <a:lnTo>
                          <a:pt x="672" y="3695"/>
                        </a:lnTo>
                        <a:lnTo>
                          <a:pt x="597" y="3696"/>
                        </a:lnTo>
                        <a:lnTo>
                          <a:pt x="517" y="3695"/>
                        </a:lnTo>
                        <a:lnTo>
                          <a:pt x="434" y="3693"/>
                        </a:lnTo>
                        <a:lnTo>
                          <a:pt x="349" y="3688"/>
                        </a:lnTo>
                        <a:lnTo>
                          <a:pt x="262" y="3679"/>
                        </a:lnTo>
                        <a:lnTo>
                          <a:pt x="173" y="3668"/>
                        </a:lnTo>
                        <a:lnTo>
                          <a:pt x="86" y="3652"/>
                        </a:lnTo>
                        <a:lnTo>
                          <a:pt x="0" y="3633"/>
                        </a:lnTo>
                        <a:lnTo>
                          <a:pt x="66" y="3522"/>
                        </a:lnTo>
                        <a:lnTo>
                          <a:pt x="123" y="3415"/>
                        </a:lnTo>
                        <a:lnTo>
                          <a:pt x="171" y="3310"/>
                        </a:lnTo>
                        <a:lnTo>
                          <a:pt x="210" y="3209"/>
                        </a:lnTo>
                        <a:lnTo>
                          <a:pt x="243" y="3113"/>
                        </a:lnTo>
                        <a:lnTo>
                          <a:pt x="267" y="3022"/>
                        </a:lnTo>
                        <a:lnTo>
                          <a:pt x="286" y="2937"/>
                        </a:lnTo>
                        <a:lnTo>
                          <a:pt x="299" y="2857"/>
                        </a:lnTo>
                        <a:lnTo>
                          <a:pt x="309" y="2785"/>
                        </a:lnTo>
                        <a:lnTo>
                          <a:pt x="314" y="2720"/>
                        </a:lnTo>
                        <a:lnTo>
                          <a:pt x="316" y="2663"/>
                        </a:lnTo>
                        <a:lnTo>
                          <a:pt x="317" y="2616"/>
                        </a:lnTo>
                        <a:lnTo>
                          <a:pt x="315" y="2578"/>
                        </a:lnTo>
                        <a:lnTo>
                          <a:pt x="314" y="2550"/>
                        </a:lnTo>
                        <a:lnTo>
                          <a:pt x="312" y="2533"/>
                        </a:lnTo>
                        <a:lnTo>
                          <a:pt x="312" y="252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 name=""/>
                  <p:cNvSpPr/>
                  <p:nvPr/>
                </p:nvSpPr>
                <p:spPr>
                  <a:xfrm>
                    <a:off x="841680" y="5414760"/>
                    <a:ext cx="360" cy="360"/>
                  </a:xfrm>
                  <a:prstGeom prst="line">
                    <a:avLst/>
                  </a:prstGeom>
                  <a:ln w="7920">
                    <a:solidFill>
                      <a:srgbClr val="000000"/>
                    </a:solidFill>
                    <a:miter/>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185" name=""/>
                  <p:cNvSpPr/>
                  <p:nvPr/>
                </p:nvSpPr>
                <p:spPr>
                  <a:xfrm>
                    <a:off x="537840" y="5311440"/>
                    <a:ext cx="304200" cy="104040"/>
                  </a:xfrm>
                  <a:custGeom>
                    <a:avLst/>
                    <a:gdLst/>
                    <a:ahLst/>
                    <a:rect l="l" t="t" r="r" b="b"/>
                    <a:pathLst>
                      <a:path w="8520" h="2928">
                        <a:moveTo>
                          <a:pt x="8520" y="2928"/>
                        </a:moveTo>
                        <a:lnTo>
                          <a:pt x="8248" y="2458"/>
                        </a:lnTo>
                        <a:lnTo>
                          <a:pt x="7921" y="2018"/>
                        </a:lnTo>
                        <a:lnTo>
                          <a:pt x="7544" y="1612"/>
                        </a:lnTo>
                        <a:lnTo>
                          <a:pt x="7119" y="1243"/>
                        </a:lnTo>
                        <a:lnTo>
                          <a:pt x="6653" y="914"/>
                        </a:lnTo>
                        <a:lnTo>
                          <a:pt x="6148" y="631"/>
                        </a:lnTo>
                        <a:lnTo>
                          <a:pt x="5612" y="394"/>
                        </a:lnTo>
                        <a:lnTo>
                          <a:pt x="5045" y="209"/>
                        </a:lnTo>
                        <a:lnTo>
                          <a:pt x="4454" y="80"/>
                        </a:lnTo>
                        <a:lnTo>
                          <a:pt x="3843" y="9"/>
                        </a:lnTo>
                        <a:lnTo>
                          <a:pt x="3216" y="0"/>
                        </a:lnTo>
                        <a:lnTo>
                          <a:pt x="2578" y="57"/>
                        </a:lnTo>
                        <a:lnTo>
                          <a:pt x="1933" y="183"/>
                        </a:lnTo>
                        <a:lnTo>
                          <a:pt x="1285" y="382"/>
                        </a:lnTo>
                        <a:lnTo>
                          <a:pt x="638" y="657"/>
                        </a:lnTo>
                        <a:lnTo>
                          <a:pt x="0" y="1013"/>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 name=""/>
                  <p:cNvSpPr/>
                  <p:nvPr/>
                </p:nvSpPr>
                <p:spPr>
                  <a:xfrm>
                    <a:off x="840600" y="5414760"/>
                    <a:ext cx="3600" cy="1800"/>
                  </a:xfrm>
                  <a:custGeom>
                    <a:avLst/>
                    <a:gdLst/>
                    <a:ahLst/>
                    <a:rect l="l" t="t" r="r" b="b"/>
                    <a:pathLst>
                      <a:path w="85" h="65">
                        <a:moveTo>
                          <a:pt x="80" y="0"/>
                        </a:moveTo>
                        <a:lnTo>
                          <a:pt x="80" y="0"/>
                        </a:lnTo>
                        <a:lnTo>
                          <a:pt x="83" y="7"/>
                        </a:lnTo>
                        <a:lnTo>
                          <a:pt x="85" y="14"/>
                        </a:lnTo>
                        <a:lnTo>
                          <a:pt x="85" y="22"/>
                        </a:lnTo>
                        <a:lnTo>
                          <a:pt x="84" y="30"/>
                        </a:lnTo>
                        <a:lnTo>
                          <a:pt x="81" y="38"/>
                        </a:lnTo>
                        <a:lnTo>
                          <a:pt x="78" y="44"/>
                        </a:lnTo>
                        <a:lnTo>
                          <a:pt x="72" y="50"/>
                        </a:lnTo>
                        <a:lnTo>
                          <a:pt x="66" y="55"/>
                        </a:lnTo>
                        <a:lnTo>
                          <a:pt x="60" y="60"/>
                        </a:lnTo>
                        <a:lnTo>
                          <a:pt x="52" y="63"/>
                        </a:lnTo>
                        <a:lnTo>
                          <a:pt x="45" y="65"/>
                        </a:lnTo>
                        <a:lnTo>
                          <a:pt x="38" y="65"/>
                        </a:lnTo>
                        <a:lnTo>
                          <a:pt x="29" y="64"/>
                        </a:lnTo>
                        <a:lnTo>
                          <a:pt x="22" y="61"/>
                        </a:lnTo>
                        <a:lnTo>
                          <a:pt x="16" y="57"/>
                        </a:lnTo>
                        <a:lnTo>
                          <a:pt x="9" y="52"/>
                        </a:lnTo>
                        <a:lnTo>
                          <a:pt x="4" y="46"/>
                        </a:lnTo>
                        <a:lnTo>
                          <a:pt x="0" y="40"/>
                        </a:lnTo>
                        <a:lnTo>
                          <a:pt x="0" y="40"/>
                        </a:lnTo>
                        <a:lnTo>
                          <a:pt x="80"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7" name=""/>
                  <p:cNvSpPr/>
                  <p:nvPr/>
                </p:nvSpPr>
                <p:spPr>
                  <a:xfrm>
                    <a:off x="536400" y="5345640"/>
                    <a:ext cx="1800" cy="3240"/>
                  </a:xfrm>
                  <a:custGeom>
                    <a:avLst/>
                    <a:gdLst/>
                    <a:ahLst/>
                    <a:rect l="l" t="t" r="r" b="b"/>
                    <a:pathLst>
                      <a:path w="70" h="83">
                        <a:moveTo>
                          <a:pt x="70" y="76"/>
                        </a:moveTo>
                        <a:lnTo>
                          <a:pt x="70" y="76"/>
                        </a:lnTo>
                        <a:lnTo>
                          <a:pt x="62" y="80"/>
                        </a:lnTo>
                        <a:lnTo>
                          <a:pt x="55" y="82"/>
                        </a:lnTo>
                        <a:lnTo>
                          <a:pt x="47" y="83"/>
                        </a:lnTo>
                        <a:lnTo>
                          <a:pt x="39" y="83"/>
                        </a:lnTo>
                        <a:lnTo>
                          <a:pt x="32" y="81"/>
                        </a:lnTo>
                        <a:lnTo>
                          <a:pt x="25" y="78"/>
                        </a:lnTo>
                        <a:lnTo>
                          <a:pt x="18" y="74"/>
                        </a:lnTo>
                        <a:lnTo>
                          <a:pt x="12" y="69"/>
                        </a:lnTo>
                        <a:lnTo>
                          <a:pt x="8" y="62"/>
                        </a:lnTo>
                        <a:lnTo>
                          <a:pt x="4" y="55"/>
                        </a:lnTo>
                        <a:lnTo>
                          <a:pt x="2" y="48"/>
                        </a:lnTo>
                        <a:lnTo>
                          <a:pt x="0" y="39"/>
                        </a:lnTo>
                        <a:lnTo>
                          <a:pt x="0" y="32"/>
                        </a:lnTo>
                        <a:lnTo>
                          <a:pt x="3" y="25"/>
                        </a:lnTo>
                        <a:lnTo>
                          <a:pt x="6" y="17"/>
                        </a:lnTo>
                        <a:lnTo>
                          <a:pt x="10" y="11"/>
                        </a:lnTo>
                        <a:lnTo>
                          <a:pt x="15" y="5"/>
                        </a:lnTo>
                        <a:lnTo>
                          <a:pt x="21" y="0"/>
                        </a:lnTo>
                        <a:lnTo>
                          <a:pt x="21" y="0"/>
                        </a:lnTo>
                        <a:lnTo>
                          <a:pt x="70" y="76"/>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88" name=""/>
                  <p:cNvSpPr/>
                  <p:nvPr/>
                </p:nvSpPr>
                <p:spPr>
                  <a:xfrm>
                    <a:off x="442440" y="5347080"/>
                    <a:ext cx="95400" cy="308520"/>
                  </a:xfrm>
                  <a:custGeom>
                    <a:avLst/>
                    <a:gdLst/>
                    <a:ahLst/>
                    <a:rect l="l" t="t" r="r" b="b"/>
                    <a:pathLst>
                      <a:path w="2678" h="8643">
                        <a:moveTo>
                          <a:pt x="2678" y="0"/>
                        </a:moveTo>
                        <a:lnTo>
                          <a:pt x="2271" y="245"/>
                        </a:lnTo>
                        <a:lnTo>
                          <a:pt x="1884" y="539"/>
                        </a:lnTo>
                        <a:lnTo>
                          <a:pt x="1522" y="880"/>
                        </a:lnTo>
                        <a:lnTo>
                          <a:pt x="1188" y="1265"/>
                        </a:lnTo>
                        <a:lnTo>
                          <a:pt x="887" y="1693"/>
                        </a:lnTo>
                        <a:lnTo>
                          <a:pt x="622" y="2162"/>
                        </a:lnTo>
                        <a:lnTo>
                          <a:pt x="399" y="2669"/>
                        </a:lnTo>
                        <a:lnTo>
                          <a:pt x="221" y="3212"/>
                        </a:lnTo>
                        <a:lnTo>
                          <a:pt x="93" y="3791"/>
                        </a:lnTo>
                        <a:lnTo>
                          <a:pt x="17" y="4402"/>
                        </a:lnTo>
                        <a:lnTo>
                          <a:pt x="0" y="5044"/>
                        </a:lnTo>
                        <a:lnTo>
                          <a:pt x="46" y="5714"/>
                        </a:lnTo>
                        <a:lnTo>
                          <a:pt x="157" y="6411"/>
                        </a:lnTo>
                        <a:lnTo>
                          <a:pt x="338" y="7133"/>
                        </a:lnTo>
                        <a:lnTo>
                          <a:pt x="594" y="7877"/>
                        </a:lnTo>
                        <a:lnTo>
                          <a:pt x="930" y="8643"/>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 name=""/>
                  <p:cNvSpPr/>
                  <p:nvPr/>
                </p:nvSpPr>
                <p:spPr>
                  <a:xfrm>
                    <a:off x="537120" y="5345640"/>
                    <a:ext cx="2880" cy="2880"/>
                  </a:xfrm>
                  <a:custGeom>
                    <a:avLst/>
                    <a:gdLst/>
                    <a:ahLst/>
                    <a:rect l="l" t="t" r="r" b="b"/>
                    <a:pathLst>
                      <a:path w="66" h="85">
                        <a:moveTo>
                          <a:pt x="0" y="5"/>
                        </a:moveTo>
                        <a:lnTo>
                          <a:pt x="0" y="5"/>
                        </a:lnTo>
                        <a:lnTo>
                          <a:pt x="7" y="2"/>
                        </a:lnTo>
                        <a:lnTo>
                          <a:pt x="14" y="0"/>
                        </a:lnTo>
                        <a:lnTo>
                          <a:pt x="22" y="0"/>
                        </a:lnTo>
                        <a:lnTo>
                          <a:pt x="30" y="1"/>
                        </a:lnTo>
                        <a:lnTo>
                          <a:pt x="37" y="3"/>
                        </a:lnTo>
                        <a:lnTo>
                          <a:pt x="45" y="7"/>
                        </a:lnTo>
                        <a:lnTo>
                          <a:pt x="51" y="12"/>
                        </a:lnTo>
                        <a:lnTo>
                          <a:pt x="56" y="18"/>
                        </a:lnTo>
                        <a:lnTo>
                          <a:pt x="61" y="24"/>
                        </a:lnTo>
                        <a:lnTo>
                          <a:pt x="64" y="32"/>
                        </a:lnTo>
                        <a:lnTo>
                          <a:pt x="66" y="39"/>
                        </a:lnTo>
                        <a:lnTo>
                          <a:pt x="66" y="46"/>
                        </a:lnTo>
                        <a:lnTo>
                          <a:pt x="65" y="55"/>
                        </a:lnTo>
                        <a:lnTo>
                          <a:pt x="63" y="62"/>
                        </a:lnTo>
                        <a:lnTo>
                          <a:pt x="58" y="69"/>
                        </a:lnTo>
                        <a:lnTo>
                          <a:pt x="54" y="76"/>
                        </a:lnTo>
                        <a:lnTo>
                          <a:pt x="48" y="81"/>
                        </a:lnTo>
                        <a:lnTo>
                          <a:pt x="42" y="85"/>
                        </a:lnTo>
                        <a:lnTo>
                          <a:pt x="42" y="85"/>
                        </a:lnTo>
                        <a:lnTo>
                          <a:pt x="0" y="5"/>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190" name=""/>
                  <p:cNvSpPr/>
                  <p:nvPr/>
                </p:nvSpPr>
                <p:spPr>
                  <a:xfrm>
                    <a:off x="474480" y="5654880"/>
                    <a:ext cx="2880" cy="2520"/>
                  </a:xfrm>
                  <a:custGeom>
                    <a:avLst/>
                    <a:gdLst/>
                    <a:ahLst/>
                    <a:rect l="l" t="t" r="r" b="b"/>
                    <a:pathLst>
                      <a:path w="87" h="64">
                        <a:moveTo>
                          <a:pt x="82" y="0"/>
                        </a:moveTo>
                        <a:lnTo>
                          <a:pt x="82" y="0"/>
                        </a:lnTo>
                        <a:lnTo>
                          <a:pt x="84" y="7"/>
                        </a:lnTo>
                        <a:lnTo>
                          <a:pt x="87" y="14"/>
                        </a:lnTo>
                        <a:lnTo>
                          <a:pt x="87" y="22"/>
                        </a:lnTo>
                        <a:lnTo>
                          <a:pt x="85" y="29"/>
                        </a:lnTo>
                        <a:lnTo>
                          <a:pt x="82" y="36"/>
                        </a:lnTo>
                        <a:lnTo>
                          <a:pt x="79" y="44"/>
                        </a:lnTo>
                        <a:lnTo>
                          <a:pt x="74" y="50"/>
                        </a:lnTo>
                        <a:lnTo>
                          <a:pt x="68" y="55"/>
                        </a:lnTo>
                        <a:lnTo>
                          <a:pt x="60" y="60"/>
                        </a:lnTo>
                        <a:lnTo>
                          <a:pt x="53" y="62"/>
                        </a:lnTo>
                        <a:lnTo>
                          <a:pt x="46" y="64"/>
                        </a:lnTo>
                        <a:lnTo>
                          <a:pt x="38" y="64"/>
                        </a:lnTo>
                        <a:lnTo>
                          <a:pt x="31" y="63"/>
                        </a:lnTo>
                        <a:lnTo>
                          <a:pt x="23" y="60"/>
                        </a:lnTo>
                        <a:lnTo>
                          <a:pt x="16" y="56"/>
                        </a:lnTo>
                        <a:lnTo>
                          <a:pt x="10" y="51"/>
                        </a:lnTo>
                        <a:lnTo>
                          <a:pt x="5" y="45"/>
                        </a:lnTo>
                        <a:lnTo>
                          <a:pt x="0" y="38"/>
                        </a:lnTo>
                        <a:lnTo>
                          <a:pt x="0" y="38"/>
                        </a:lnTo>
                        <a:lnTo>
                          <a:pt x="82" y="0"/>
                        </a:lnTo>
                        <a:close/>
                      </a:path>
                    </a:pathLst>
                  </a:custGeom>
                  <a:solidFill>
                    <a:srgbClr val="000000"/>
                  </a:solid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191" name=""/>
                  <p:cNvSpPr/>
                  <p:nvPr/>
                </p:nvSpPr>
                <p:spPr>
                  <a:xfrm>
                    <a:off x="475920" y="5655600"/>
                    <a:ext cx="29880" cy="34200"/>
                  </a:xfrm>
                  <a:custGeom>
                    <a:avLst/>
                    <a:gdLst/>
                    <a:ahLst/>
                    <a:rect l="l" t="t" r="r" b="b"/>
                    <a:pathLst>
                      <a:path w="842" h="959">
                        <a:moveTo>
                          <a:pt x="0" y="0"/>
                        </a:moveTo>
                        <a:lnTo>
                          <a:pt x="6" y="7"/>
                        </a:lnTo>
                        <a:lnTo>
                          <a:pt x="21" y="30"/>
                        </a:lnTo>
                        <a:lnTo>
                          <a:pt x="48" y="66"/>
                        </a:lnTo>
                        <a:lnTo>
                          <a:pt x="81" y="113"/>
                        </a:lnTo>
                        <a:lnTo>
                          <a:pt x="124" y="170"/>
                        </a:lnTo>
                        <a:lnTo>
                          <a:pt x="173" y="235"/>
                        </a:lnTo>
                        <a:lnTo>
                          <a:pt x="228" y="306"/>
                        </a:lnTo>
                        <a:lnTo>
                          <a:pt x="288" y="382"/>
                        </a:lnTo>
                        <a:lnTo>
                          <a:pt x="352" y="461"/>
                        </a:lnTo>
                        <a:lnTo>
                          <a:pt x="420" y="542"/>
                        </a:lnTo>
                        <a:lnTo>
                          <a:pt x="490" y="622"/>
                        </a:lnTo>
                        <a:lnTo>
                          <a:pt x="561" y="699"/>
                        </a:lnTo>
                        <a:lnTo>
                          <a:pt x="633" y="774"/>
                        </a:lnTo>
                        <a:lnTo>
                          <a:pt x="704" y="843"/>
                        </a:lnTo>
                        <a:lnTo>
                          <a:pt x="774" y="905"/>
                        </a:lnTo>
                        <a:lnTo>
                          <a:pt x="842" y="959"/>
                        </a:lnTo>
                      </a:path>
                    </a:pathLst>
                  </a:custGeom>
                  <a:noFill/>
                  <a:ln w="7920">
                    <a:solidFill>
                      <a:srgbClr val="000000"/>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2" name=""/>
                  <p:cNvSpPr/>
                  <p:nvPr/>
                </p:nvSpPr>
                <p:spPr>
                  <a:xfrm>
                    <a:off x="474480" y="5654160"/>
                    <a:ext cx="2880" cy="2880"/>
                  </a:xfrm>
                  <a:custGeom>
                    <a:avLst/>
                    <a:gdLst/>
                    <a:ahLst/>
                    <a:rect l="l" t="t" r="r" b="b"/>
                    <a:pathLst>
                      <a:path w="82" h="71">
                        <a:moveTo>
                          <a:pt x="9" y="71"/>
                        </a:moveTo>
                        <a:lnTo>
                          <a:pt x="9" y="71"/>
                        </a:lnTo>
                        <a:lnTo>
                          <a:pt x="4" y="65"/>
                        </a:lnTo>
                        <a:lnTo>
                          <a:pt x="1" y="57"/>
                        </a:lnTo>
                        <a:lnTo>
                          <a:pt x="0" y="49"/>
                        </a:lnTo>
                        <a:lnTo>
                          <a:pt x="0" y="42"/>
                        </a:lnTo>
                        <a:lnTo>
                          <a:pt x="2" y="34"/>
                        </a:lnTo>
                        <a:lnTo>
                          <a:pt x="4" y="27"/>
                        </a:lnTo>
                        <a:lnTo>
                          <a:pt x="9" y="19"/>
                        </a:lnTo>
                        <a:lnTo>
                          <a:pt x="14" y="14"/>
                        </a:lnTo>
                        <a:lnTo>
                          <a:pt x="20" y="9"/>
                        </a:lnTo>
                        <a:lnTo>
                          <a:pt x="26" y="5"/>
                        </a:lnTo>
                        <a:lnTo>
                          <a:pt x="34" y="1"/>
                        </a:lnTo>
                        <a:lnTo>
                          <a:pt x="42" y="0"/>
                        </a:lnTo>
                        <a:lnTo>
                          <a:pt x="48" y="0"/>
                        </a:lnTo>
                        <a:lnTo>
                          <a:pt x="57" y="3"/>
                        </a:lnTo>
                        <a:lnTo>
                          <a:pt x="64" y="5"/>
                        </a:lnTo>
                        <a:lnTo>
                          <a:pt x="72" y="9"/>
                        </a:lnTo>
                        <a:lnTo>
                          <a:pt x="77" y="14"/>
                        </a:lnTo>
                        <a:lnTo>
                          <a:pt x="82" y="20"/>
                        </a:lnTo>
                        <a:lnTo>
                          <a:pt x="82" y="20"/>
                        </a:lnTo>
                        <a:lnTo>
                          <a:pt x="9" y="71"/>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193" name=""/>
                  <p:cNvSpPr/>
                  <p:nvPr/>
                </p:nvSpPr>
                <p:spPr>
                  <a:xfrm>
                    <a:off x="505080" y="5689080"/>
                    <a:ext cx="1800" cy="2880"/>
                  </a:xfrm>
                  <a:custGeom>
                    <a:avLst/>
                    <a:gdLst/>
                    <a:ahLst/>
                    <a:rect l="l" t="t" r="r" b="b"/>
                    <a:pathLst>
                      <a:path w="71" h="82">
                        <a:moveTo>
                          <a:pt x="52" y="0"/>
                        </a:moveTo>
                        <a:lnTo>
                          <a:pt x="52" y="0"/>
                        </a:lnTo>
                        <a:lnTo>
                          <a:pt x="59" y="5"/>
                        </a:lnTo>
                        <a:lnTo>
                          <a:pt x="64" y="12"/>
                        </a:lnTo>
                        <a:lnTo>
                          <a:pt x="67" y="19"/>
                        </a:lnTo>
                        <a:lnTo>
                          <a:pt x="70" y="26"/>
                        </a:lnTo>
                        <a:lnTo>
                          <a:pt x="71" y="35"/>
                        </a:lnTo>
                        <a:lnTo>
                          <a:pt x="71" y="41"/>
                        </a:lnTo>
                        <a:lnTo>
                          <a:pt x="69" y="50"/>
                        </a:lnTo>
                        <a:lnTo>
                          <a:pt x="67" y="57"/>
                        </a:lnTo>
                        <a:lnTo>
                          <a:pt x="63" y="63"/>
                        </a:lnTo>
                        <a:lnTo>
                          <a:pt x="57" y="70"/>
                        </a:lnTo>
                        <a:lnTo>
                          <a:pt x="51" y="75"/>
                        </a:lnTo>
                        <a:lnTo>
                          <a:pt x="44" y="78"/>
                        </a:lnTo>
                        <a:lnTo>
                          <a:pt x="36" y="81"/>
                        </a:lnTo>
                        <a:lnTo>
                          <a:pt x="28" y="82"/>
                        </a:lnTo>
                        <a:lnTo>
                          <a:pt x="22" y="82"/>
                        </a:lnTo>
                        <a:lnTo>
                          <a:pt x="13" y="80"/>
                        </a:lnTo>
                        <a:lnTo>
                          <a:pt x="6" y="78"/>
                        </a:lnTo>
                        <a:lnTo>
                          <a:pt x="0" y="74"/>
                        </a:lnTo>
                        <a:lnTo>
                          <a:pt x="0" y="74"/>
                        </a:lnTo>
                        <a:lnTo>
                          <a:pt x="52" y="0"/>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194" name=""/>
                  <p:cNvSpPr/>
                  <p:nvPr/>
                </p:nvSpPr>
                <p:spPr>
                  <a:xfrm>
                    <a:off x="505080" y="5689800"/>
                    <a:ext cx="14760" cy="7560"/>
                  </a:xfrm>
                  <a:custGeom>
                    <a:avLst/>
                    <a:gdLst/>
                    <a:ahLst/>
                    <a:rect l="l" t="t" r="r" b="b"/>
                    <a:pathLst>
                      <a:path w="409" h="219">
                        <a:moveTo>
                          <a:pt x="11" y="0"/>
                        </a:moveTo>
                        <a:lnTo>
                          <a:pt x="9" y="3"/>
                        </a:lnTo>
                        <a:lnTo>
                          <a:pt x="7" y="14"/>
                        </a:lnTo>
                        <a:lnTo>
                          <a:pt x="4" y="28"/>
                        </a:lnTo>
                        <a:lnTo>
                          <a:pt x="1" y="48"/>
                        </a:lnTo>
                        <a:lnTo>
                          <a:pt x="0" y="70"/>
                        </a:lnTo>
                        <a:lnTo>
                          <a:pt x="3" y="95"/>
                        </a:lnTo>
                        <a:lnTo>
                          <a:pt x="9" y="120"/>
                        </a:lnTo>
                        <a:lnTo>
                          <a:pt x="19" y="145"/>
                        </a:lnTo>
                        <a:lnTo>
                          <a:pt x="36" y="167"/>
                        </a:lnTo>
                        <a:lnTo>
                          <a:pt x="59" y="187"/>
                        </a:lnTo>
                        <a:lnTo>
                          <a:pt x="92" y="204"/>
                        </a:lnTo>
                        <a:lnTo>
                          <a:pt x="133" y="214"/>
                        </a:lnTo>
                        <a:lnTo>
                          <a:pt x="183" y="219"/>
                        </a:lnTo>
                        <a:lnTo>
                          <a:pt x="246" y="216"/>
                        </a:lnTo>
                        <a:lnTo>
                          <a:pt x="321" y="205"/>
                        </a:lnTo>
                        <a:lnTo>
                          <a:pt x="409" y="184"/>
                        </a:lnTo>
                      </a:path>
                    </a:pathLst>
                  </a:custGeom>
                  <a:noFill/>
                  <a:ln w="7920">
                    <a:solidFill>
                      <a:srgbClr val="000000"/>
                    </a:solidFill>
                    <a:round/>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Times New Roman"/>
                    </a:endParaRPr>
                  </a:p>
                </p:txBody>
              </p:sp>
              <p:sp>
                <p:nvSpPr>
                  <p:cNvPr id="195" name=""/>
                  <p:cNvSpPr/>
                  <p:nvPr/>
                </p:nvSpPr>
                <p:spPr>
                  <a:xfrm>
                    <a:off x="504360" y="5688360"/>
                    <a:ext cx="2520" cy="1800"/>
                  </a:xfrm>
                  <a:custGeom>
                    <a:avLst/>
                    <a:gdLst/>
                    <a:ahLst/>
                    <a:rect l="l" t="t" r="r" b="b"/>
                    <a:pathLst>
                      <a:path w="88" h="59">
                        <a:moveTo>
                          <a:pt x="0" y="31"/>
                        </a:moveTo>
                        <a:lnTo>
                          <a:pt x="0" y="31"/>
                        </a:lnTo>
                        <a:lnTo>
                          <a:pt x="3" y="24"/>
                        </a:lnTo>
                        <a:lnTo>
                          <a:pt x="7" y="17"/>
                        </a:lnTo>
                        <a:lnTo>
                          <a:pt x="14" y="11"/>
                        </a:lnTo>
                        <a:lnTo>
                          <a:pt x="20" y="6"/>
                        </a:lnTo>
                        <a:lnTo>
                          <a:pt x="27" y="3"/>
                        </a:lnTo>
                        <a:lnTo>
                          <a:pt x="35" y="1"/>
                        </a:lnTo>
                        <a:lnTo>
                          <a:pt x="42" y="0"/>
                        </a:lnTo>
                        <a:lnTo>
                          <a:pt x="49" y="0"/>
                        </a:lnTo>
                        <a:lnTo>
                          <a:pt x="57" y="2"/>
                        </a:lnTo>
                        <a:lnTo>
                          <a:pt x="64" y="5"/>
                        </a:lnTo>
                        <a:lnTo>
                          <a:pt x="71" y="9"/>
                        </a:lnTo>
                        <a:lnTo>
                          <a:pt x="77" y="16"/>
                        </a:lnTo>
                        <a:lnTo>
                          <a:pt x="82" y="22"/>
                        </a:lnTo>
                        <a:lnTo>
                          <a:pt x="85" y="29"/>
                        </a:lnTo>
                        <a:lnTo>
                          <a:pt x="87" y="37"/>
                        </a:lnTo>
                        <a:lnTo>
                          <a:pt x="88" y="44"/>
                        </a:lnTo>
                        <a:lnTo>
                          <a:pt x="88" y="51"/>
                        </a:lnTo>
                        <a:lnTo>
                          <a:pt x="86" y="59"/>
                        </a:lnTo>
                        <a:lnTo>
                          <a:pt x="86" y="59"/>
                        </a:lnTo>
                        <a:lnTo>
                          <a:pt x="0" y="31"/>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96" name=""/>
                  <p:cNvSpPr/>
                  <p:nvPr/>
                </p:nvSpPr>
                <p:spPr>
                  <a:xfrm>
                    <a:off x="519480" y="5694840"/>
                    <a:ext cx="1800" cy="3240"/>
                  </a:xfrm>
                  <a:custGeom>
                    <a:avLst/>
                    <a:gdLst/>
                    <a:ahLst/>
                    <a:rect l="l" t="t" r="r" b="b"/>
                    <a:pathLst>
                      <a:path w="56" h="88">
                        <a:moveTo>
                          <a:pt x="0" y="2"/>
                        </a:moveTo>
                        <a:lnTo>
                          <a:pt x="0" y="2"/>
                        </a:lnTo>
                        <a:lnTo>
                          <a:pt x="7" y="0"/>
                        </a:lnTo>
                        <a:lnTo>
                          <a:pt x="14" y="0"/>
                        </a:lnTo>
                        <a:lnTo>
                          <a:pt x="22" y="1"/>
                        </a:lnTo>
                        <a:lnTo>
                          <a:pt x="29" y="4"/>
                        </a:lnTo>
                        <a:lnTo>
                          <a:pt x="36" y="8"/>
                        </a:lnTo>
                        <a:lnTo>
                          <a:pt x="43" y="12"/>
                        </a:lnTo>
                        <a:lnTo>
                          <a:pt x="48" y="19"/>
                        </a:lnTo>
                        <a:lnTo>
                          <a:pt x="52" y="26"/>
                        </a:lnTo>
                        <a:lnTo>
                          <a:pt x="54" y="33"/>
                        </a:lnTo>
                        <a:lnTo>
                          <a:pt x="56" y="41"/>
                        </a:lnTo>
                        <a:lnTo>
                          <a:pt x="56" y="48"/>
                        </a:lnTo>
                        <a:lnTo>
                          <a:pt x="55" y="55"/>
                        </a:lnTo>
                        <a:lnTo>
                          <a:pt x="52" y="63"/>
                        </a:lnTo>
                        <a:lnTo>
                          <a:pt x="48" y="70"/>
                        </a:lnTo>
                        <a:lnTo>
                          <a:pt x="44" y="76"/>
                        </a:lnTo>
                        <a:lnTo>
                          <a:pt x="37" y="82"/>
                        </a:lnTo>
                        <a:lnTo>
                          <a:pt x="30" y="86"/>
                        </a:lnTo>
                        <a:lnTo>
                          <a:pt x="23" y="88"/>
                        </a:lnTo>
                        <a:lnTo>
                          <a:pt x="23" y="88"/>
                        </a:lnTo>
                        <a:lnTo>
                          <a:pt x="0" y="2"/>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97" name=""/>
                  <p:cNvSpPr/>
                  <p:nvPr/>
                </p:nvSpPr>
                <p:spPr>
                  <a:xfrm>
                    <a:off x="520200" y="5693400"/>
                    <a:ext cx="43560" cy="9000"/>
                  </a:xfrm>
                  <a:custGeom>
                    <a:avLst/>
                    <a:gdLst/>
                    <a:ahLst/>
                    <a:rect l="l" t="t" r="r" b="b"/>
                    <a:pathLst>
                      <a:path w="1232" h="250">
                        <a:moveTo>
                          <a:pt x="0" y="87"/>
                        </a:moveTo>
                        <a:lnTo>
                          <a:pt x="80" y="63"/>
                        </a:lnTo>
                        <a:lnTo>
                          <a:pt x="160" y="43"/>
                        </a:lnTo>
                        <a:lnTo>
                          <a:pt x="238" y="26"/>
                        </a:lnTo>
                        <a:lnTo>
                          <a:pt x="314" y="13"/>
                        </a:lnTo>
                        <a:lnTo>
                          <a:pt x="390" y="4"/>
                        </a:lnTo>
                        <a:lnTo>
                          <a:pt x="466" y="0"/>
                        </a:lnTo>
                        <a:lnTo>
                          <a:pt x="541" y="1"/>
                        </a:lnTo>
                        <a:lnTo>
                          <a:pt x="616" y="6"/>
                        </a:lnTo>
                        <a:lnTo>
                          <a:pt x="690" y="15"/>
                        </a:lnTo>
                        <a:lnTo>
                          <a:pt x="766" y="31"/>
                        </a:lnTo>
                        <a:lnTo>
                          <a:pt x="841" y="52"/>
                        </a:lnTo>
                        <a:lnTo>
                          <a:pt x="917" y="79"/>
                        </a:lnTo>
                        <a:lnTo>
                          <a:pt x="994" y="112"/>
                        </a:lnTo>
                        <a:lnTo>
                          <a:pt x="1072" y="151"/>
                        </a:lnTo>
                        <a:lnTo>
                          <a:pt x="1151" y="197"/>
                        </a:lnTo>
                        <a:lnTo>
                          <a:pt x="1232" y="250"/>
                        </a:lnTo>
                      </a:path>
                    </a:pathLst>
                  </a:custGeom>
                  <a:noFill/>
                  <a:ln w="792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198" name=""/>
                  <p:cNvSpPr/>
                  <p:nvPr/>
                </p:nvSpPr>
                <p:spPr>
                  <a:xfrm>
                    <a:off x="518760" y="5694840"/>
                    <a:ext cx="1800" cy="3240"/>
                  </a:xfrm>
                  <a:custGeom>
                    <a:avLst/>
                    <a:gdLst/>
                    <a:ahLst/>
                    <a:rect l="l" t="t" r="r" b="b"/>
                    <a:pathLst>
                      <a:path w="58" h="88">
                        <a:moveTo>
                          <a:pt x="58" y="86"/>
                        </a:moveTo>
                        <a:lnTo>
                          <a:pt x="58" y="86"/>
                        </a:lnTo>
                        <a:lnTo>
                          <a:pt x="50" y="88"/>
                        </a:lnTo>
                        <a:lnTo>
                          <a:pt x="43" y="88"/>
                        </a:lnTo>
                        <a:lnTo>
                          <a:pt x="36" y="87"/>
                        </a:lnTo>
                        <a:lnTo>
                          <a:pt x="28" y="85"/>
                        </a:lnTo>
                        <a:lnTo>
                          <a:pt x="21" y="81"/>
                        </a:lnTo>
                        <a:lnTo>
                          <a:pt x="15" y="75"/>
                        </a:lnTo>
                        <a:lnTo>
                          <a:pt x="9" y="70"/>
                        </a:lnTo>
                        <a:lnTo>
                          <a:pt x="5" y="63"/>
                        </a:lnTo>
                        <a:lnTo>
                          <a:pt x="2" y="55"/>
                        </a:lnTo>
                        <a:lnTo>
                          <a:pt x="0" y="48"/>
                        </a:lnTo>
                        <a:lnTo>
                          <a:pt x="0" y="41"/>
                        </a:lnTo>
                        <a:lnTo>
                          <a:pt x="1" y="33"/>
                        </a:lnTo>
                        <a:lnTo>
                          <a:pt x="3" y="26"/>
                        </a:lnTo>
                        <a:lnTo>
                          <a:pt x="7" y="19"/>
                        </a:lnTo>
                        <a:lnTo>
                          <a:pt x="13" y="12"/>
                        </a:lnTo>
                        <a:lnTo>
                          <a:pt x="18" y="7"/>
                        </a:lnTo>
                        <a:lnTo>
                          <a:pt x="25" y="3"/>
                        </a:lnTo>
                        <a:lnTo>
                          <a:pt x="33" y="0"/>
                        </a:lnTo>
                        <a:lnTo>
                          <a:pt x="33" y="0"/>
                        </a:lnTo>
                        <a:lnTo>
                          <a:pt x="58" y="86"/>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99" name=""/>
                  <p:cNvSpPr/>
                  <p:nvPr/>
                </p:nvSpPr>
                <p:spPr>
                  <a:xfrm>
                    <a:off x="563040" y="5701320"/>
                    <a:ext cx="2880" cy="2880"/>
                  </a:xfrm>
                  <a:custGeom>
                    <a:avLst/>
                    <a:gdLst/>
                    <a:ahLst/>
                    <a:rect l="l" t="t" r="r" b="b"/>
                    <a:pathLst>
                      <a:path w="71" h="82">
                        <a:moveTo>
                          <a:pt x="51" y="0"/>
                        </a:moveTo>
                        <a:lnTo>
                          <a:pt x="51" y="0"/>
                        </a:lnTo>
                        <a:lnTo>
                          <a:pt x="57" y="4"/>
                        </a:lnTo>
                        <a:lnTo>
                          <a:pt x="62" y="10"/>
                        </a:lnTo>
                        <a:lnTo>
                          <a:pt x="67" y="18"/>
                        </a:lnTo>
                        <a:lnTo>
                          <a:pt x="69" y="25"/>
                        </a:lnTo>
                        <a:lnTo>
                          <a:pt x="71" y="33"/>
                        </a:lnTo>
                        <a:lnTo>
                          <a:pt x="71" y="40"/>
                        </a:lnTo>
                        <a:lnTo>
                          <a:pt x="70" y="47"/>
                        </a:lnTo>
                        <a:lnTo>
                          <a:pt x="67" y="56"/>
                        </a:lnTo>
                        <a:lnTo>
                          <a:pt x="62" y="62"/>
                        </a:lnTo>
                        <a:lnTo>
                          <a:pt x="58" y="68"/>
                        </a:lnTo>
                        <a:lnTo>
                          <a:pt x="52" y="73"/>
                        </a:lnTo>
                        <a:lnTo>
                          <a:pt x="45" y="78"/>
                        </a:lnTo>
                        <a:lnTo>
                          <a:pt x="37" y="80"/>
                        </a:lnTo>
                        <a:lnTo>
                          <a:pt x="30" y="82"/>
                        </a:lnTo>
                        <a:lnTo>
                          <a:pt x="22" y="82"/>
                        </a:lnTo>
                        <a:lnTo>
                          <a:pt x="15" y="81"/>
                        </a:lnTo>
                        <a:lnTo>
                          <a:pt x="7" y="78"/>
                        </a:lnTo>
                        <a:lnTo>
                          <a:pt x="0" y="73"/>
                        </a:lnTo>
                        <a:lnTo>
                          <a:pt x="0" y="73"/>
                        </a:lnTo>
                        <a:lnTo>
                          <a:pt x="51" y="0"/>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200" name=""/>
                  <p:cNvSpPr/>
                  <p:nvPr/>
                </p:nvSpPr>
                <p:spPr>
                  <a:xfrm>
                    <a:off x="563760" y="5702760"/>
                    <a:ext cx="129240" cy="32040"/>
                  </a:xfrm>
                  <a:custGeom>
                    <a:avLst/>
                    <a:gdLst/>
                    <a:ahLst/>
                    <a:rect l="l" t="t" r="r" b="b"/>
                    <a:pathLst>
                      <a:path w="3601" h="896">
                        <a:moveTo>
                          <a:pt x="0" y="0"/>
                        </a:moveTo>
                        <a:lnTo>
                          <a:pt x="220" y="139"/>
                        </a:lnTo>
                        <a:lnTo>
                          <a:pt x="445" y="269"/>
                        </a:lnTo>
                        <a:lnTo>
                          <a:pt x="671" y="388"/>
                        </a:lnTo>
                        <a:lnTo>
                          <a:pt x="898" y="497"/>
                        </a:lnTo>
                        <a:lnTo>
                          <a:pt x="1127" y="594"/>
                        </a:lnTo>
                        <a:lnTo>
                          <a:pt x="1356" y="678"/>
                        </a:lnTo>
                        <a:lnTo>
                          <a:pt x="1586" y="750"/>
                        </a:lnTo>
                        <a:lnTo>
                          <a:pt x="1816" y="809"/>
                        </a:lnTo>
                        <a:lnTo>
                          <a:pt x="2045" y="853"/>
                        </a:lnTo>
                        <a:lnTo>
                          <a:pt x="2273" y="882"/>
                        </a:lnTo>
                        <a:lnTo>
                          <a:pt x="2500" y="896"/>
                        </a:lnTo>
                        <a:lnTo>
                          <a:pt x="2726" y="895"/>
                        </a:lnTo>
                        <a:lnTo>
                          <a:pt x="2949" y="876"/>
                        </a:lnTo>
                        <a:lnTo>
                          <a:pt x="3170" y="841"/>
                        </a:lnTo>
                        <a:lnTo>
                          <a:pt x="3387" y="788"/>
                        </a:lnTo>
                        <a:lnTo>
                          <a:pt x="3601" y="717"/>
                        </a:lnTo>
                      </a:path>
                    </a:pathLst>
                  </a:custGeom>
                  <a:noFill/>
                  <a:ln w="7920">
                    <a:solidFill>
                      <a:srgbClr val="000000"/>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201" name=""/>
                  <p:cNvSpPr/>
                  <p:nvPr/>
                </p:nvSpPr>
                <p:spPr>
                  <a:xfrm>
                    <a:off x="562320" y="5700600"/>
                    <a:ext cx="2520" cy="3240"/>
                  </a:xfrm>
                  <a:custGeom>
                    <a:avLst/>
                    <a:gdLst/>
                    <a:ahLst/>
                    <a:rect l="l" t="t" r="r" b="b"/>
                    <a:pathLst>
                      <a:path w="70" h="83">
                        <a:moveTo>
                          <a:pt x="21" y="83"/>
                        </a:moveTo>
                        <a:lnTo>
                          <a:pt x="21" y="83"/>
                        </a:lnTo>
                        <a:lnTo>
                          <a:pt x="15" y="77"/>
                        </a:lnTo>
                        <a:lnTo>
                          <a:pt x="10" y="72"/>
                        </a:lnTo>
                        <a:lnTo>
                          <a:pt x="6" y="65"/>
                        </a:lnTo>
                        <a:lnTo>
                          <a:pt x="3" y="57"/>
                        </a:lnTo>
                        <a:lnTo>
                          <a:pt x="0" y="50"/>
                        </a:lnTo>
                        <a:lnTo>
                          <a:pt x="0" y="43"/>
                        </a:lnTo>
                        <a:lnTo>
                          <a:pt x="1" y="35"/>
                        </a:lnTo>
                        <a:lnTo>
                          <a:pt x="5" y="27"/>
                        </a:lnTo>
                        <a:lnTo>
                          <a:pt x="8" y="21"/>
                        </a:lnTo>
                        <a:lnTo>
                          <a:pt x="13" y="14"/>
                        </a:lnTo>
                        <a:lnTo>
                          <a:pt x="18" y="9"/>
                        </a:lnTo>
                        <a:lnTo>
                          <a:pt x="26" y="5"/>
                        </a:lnTo>
                        <a:lnTo>
                          <a:pt x="33" y="2"/>
                        </a:lnTo>
                        <a:lnTo>
                          <a:pt x="40" y="0"/>
                        </a:lnTo>
                        <a:lnTo>
                          <a:pt x="48" y="0"/>
                        </a:lnTo>
                        <a:lnTo>
                          <a:pt x="55" y="1"/>
                        </a:lnTo>
                        <a:lnTo>
                          <a:pt x="63" y="4"/>
                        </a:lnTo>
                        <a:lnTo>
                          <a:pt x="70" y="7"/>
                        </a:lnTo>
                        <a:lnTo>
                          <a:pt x="70" y="7"/>
                        </a:lnTo>
                        <a:lnTo>
                          <a:pt x="21" y="83"/>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02" name=""/>
                  <p:cNvSpPr/>
                  <p:nvPr/>
                </p:nvSpPr>
                <p:spPr>
                  <a:xfrm>
                    <a:off x="692280" y="5726520"/>
                    <a:ext cx="1800" cy="3240"/>
                  </a:xfrm>
                  <a:custGeom>
                    <a:avLst/>
                    <a:gdLst/>
                    <a:ahLst/>
                    <a:rect l="l" t="t" r="r" b="b"/>
                    <a:pathLst>
                      <a:path w="61" h="87">
                        <a:moveTo>
                          <a:pt x="0" y="3"/>
                        </a:moveTo>
                        <a:lnTo>
                          <a:pt x="0" y="3"/>
                        </a:lnTo>
                        <a:lnTo>
                          <a:pt x="7" y="1"/>
                        </a:lnTo>
                        <a:lnTo>
                          <a:pt x="15" y="0"/>
                        </a:lnTo>
                        <a:lnTo>
                          <a:pt x="22" y="1"/>
                        </a:lnTo>
                        <a:lnTo>
                          <a:pt x="30" y="2"/>
                        </a:lnTo>
                        <a:lnTo>
                          <a:pt x="38" y="6"/>
                        </a:lnTo>
                        <a:lnTo>
                          <a:pt x="44" y="11"/>
                        </a:lnTo>
                        <a:lnTo>
                          <a:pt x="49" y="16"/>
                        </a:lnTo>
                        <a:lnTo>
                          <a:pt x="54" y="22"/>
                        </a:lnTo>
                        <a:lnTo>
                          <a:pt x="57" y="30"/>
                        </a:lnTo>
                        <a:lnTo>
                          <a:pt x="60" y="37"/>
                        </a:lnTo>
                        <a:lnTo>
                          <a:pt x="61" y="45"/>
                        </a:lnTo>
                        <a:lnTo>
                          <a:pt x="60" y="52"/>
                        </a:lnTo>
                        <a:lnTo>
                          <a:pt x="59" y="60"/>
                        </a:lnTo>
                        <a:lnTo>
                          <a:pt x="54" y="67"/>
                        </a:lnTo>
                        <a:lnTo>
                          <a:pt x="50" y="74"/>
                        </a:lnTo>
                        <a:lnTo>
                          <a:pt x="45" y="79"/>
                        </a:lnTo>
                        <a:lnTo>
                          <a:pt x="39" y="84"/>
                        </a:lnTo>
                        <a:lnTo>
                          <a:pt x="31" y="87"/>
                        </a:lnTo>
                        <a:lnTo>
                          <a:pt x="31" y="87"/>
                        </a:lnTo>
                        <a:lnTo>
                          <a:pt x="0" y="3"/>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03" name=""/>
                  <p:cNvSpPr/>
                  <p:nvPr/>
                </p:nvSpPr>
                <p:spPr>
                  <a:xfrm>
                    <a:off x="693000" y="5649120"/>
                    <a:ext cx="53280" cy="79200"/>
                  </a:xfrm>
                  <a:custGeom>
                    <a:avLst/>
                    <a:gdLst/>
                    <a:ahLst/>
                    <a:rect l="l" t="t" r="r" b="b"/>
                    <a:pathLst>
                      <a:path w="1513" h="2208">
                        <a:moveTo>
                          <a:pt x="0" y="2208"/>
                        </a:moveTo>
                        <a:lnTo>
                          <a:pt x="177" y="2142"/>
                        </a:lnTo>
                        <a:lnTo>
                          <a:pt x="346" y="2065"/>
                        </a:lnTo>
                        <a:lnTo>
                          <a:pt x="508" y="1977"/>
                        </a:lnTo>
                        <a:lnTo>
                          <a:pt x="661" y="1878"/>
                        </a:lnTo>
                        <a:lnTo>
                          <a:pt x="804" y="1769"/>
                        </a:lnTo>
                        <a:lnTo>
                          <a:pt x="937" y="1649"/>
                        </a:lnTo>
                        <a:lnTo>
                          <a:pt x="1059" y="1521"/>
                        </a:lnTo>
                        <a:lnTo>
                          <a:pt x="1168" y="1382"/>
                        </a:lnTo>
                        <a:lnTo>
                          <a:pt x="1263" y="1236"/>
                        </a:lnTo>
                        <a:lnTo>
                          <a:pt x="1344" y="1081"/>
                        </a:lnTo>
                        <a:lnTo>
                          <a:pt x="1412" y="918"/>
                        </a:lnTo>
                        <a:lnTo>
                          <a:pt x="1462" y="748"/>
                        </a:lnTo>
                        <a:lnTo>
                          <a:pt x="1497" y="570"/>
                        </a:lnTo>
                        <a:lnTo>
                          <a:pt x="1513" y="385"/>
                        </a:lnTo>
                        <a:lnTo>
                          <a:pt x="1511" y="195"/>
                        </a:lnTo>
                        <a:lnTo>
                          <a:pt x="1490" y="0"/>
                        </a:lnTo>
                      </a:path>
                    </a:pathLst>
                  </a:custGeom>
                  <a:noFill/>
                  <a:ln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04" name=""/>
                  <p:cNvSpPr/>
                  <p:nvPr/>
                </p:nvSpPr>
                <p:spPr>
                  <a:xfrm>
                    <a:off x="690840" y="5726520"/>
                    <a:ext cx="2160" cy="3240"/>
                  </a:xfrm>
                  <a:custGeom>
                    <a:avLst/>
                    <a:gdLst/>
                    <a:ahLst/>
                    <a:rect l="l" t="t" r="r" b="b"/>
                    <a:pathLst>
                      <a:path w="59" h="89">
                        <a:moveTo>
                          <a:pt x="59" y="86"/>
                        </a:moveTo>
                        <a:lnTo>
                          <a:pt x="59" y="86"/>
                        </a:lnTo>
                        <a:lnTo>
                          <a:pt x="52" y="89"/>
                        </a:lnTo>
                        <a:lnTo>
                          <a:pt x="44" y="89"/>
                        </a:lnTo>
                        <a:lnTo>
                          <a:pt x="37" y="88"/>
                        </a:lnTo>
                        <a:lnTo>
                          <a:pt x="29" y="85"/>
                        </a:lnTo>
                        <a:lnTo>
                          <a:pt x="22" y="81"/>
                        </a:lnTo>
                        <a:lnTo>
                          <a:pt x="16" y="77"/>
                        </a:lnTo>
                        <a:lnTo>
                          <a:pt x="10" y="71"/>
                        </a:lnTo>
                        <a:lnTo>
                          <a:pt x="6" y="64"/>
                        </a:lnTo>
                        <a:lnTo>
                          <a:pt x="2" y="57"/>
                        </a:lnTo>
                        <a:lnTo>
                          <a:pt x="0" y="50"/>
                        </a:lnTo>
                        <a:lnTo>
                          <a:pt x="0" y="42"/>
                        </a:lnTo>
                        <a:lnTo>
                          <a:pt x="1" y="35"/>
                        </a:lnTo>
                        <a:lnTo>
                          <a:pt x="3" y="27"/>
                        </a:lnTo>
                        <a:lnTo>
                          <a:pt x="8" y="20"/>
                        </a:lnTo>
                        <a:lnTo>
                          <a:pt x="12" y="14"/>
                        </a:lnTo>
                        <a:lnTo>
                          <a:pt x="18" y="8"/>
                        </a:lnTo>
                        <a:lnTo>
                          <a:pt x="24" y="3"/>
                        </a:lnTo>
                        <a:lnTo>
                          <a:pt x="32" y="0"/>
                        </a:lnTo>
                        <a:lnTo>
                          <a:pt x="32" y="0"/>
                        </a:lnTo>
                        <a:lnTo>
                          <a:pt x="59" y="86"/>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05" name=""/>
                  <p:cNvSpPr/>
                  <p:nvPr/>
                </p:nvSpPr>
                <p:spPr>
                  <a:xfrm>
                    <a:off x="744480" y="5647680"/>
                    <a:ext cx="2880" cy="1080"/>
                  </a:xfrm>
                  <a:custGeom>
                    <a:avLst/>
                    <a:gdLst/>
                    <a:ahLst/>
                    <a:rect l="l" t="t" r="r" b="b"/>
                    <a:pathLst>
                      <a:path w="89" h="51">
                        <a:moveTo>
                          <a:pt x="1" y="51"/>
                        </a:moveTo>
                        <a:lnTo>
                          <a:pt x="1" y="51"/>
                        </a:lnTo>
                        <a:lnTo>
                          <a:pt x="0" y="45"/>
                        </a:lnTo>
                        <a:lnTo>
                          <a:pt x="1" y="36"/>
                        </a:lnTo>
                        <a:lnTo>
                          <a:pt x="3" y="29"/>
                        </a:lnTo>
                        <a:lnTo>
                          <a:pt x="6" y="22"/>
                        </a:lnTo>
                        <a:lnTo>
                          <a:pt x="12" y="15"/>
                        </a:lnTo>
                        <a:lnTo>
                          <a:pt x="17" y="10"/>
                        </a:lnTo>
                        <a:lnTo>
                          <a:pt x="23" y="5"/>
                        </a:lnTo>
                        <a:lnTo>
                          <a:pt x="31" y="2"/>
                        </a:lnTo>
                        <a:lnTo>
                          <a:pt x="39" y="1"/>
                        </a:lnTo>
                        <a:lnTo>
                          <a:pt x="45" y="0"/>
                        </a:lnTo>
                        <a:lnTo>
                          <a:pt x="54" y="1"/>
                        </a:lnTo>
                        <a:lnTo>
                          <a:pt x="61" y="3"/>
                        </a:lnTo>
                        <a:lnTo>
                          <a:pt x="68" y="6"/>
                        </a:lnTo>
                        <a:lnTo>
                          <a:pt x="75" y="11"/>
                        </a:lnTo>
                        <a:lnTo>
                          <a:pt x="80" y="16"/>
                        </a:lnTo>
                        <a:lnTo>
                          <a:pt x="85" y="23"/>
                        </a:lnTo>
                        <a:lnTo>
                          <a:pt x="88" y="30"/>
                        </a:lnTo>
                        <a:lnTo>
                          <a:pt x="89" y="38"/>
                        </a:lnTo>
                        <a:lnTo>
                          <a:pt x="89" y="38"/>
                        </a:lnTo>
                        <a:lnTo>
                          <a:pt x="1" y="51"/>
                        </a:lnTo>
                        <a:close/>
                      </a:path>
                    </a:pathLst>
                  </a:custGeom>
                  <a:solidFill>
                    <a:srgbClr val="000000"/>
                  </a:solidFill>
                  <a:ln w="0">
                    <a:solidFill>
                      <a:srgbClr val="000000"/>
                    </a:solid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06" name=""/>
                  <p:cNvSpPr/>
                  <p:nvPr/>
                </p:nvSpPr>
                <p:spPr>
                  <a:xfrm>
                    <a:off x="725040" y="5531400"/>
                    <a:ext cx="20520" cy="117720"/>
                  </a:xfrm>
                  <a:custGeom>
                    <a:avLst/>
                    <a:gdLst/>
                    <a:ahLst/>
                    <a:rect l="l" t="t" r="r" b="b"/>
                    <a:pathLst>
                      <a:path w="578" h="3309">
                        <a:moveTo>
                          <a:pt x="578" y="3309"/>
                        </a:moveTo>
                        <a:lnTo>
                          <a:pt x="554" y="3170"/>
                        </a:lnTo>
                        <a:lnTo>
                          <a:pt x="513" y="3013"/>
                        </a:lnTo>
                        <a:lnTo>
                          <a:pt x="461" y="2840"/>
                        </a:lnTo>
                        <a:lnTo>
                          <a:pt x="398" y="2653"/>
                        </a:lnTo>
                        <a:lnTo>
                          <a:pt x="329" y="2452"/>
                        </a:lnTo>
                        <a:lnTo>
                          <a:pt x="260" y="2242"/>
                        </a:lnTo>
                        <a:lnTo>
                          <a:pt x="192" y="2024"/>
                        </a:lnTo>
                        <a:lnTo>
                          <a:pt x="129" y="1798"/>
                        </a:lnTo>
                        <a:lnTo>
                          <a:pt x="74" y="1568"/>
                        </a:lnTo>
                        <a:lnTo>
                          <a:pt x="32" y="1335"/>
                        </a:lnTo>
                        <a:lnTo>
                          <a:pt x="6" y="1103"/>
                        </a:lnTo>
                        <a:lnTo>
                          <a:pt x="0" y="871"/>
                        </a:lnTo>
                        <a:lnTo>
                          <a:pt x="17" y="643"/>
                        </a:lnTo>
                        <a:lnTo>
                          <a:pt x="61" y="420"/>
                        </a:lnTo>
                        <a:lnTo>
                          <a:pt x="135" y="205"/>
                        </a:lnTo>
                        <a:lnTo>
                          <a:pt x="244" y="0"/>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 name=""/>
                  <p:cNvSpPr/>
                  <p:nvPr/>
                </p:nvSpPr>
                <p:spPr>
                  <a:xfrm>
                    <a:off x="744480" y="5649120"/>
                    <a:ext cx="2880" cy="1440"/>
                  </a:xfrm>
                  <a:custGeom>
                    <a:avLst/>
                    <a:gdLst/>
                    <a:ahLst/>
                    <a:rect l="l" t="t" r="r" b="b"/>
                    <a:pathLst>
                      <a:path w="91" h="50">
                        <a:moveTo>
                          <a:pt x="91" y="0"/>
                        </a:moveTo>
                        <a:lnTo>
                          <a:pt x="91" y="0"/>
                        </a:lnTo>
                        <a:lnTo>
                          <a:pt x="91" y="7"/>
                        </a:lnTo>
                        <a:lnTo>
                          <a:pt x="89" y="15"/>
                        </a:lnTo>
                        <a:lnTo>
                          <a:pt x="86" y="23"/>
                        </a:lnTo>
                        <a:lnTo>
                          <a:pt x="83" y="30"/>
                        </a:lnTo>
                        <a:lnTo>
                          <a:pt x="78" y="35"/>
                        </a:lnTo>
                        <a:lnTo>
                          <a:pt x="72" y="40"/>
                        </a:lnTo>
                        <a:lnTo>
                          <a:pt x="65" y="45"/>
                        </a:lnTo>
                        <a:lnTo>
                          <a:pt x="58" y="48"/>
                        </a:lnTo>
                        <a:lnTo>
                          <a:pt x="50" y="50"/>
                        </a:lnTo>
                        <a:lnTo>
                          <a:pt x="43" y="50"/>
                        </a:lnTo>
                        <a:lnTo>
                          <a:pt x="35" y="49"/>
                        </a:lnTo>
                        <a:lnTo>
                          <a:pt x="27" y="46"/>
                        </a:lnTo>
                        <a:lnTo>
                          <a:pt x="20" y="43"/>
                        </a:lnTo>
                        <a:lnTo>
                          <a:pt x="15" y="37"/>
                        </a:lnTo>
                        <a:lnTo>
                          <a:pt x="10" y="31"/>
                        </a:lnTo>
                        <a:lnTo>
                          <a:pt x="5" y="25"/>
                        </a:lnTo>
                        <a:lnTo>
                          <a:pt x="2" y="17"/>
                        </a:lnTo>
                        <a:lnTo>
                          <a:pt x="0" y="9"/>
                        </a:lnTo>
                        <a:lnTo>
                          <a:pt x="0" y="9"/>
                        </a:lnTo>
                        <a:lnTo>
                          <a:pt x="91" y="0"/>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08" name=""/>
                  <p:cNvSpPr/>
                  <p:nvPr/>
                </p:nvSpPr>
                <p:spPr>
                  <a:xfrm>
                    <a:off x="732240" y="5529240"/>
                    <a:ext cx="3240" cy="2520"/>
                  </a:xfrm>
                  <a:custGeom>
                    <a:avLst/>
                    <a:gdLst/>
                    <a:ahLst/>
                    <a:rect l="l" t="t" r="r" b="b"/>
                    <a:pathLst>
                      <a:path w="83" h="69">
                        <a:moveTo>
                          <a:pt x="0" y="21"/>
                        </a:moveTo>
                        <a:lnTo>
                          <a:pt x="0" y="21"/>
                        </a:lnTo>
                        <a:lnTo>
                          <a:pt x="5" y="14"/>
                        </a:lnTo>
                        <a:lnTo>
                          <a:pt x="11" y="9"/>
                        </a:lnTo>
                        <a:lnTo>
                          <a:pt x="17" y="5"/>
                        </a:lnTo>
                        <a:lnTo>
                          <a:pt x="25" y="2"/>
                        </a:lnTo>
                        <a:lnTo>
                          <a:pt x="33" y="0"/>
                        </a:lnTo>
                        <a:lnTo>
                          <a:pt x="39" y="0"/>
                        </a:lnTo>
                        <a:lnTo>
                          <a:pt x="48" y="1"/>
                        </a:lnTo>
                        <a:lnTo>
                          <a:pt x="55" y="3"/>
                        </a:lnTo>
                        <a:lnTo>
                          <a:pt x="62" y="7"/>
                        </a:lnTo>
                        <a:lnTo>
                          <a:pt x="69" y="11"/>
                        </a:lnTo>
                        <a:lnTo>
                          <a:pt x="74" y="18"/>
                        </a:lnTo>
                        <a:lnTo>
                          <a:pt x="78" y="24"/>
                        </a:lnTo>
                        <a:lnTo>
                          <a:pt x="81" y="31"/>
                        </a:lnTo>
                        <a:lnTo>
                          <a:pt x="83" y="40"/>
                        </a:lnTo>
                        <a:lnTo>
                          <a:pt x="83" y="46"/>
                        </a:lnTo>
                        <a:lnTo>
                          <a:pt x="82" y="54"/>
                        </a:lnTo>
                        <a:lnTo>
                          <a:pt x="80" y="62"/>
                        </a:lnTo>
                        <a:lnTo>
                          <a:pt x="76" y="69"/>
                        </a:lnTo>
                        <a:lnTo>
                          <a:pt x="76" y="69"/>
                        </a:lnTo>
                        <a:lnTo>
                          <a:pt x="0" y="21"/>
                        </a:lnTo>
                        <a:close/>
                      </a:path>
                    </a:pathLst>
                  </a:custGeom>
                  <a:solidFill>
                    <a:srgbClr val="000000"/>
                  </a:solid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09" name=""/>
                  <p:cNvSpPr/>
                  <p:nvPr/>
                </p:nvSpPr>
                <p:spPr>
                  <a:xfrm>
                    <a:off x="733680" y="5490360"/>
                    <a:ext cx="74160" cy="40680"/>
                  </a:xfrm>
                  <a:custGeom>
                    <a:avLst/>
                    <a:gdLst/>
                    <a:ahLst/>
                    <a:rect l="l" t="t" r="r" b="b"/>
                    <a:pathLst>
                      <a:path w="2081" h="1135">
                        <a:moveTo>
                          <a:pt x="0" y="1135"/>
                        </a:moveTo>
                        <a:lnTo>
                          <a:pt x="115" y="980"/>
                        </a:lnTo>
                        <a:lnTo>
                          <a:pt x="228" y="842"/>
                        </a:lnTo>
                        <a:lnTo>
                          <a:pt x="342" y="718"/>
                        </a:lnTo>
                        <a:lnTo>
                          <a:pt x="454" y="607"/>
                        </a:lnTo>
                        <a:lnTo>
                          <a:pt x="568" y="510"/>
                        </a:lnTo>
                        <a:lnTo>
                          <a:pt x="683" y="425"/>
                        </a:lnTo>
                        <a:lnTo>
                          <a:pt x="801" y="349"/>
                        </a:lnTo>
                        <a:lnTo>
                          <a:pt x="921" y="284"/>
                        </a:lnTo>
                        <a:lnTo>
                          <a:pt x="1045" y="228"/>
                        </a:lnTo>
                        <a:lnTo>
                          <a:pt x="1174" y="179"/>
                        </a:lnTo>
                        <a:lnTo>
                          <a:pt x="1307" y="138"/>
                        </a:lnTo>
                        <a:lnTo>
                          <a:pt x="1447" y="102"/>
                        </a:lnTo>
                        <a:lnTo>
                          <a:pt x="1593" y="72"/>
                        </a:lnTo>
                        <a:lnTo>
                          <a:pt x="1748" y="44"/>
                        </a:lnTo>
                        <a:lnTo>
                          <a:pt x="1909" y="21"/>
                        </a:lnTo>
                        <a:lnTo>
                          <a:pt x="2081" y="0"/>
                        </a:lnTo>
                      </a:path>
                    </a:pathLst>
                  </a:custGeom>
                  <a:noFill/>
                  <a:ln w="7920">
                    <a:solidFill>
                      <a:srgbClr val="00000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210" name=""/>
                  <p:cNvSpPr/>
                  <p:nvPr/>
                </p:nvSpPr>
                <p:spPr>
                  <a:xfrm>
                    <a:off x="732240" y="5529960"/>
                    <a:ext cx="2880" cy="2880"/>
                  </a:xfrm>
                  <a:custGeom>
                    <a:avLst/>
                    <a:gdLst/>
                    <a:ahLst/>
                    <a:rect l="l" t="t" r="r" b="b"/>
                    <a:pathLst>
                      <a:path w="82" h="71">
                        <a:moveTo>
                          <a:pt x="82" y="52"/>
                        </a:moveTo>
                        <a:lnTo>
                          <a:pt x="82" y="52"/>
                        </a:lnTo>
                        <a:lnTo>
                          <a:pt x="77" y="58"/>
                        </a:lnTo>
                        <a:lnTo>
                          <a:pt x="70" y="63"/>
                        </a:lnTo>
                        <a:lnTo>
                          <a:pt x="63" y="67"/>
                        </a:lnTo>
                        <a:lnTo>
                          <a:pt x="56" y="70"/>
                        </a:lnTo>
                        <a:lnTo>
                          <a:pt x="48" y="71"/>
                        </a:lnTo>
                        <a:lnTo>
                          <a:pt x="41" y="71"/>
                        </a:lnTo>
                        <a:lnTo>
                          <a:pt x="34" y="69"/>
                        </a:lnTo>
                        <a:lnTo>
                          <a:pt x="26" y="67"/>
                        </a:lnTo>
                        <a:lnTo>
                          <a:pt x="19" y="63"/>
                        </a:lnTo>
                        <a:lnTo>
                          <a:pt x="13" y="57"/>
                        </a:lnTo>
                        <a:lnTo>
                          <a:pt x="8" y="51"/>
                        </a:lnTo>
                        <a:lnTo>
                          <a:pt x="4" y="44"/>
                        </a:lnTo>
                        <a:lnTo>
                          <a:pt x="1" y="36"/>
                        </a:lnTo>
                        <a:lnTo>
                          <a:pt x="0" y="29"/>
                        </a:lnTo>
                        <a:lnTo>
                          <a:pt x="0" y="22"/>
                        </a:lnTo>
                        <a:lnTo>
                          <a:pt x="2" y="14"/>
                        </a:lnTo>
                        <a:lnTo>
                          <a:pt x="4" y="7"/>
                        </a:lnTo>
                        <a:lnTo>
                          <a:pt x="8" y="0"/>
                        </a:lnTo>
                        <a:lnTo>
                          <a:pt x="8" y="0"/>
                        </a:lnTo>
                        <a:lnTo>
                          <a:pt x="82" y="52"/>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211" name=""/>
                  <p:cNvSpPr/>
                  <p:nvPr/>
                </p:nvSpPr>
                <p:spPr>
                  <a:xfrm>
                    <a:off x="808200" y="5489280"/>
                    <a:ext cx="1800" cy="2520"/>
                  </a:xfrm>
                  <a:custGeom>
                    <a:avLst/>
                    <a:gdLst/>
                    <a:ahLst/>
                    <a:rect l="l" t="t" r="r" b="b"/>
                    <a:pathLst>
                      <a:path w="51" h="90">
                        <a:moveTo>
                          <a:pt x="0" y="0"/>
                        </a:moveTo>
                        <a:lnTo>
                          <a:pt x="0" y="0"/>
                        </a:lnTo>
                        <a:lnTo>
                          <a:pt x="8" y="0"/>
                        </a:lnTo>
                        <a:lnTo>
                          <a:pt x="15" y="1"/>
                        </a:lnTo>
                        <a:lnTo>
                          <a:pt x="23" y="4"/>
                        </a:lnTo>
                        <a:lnTo>
                          <a:pt x="30" y="7"/>
                        </a:lnTo>
                        <a:lnTo>
                          <a:pt x="36" y="12"/>
                        </a:lnTo>
                        <a:lnTo>
                          <a:pt x="41" y="18"/>
                        </a:lnTo>
                        <a:lnTo>
                          <a:pt x="46" y="25"/>
                        </a:lnTo>
                        <a:lnTo>
                          <a:pt x="49" y="32"/>
                        </a:lnTo>
                        <a:lnTo>
                          <a:pt x="51" y="40"/>
                        </a:lnTo>
                        <a:lnTo>
                          <a:pt x="51" y="47"/>
                        </a:lnTo>
                        <a:lnTo>
                          <a:pt x="50" y="55"/>
                        </a:lnTo>
                        <a:lnTo>
                          <a:pt x="47" y="63"/>
                        </a:lnTo>
                        <a:lnTo>
                          <a:pt x="43" y="69"/>
                        </a:lnTo>
                        <a:lnTo>
                          <a:pt x="38" y="76"/>
                        </a:lnTo>
                        <a:lnTo>
                          <a:pt x="33" y="81"/>
                        </a:lnTo>
                        <a:lnTo>
                          <a:pt x="26" y="85"/>
                        </a:lnTo>
                        <a:lnTo>
                          <a:pt x="18" y="88"/>
                        </a:lnTo>
                        <a:lnTo>
                          <a:pt x="11" y="90"/>
                        </a:lnTo>
                        <a:lnTo>
                          <a:pt x="11" y="90"/>
                        </a:lnTo>
                        <a:lnTo>
                          <a:pt x="0" y="0"/>
                        </a:lnTo>
                        <a:close/>
                      </a:path>
                    </a:pathLst>
                  </a:custGeom>
                  <a:solidFill>
                    <a:srgbClr val="000000"/>
                  </a:solid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12" name=""/>
                  <p:cNvSpPr/>
                  <p:nvPr/>
                </p:nvSpPr>
                <p:spPr>
                  <a:xfrm>
                    <a:off x="808200" y="5466240"/>
                    <a:ext cx="11880" cy="24120"/>
                  </a:xfrm>
                  <a:custGeom>
                    <a:avLst/>
                    <a:gdLst/>
                    <a:ahLst/>
                    <a:rect l="l" t="t" r="r" b="b"/>
                    <a:pathLst>
                      <a:path w="323" h="684">
                        <a:moveTo>
                          <a:pt x="0" y="684"/>
                        </a:moveTo>
                        <a:lnTo>
                          <a:pt x="52" y="673"/>
                        </a:lnTo>
                        <a:lnTo>
                          <a:pt x="102" y="656"/>
                        </a:lnTo>
                        <a:lnTo>
                          <a:pt x="146" y="633"/>
                        </a:lnTo>
                        <a:lnTo>
                          <a:pt x="186" y="606"/>
                        </a:lnTo>
                        <a:lnTo>
                          <a:pt x="220" y="574"/>
                        </a:lnTo>
                        <a:lnTo>
                          <a:pt x="251" y="538"/>
                        </a:lnTo>
                        <a:lnTo>
                          <a:pt x="276" y="497"/>
                        </a:lnTo>
                        <a:lnTo>
                          <a:pt x="296" y="454"/>
                        </a:lnTo>
                        <a:lnTo>
                          <a:pt x="311" y="406"/>
                        </a:lnTo>
                        <a:lnTo>
                          <a:pt x="319" y="355"/>
                        </a:lnTo>
                        <a:lnTo>
                          <a:pt x="323" y="302"/>
                        </a:lnTo>
                        <a:lnTo>
                          <a:pt x="321" y="245"/>
                        </a:lnTo>
                        <a:lnTo>
                          <a:pt x="313" y="186"/>
                        </a:lnTo>
                        <a:lnTo>
                          <a:pt x="298" y="126"/>
                        </a:lnTo>
                        <a:lnTo>
                          <a:pt x="278" y="63"/>
                        </a:lnTo>
                        <a:lnTo>
                          <a:pt x="252"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13" name=""/>
                  <p:cNvSpPr/>
                  <p:nvPr/>
                </p:nvSpPr>
                <p:spPr>
                  <a:xfrm>
                    <a:off x="806400" y="5489280"/>
                    <a:ext cx="1800" cy="2520"/>
                  </a:xfrm>
                  <a:custGeom>
                    <a:avLst/>
                    <a:gdLst/>
                    <a:ahLst/>
                    <a:rect l="l" t="t" r="r" b="b"/>
                    <a:pathLst>
                      <a:path w="52" h="89">
                        <a:moveTo>
                          <a:pt x="52" y="88"/>
                        </a:moveTo>
                        <a:lnTo>
                          <a:pt x="52" y="88"/>
                        </a:lnTo>
                        <a:lnTo>
                          <a:pt x="46" y="89"/>
                        </a:lnTo>
                        <a:lnTo>
                          <a:pt x="37" y="88"/>
                        </a:lnTo>
                        <a:lnTo>
                          <a:pt x="30" y="86"/>
                        </a:lnTo>
                        <a:lnTo>
                          <a:pt x="23" y="83"/>
                        </a:lnTo>
                        <a:lnTo>
                          <a:pt x="16" y="78"/>
                        </a:lnTo>
                        <a:lnTo>
                          <a:pt x="11" y="72"/>
                        </a:lnTo>
                        <a:lnTo>
                          <a:pt x="6" y="65"/>
                        </a:lnTo>
                        <a:lnTo>
                          <a:pt x="3" y="58"/>
                        </a:lnTo>
                        <a:lnTo>
                          <a:pt x="2" y="50"/>
                        </a:lnTo>
                        <a:lnTo>
                          <a:pt x="0" y="44"/>
                        </a:lnTo>
                        <a:lnTo>
                          <a:pt x="2" y="36"/>
                        </a:lnTo>
                        <a:lnTo>
                          <a:pt x="4" y="28"/>
                        </a:lnTo>
                        <a:lnTo>
                          <a:pt x="7" y="21"/>
                        </a:lnTo>
                        <a:lnTo>
                          <a:pt x="12" y="15"/>
                        </a:lnTo>
                        <a:lnTo>
                          <a:pt x="17" y="9"/>
                        </a:lnTo>
                        <a:lnTo>
                          <a:pt x="25" y="4"/>
                        </a:lnTo>
                        <a:lnTo>
                          <a:pt x="32" y="1"/>
                        </a:lnTo>
                        <a:lnTo>
                          <a:pt x="39" y="0"/>
                        </a:lnTo>
                        <a:lnTo>
                          <a:pt x="39" y="0"/>
                        </a:lnTo>
                        <a:lnTo>
                          <a:pt x="52" y="88"/>
                        </a:lnTo>
                        <a:close/>
                      </a:path>
                    </a:pathLst>
                  </a:custGeom>
                  <a:solidFill>
                    <a:srgbClr val="000000"/>
                  </a:solid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14" name=""/>
                  <p:cNvSpPr/>
                  <p:nvPr/>
                </p:nvSpPr>
                <p:spPr>
                  <a:xfrm>
                    <a:off x="815760" y="5464080"/>
                    <a:ext cx="2880" cy="2880"/>
                  </a:xfrm>
                  <a:custGeom>
                    <a:avLst/>
                    <a:gdLst/>
                    <a:ahLst/>
                    <a:rect l="l" t="t" r="r" b="b"/>
                    <a:pathLst>
                      <a:path w="86" h="64">
                        <a:moveTo>
                          <a:pt x="4" y="64"/>
                        </a:moveTo>
                        <a:lnTo>
                          <a:pt x="4" y="64"/>
                        </a:lnTo>
                        <a:lnTo>
                          <a:pt x="1" y="57"/>
                        </a:lnTo>
                        <a:lnTo>
                          <a:pt x="0" y="48"/>
                        </a:lnTo>
                        <a:lnTo>
                          <a:pt x="0" y="42"/>
                        </a:lnTo>
                        <a:lnTo>
                          <a:pt x="1" y="33"/>
                        </a:lnTo>
                        <a:lnTo>
                          <a:pt x="4" y="26"/>
                        </a:lnTo>
                        <a:lnTo>
                          <a:pt x="8" y="20"/>
                        </a:lnTo>
                        <a:lnTo>
                          <a:pt x="13" y="13"/>
                        </a:lnTo>
                        <a:lnTo>
                          <a:pt x="20" y="8"/>
                        </a:lnTo>
                        <a:lnTo>
                          <a:pt x="26" y="4"/>
                        </a:lnTo>
                        <a:lnTo>
                          <a:pt x="33" y="1"/>
                        </a:lnTo>
                        <a:lnTo>
                          <a:pt x="42" y="0"/>
                        </a:lnTo>
                        <a:lnTo>
                          <a:pt x="48" y="0"/>
                        </a:lnTo>
                        <a:lnTo>
                          <a:pt x="56" y="1"/>
                        </a:lnTo>
                        <a:lnTo>
                          <a:pt x="64" y="4"/>
                        </a:lnTo>
                        <a:lnTo>
                          <a:pt x="70" y="8"/>
                        </a:lnTo>
                        <a:lnTo>
                          <a:pt x="76" y="13"/>
                        </a:lnTo>
                        <a:lnTo>
                          <a:pt x="82" y="20"/>
                        </a:lnTo>
                        <a:lnTo>
                          <a:pt x="86" y="26"/>
                        </a:lnTo>
                        <a:lnTo>
                          <a:pt x="86" y="26"/>
                        </a:lnTo>
                        <a:lnTo>
                          <a:pt x="4" y="64"/>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215" name=""/>
                  <p:cNvSpPr/>
                  <p:nvPr/>
                </p:nvSpPr>
                <p:spPr>
                  <a:xfrm flipH="1" flipV="1">
                    <a:off x="806040" y="5436000"/>
                    <a:ext cx="10440" cy="29880"/>
                  </a:xfrm>
                  <a:prstGeom prst="line">
                    <a:avLst/>
                  </a:prstGeom>
                  <a:ln w="7920">
                    <a:solidFill>
                      <a:srgbClr val="0000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16" name=""/>
                  <p:cNvSpPr/>
                  <p:nvPr/>
                </p:nvSpPr>
                <p:spPr>
                  <a:xfrm>
                    <a:off x="804960" y="5422680"/>
                    <a:ext cx="6840" cy="13320"/>
                  </a:xfrm>
                  <a:custGeom>
                    <a:avLst/>
                    <a:gdLst/>
                    <a:ahLst/>
                    <a:rect l="l" t="t" r="r" b="b"/>
                    <a:pathLst>
                      <a:path w="195" h="372">
                        <a:moveTo>
                          <a:pt x="36" y="372"/>
                        </a:moveTo>
                        <a:lnTo>
                          <a:pt x="34" y="368"/>
                        </a:lnTo>
                        <a:lnTo>
                          <a:pt x="30" y="355"/>
                        </a:lnTo>
                        <a:lnTo>
                          <a:pt x="24" y="337"/>
                        </a:lnTo>
                        <a:lnTo>
                          <a:pt x="17" y="313"/>
                        </a:lnTo>
                        <a:lnTo>
                          <a:pt x="11" y="285"/>
                        </a:lnTo>
                        <a:lnTo>
                          <a:pt x="6" y="253"/>
                        </a:lnTo>
                        <a:lnTo>
                          <a:pt x="2" y="219"/>
                        </a:lnTo>
                        <a:lnTo>
                          <a:pt x="0" y="185"/>
                        </a:lnTo>
                        <a:lnTo>
                          <a:pt x="3" y="150"/>
                        </a:lnTo>
                        <a:lnTo>
                          <a:pt x="10" y="116"/>
                        </a:lnTo>
                        <a:lnTo>
                          <a:pt x="23" y="85"/>
                        </a:lnTo>
                        <a:lnTo>
                          <a:pt x="40" y="57"/>
                        </a:lnTo>
                        <a:lnTo>
                          <a:pt x="67" y="32"/>
                        </a:lnTo>
                        <a:lnTo>
                          <a:pt x="99" y="15"/>
                        </a:lnTo>
                        <a:lnTo>
                          <a:pt x="142" y="3"/>
                        </a:lnTo>
                        <a:lnTo>
                          <a:pt x="195" y="0"/>
                        </a:lnTo>
                      </a:path>
                    </a:pathLst>
                  </a:custGeom>
                  <a:noFill/>
                  <a:ln w="7920">
                    <a:solidFill>
                      <a:srgbClr val="00000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Times New Roman"/>
                    </a:endParaRPr>
                  </a:p>
                </p:txBody>
              </p:sp>
              <p:sp>
                <p:nvSpPr>
                  <p:cNvPr id="217" name=""/>
                  <p:cNvSpPr/>
                  <p:nvPr/>
                </p:nvSpPr>
                <p:spPr>
                  <a:xfrm>
                    <a:off x="804960" y="5435640"/>
                    <a:ext cx="2880" cy="1800"/>
                  </a:xfrm>
                  <a:custGeom>
                    <a:avLst/>
                    <a:gdLst/>
                    <a:ahLst/>
                    <a:rect l="l" t="t" r="r" b="b"/>
                    <a:pathLst>
                      <a:path w="87" h="61">
                        <a:moveTo>
                          <a:pt x="84" y="0"/>
                        </a:moveTo>
                        <a:lnTo>
                          <a:pt x="84" y="0"/>
                        </a:lnTo>
                        <a:lnTo>
                          <a:pt x="86" y="7"/>
                        </a:lnTo>
                        <a:lnTo>
                          <a:pt x="87" y="15"/>
                        </a:lnTo>
                        <a:lnTo>
                          <a:pt x="87" y="22"/>
                        </a:lnTo>
                        <a:lnTo>
                          <a:pt x="85" y="29"/>
                        </a:lnTo>
                        <a:lnTo>
                          <a:pt x="82" y="37"/>
                        </a:lnTo>
                        <a:lnTo>
                          <a:pt x="78" y="44"/>
                        </a:lnTo>
                        <a:lnTo>
                          <a:pt x="72" y="49"/>
                        </a:lnTo>
                        <a:lnTo>
                          <a:pt x="65" y="55"/>
                        </a:lnTo>
                        <a:lnTo>
                          <a:pt x="58" y="58"/>
                        </a:lnTo>
                        <a:lnTo>
                          <a:pt x="51" y="60"/>
                        </a:lnTo>
                        <a:lnTo>
                          <a:pt x="43" y="61"/>
                        </a:lnTo>
                        <a:lnTo>
                          <a:pt x="36" y="61"/>
                        </a:lnTo>
                        <a:lnTo>
                          <a:pt x="29" y="59"/>
                        </a:lnTo>
                        <a:lnTo>
                          <a:pt x="21" y="56"/>
                        </a:lnTo>
                        <a:lnTo>
                          <a:pt x="14" y="51"/>
                        </a:lnTo>
                        <a:lnTo>
                          <a:pt x="9" y="45"/>
                        </a:lnTo>
                        <a:lnTo>
                          <a:pt x="3" y="39"/>
                        </a:lnTo>
                        <a:lnTo>
                          <a:pt x="0" y="32"/>
                        </a:lnTo>
                        <a:lnTo>
                          <a:pt x="0" y="32"/>
                        </a:lnTo>
                        <a:lnTo>
                          <a:pt x="84"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18" name=""/>
                  <p:cNvSpPr/>
                  <p:nvPr/>
                </p:nvSpPr>
                <p:spPr>
                  <a:xfrm>
                    <a:off x="812160" y="5421240"/>
                    <a:ext cx="1440" cy="3240"/>
                  </a:xfrm>
                  <a:custGeom>
                    <a:avLst/>
                    <a:gdLst/>
                    <a:ahLst/>
                    <a:rect l="l" t="t" r="r" b="b"/>
                    <a:pathLst>
                      <a:path w="45" h="90">
                        <a:moveTo>
                          <a:pt x="0" y="0"/>
                        </a:moveTo>
                        <a:lnTo>
                          <a:pt x="0" y="0"/>
                        </a:lnTo>
                        <a:lnTo>
                          <a:pt x="7" y="1"/>
                        </a:lnTo>
                        <a:lnTo>
                          <a:pt x="16" y="3"/>
                        </a:lnTo>
                        <a:lnTo>
                          <a:pt x="23" y="6"/>
                        </a:lnTo>
                        <a:lnTo>
                          <a:pt x="29" y="10"/>
                        </a:lnTo>
                        <a:lnTo>
                          <a:pt x="35" y="16"/>
                        </a:lnTo>
                        <a:lnTo>
                          <a:pt x="39" y="23"/>
                        </a:lnTo>
                        <a:lnTo>
                          <a:pt x="42" y="30"/>
                        </a:lnTo>
                        <a:lnTo>
                          <a:pt x="44" y="37"/>
                        </a:lnTo>
                        <a:lnTo>
                          <a:pt x="45" y="45"/>
                        </a:lnTo>
                        <a:lnTo>
                          <a:pt x="44" y="52"/>
                        </a:lnTo>
                        <a:lnTo>
                          <a:pt x="42" y="61"/>
                        </a:lnTo>
                        <a:lnTo>
                          <a:pt x="39" y="68"/>
                        </a:lnTo>
                        <a:lnTo>
                          <a:pt x="35" y="74"/>
                        </a:lnTo>
                        <a:lnTo>
                          <a:pt x="28" y="79"/>
                        </a:lnTo>
                        <a:lnTo>
                          <a:pt x="22" y="84"/>
                        </a:lnTo>
                        <a:lnTo>
                          <a:pt x="15" y="87"/>
                        </a:lnTo>
                        <a:lnTo>
                          <a:pt x="7" y="89"/>
                        </a:lnTo>
                        <a:lnTo>
                          <a:pt x="0" y="90"/>
                        </a:lnTo>
                        <a:lnTo>
                          <a:pt x="0" y="90"/>
                        </a:lnTo>
                        <a:lnTo>
                          <a:pt x="0" y="0"/>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19" name=""/>
                  <p:cNvSpPr/>
                  <p:nvPr/>
                </p:nvSpPr>
                <p:spPr>
                  <a:xfrm>
                    <a:off x="812160" y="5414760"/>
                    <a:ext cx="23400" cy="7920"/>
                  </a:xfrm>
                  <a:custGeom>
                    <a:avLst/>
                    <a:gdLst/>
                    <a:ahLst/>
                    <a:rect l="l" t="t" r="r" b="b"/>
                    <a:pathLst>
                      <a:path w="655" h="228">
                        <a:moveTo>
                          <a:pt x="0" y="228"/>
                        </a:moveTo>
                        <a:lnTo>
                          <a:pt x="222" y="222"/>
                        </a:lnTo>
                        <a:lnTo>
                          <a:pt x="655" y="0"/>
                        </a:lnTo>
                      </a:path>
                    </a:pathLst>
                  </a:custGeom>
                  <a:noFill/>
                  <a:ln w="7920">
                    <a:solidFill>
                      <a:srgbClr val="0000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20" name=""/>
                  <p:cNvSpPr/>
                  <p:nvPr/>
                </p:nvSpPr>
                <p:spPr>
                  <a:xfrm>
                    <a:off x="835920" y="5414400"/>
                    <a:ext cx="5400" cy="360"/>
                  </a:xfrm>
                  <a:custGeom>
                    <a:avLst/>
                    <a:gdLst/>
                    <a:ahLst/>
                    <a:rect l="l" t="t" r="r" b="b"/>
                    <a:pathLst>
                      <a:path w="168" h="20">
                        <a:moveTo>
                          <a:pt x="0" y="17"/>
                        </a:moveTo>
                        <a:lnTo>
                          <a:pt x="13" y="12"/>
                        </a:lnTo>
                        <a:lnTo>
                          <a:pt x="27" y="7"/>
                        </a:lnTo>
                        <a:lnTo>
                          <a:pt x="39" y="4"/>
                        </a:lnTo>
                        <a:lnTo>
                          <a:pt x="53" y="2"/>
                        </a:lnTo>
                        <a:lnTo>
                          <a:pt x="66" y="1"/>
                        </a:lnTo>
                        <a:lnTo>
                          <a:pt x="77" y="0"/>
                        </a:lnTo>
                        <a:lnTo>
                          <a:pt x="90" y="0"/>
                        </a:lnTo>
                        <a:lnTo>
                          <a:pt x="101" y="1"/>
                        </a:lnTo>
                        <a:lnTo>
                          <a:pt x="112" y="2"/>
                        </a:lnTo>
                        <a:lnTo>
                          <a:pt x="122" y="3"/>
                        </a:lnTo>
                        <a:lnTo>
                          <a:pt x="132" y="5"/>
                        </a:lnTo>
                        <a:lnTo>
                          <a:pt x="140" y="7"/>
                        </a:lnTo>
                        <a:lnTo>
                          <a:pt x="149" y="10"/>
                        </a:lnTo>
                        <a:lnTo>
                          <a:pt x="156" y="14"/>
                        </a:lnTo>
                        <a:lnTo>
                          <a:pt x="162" y="17"/>
                        </a:lnTo>
                        <a:lnTo>
                          <a:pt x="168" y="20"/>
                        </a:lnTo>
                      </a:path>
                    </a:pathLst>
                  </a:custGeom>
                  <a:noFill/>
                  <a:ln w="7920">
                    <a:solidFill>
                      <a:srgbClr val="000000"/>
                    </a:solidFill>
                    <a:round/>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21" name=""/>
                  <p:cNvSpPr/>
                  <p:nvPr/>
                </p:nvSpPr>
                <p:spPr>
                  <a:xfrm>
                    <a:off x="833760" y="5413320"/>
                    <a:ext cx="2160" cy="2880"/>
                  </a:xfrm>
                  <a:custGeom>
                    <a:avLst/>
                    <a:gdLst/>
                    <a:ahLst/>
                    <a:rect l="l" t="t" r="r" b="b"/>
                    <a:pathLst>
                      <a:path w="62" h="87">
                        <a:moveTo>
                          <a:pt x="62" y="84"/>
                        </a:moveTo>
                        <a:lnTo>
                          <a:pt x="62" y="84"/>
                        </a:lnTo>
                        <a:lnTo>
                          <a:pt x="54" y="86"/>
                        </a:lnTo>
                        <a:lnTo>
                          <a:pt x="47" y="87"/>
                        </a:lnTo>
                        <a:lnTo>
                          <a:pt x="39" y="87"/>
                        </a:lnTo>
                        <a:lnTo>
                          <a:pt x="32" y="85"/>
                        </a:lnTo>
                        <a:lnTo>
                          <a:pt x="24" y="82"/>
                        </a:lnTo>
                        <a:lnTo>
                          <a:pt x="18" y="78"/>
                        </a:lnTo>
                        <a:lnTo>
                          <a:pt x="12" y="71"/>
                        </a:lnTo>
                        <a:lnTo>
                          <a:pt x="7" y="65"/>
                        </a:lnTo>
                        <a:lnTo>
                          <a:pt x="3" y="59"/>
                        </a:lnTo>
                        <a:lnTo>
                          <a:pt x="1" y="50"/>
                        </a:lnTo>
                        <a:lnTo>
                          <a:pt x="0" y="43"/>
                        </a:lnTo>
                        <a:lnTo>
                          <a:pt x="0" y="35"/>
                        </a:lnTo>
                        <a:lnTo>
                          <a:pt x="2" y="28"/>
                        </a:lnTo>
                        <a:lnTo>
                          <a:pt x="6" y="21"/>
                        </a:lnTo>
                        <a:lnTo>
                          <a:pt x="10" y="14"/>
                        </a:lnTo>
                        <a:lnTo>
                          <a:pt x="16" y="8"/>
                        </a:lnTo>
                        <a:lnTo>
                          <a:pt x="22" y="3"/>
                        </a:lnTo>
                        <a:lnTo>
                          <a:pt x="29" y="0"/>
                        </a:lnTo>
                        <a:lnTo>
                          <a:pt x="29" y="0"/>
                        </a:lnTo>
                        <a:lnTo>
                          <a:pt x="62" y="84"/>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222" name=""/>
                  <p:cNvSpPr/>
                  <p:nvPr/>
                </p:nvSpPr>
                <p:spPr>
                  <a:xfrm>
                    <a:off x="840600" y="5413320"/>
                    <a:ext cx="2160" cy="3240"/>
                  </a:xfrm>
                  <a:custGeom>
                    <a:avLst/>
                    <a:gdLst/>
                    <a:ahLst/>
                    <a:rect l="l" t="t" r="r" b="b"/>
                    <a:pathLst>
                      <a:path w="71" h="83">
                        <a:moveTo>
                          <a:pt x="51" y="0"/>
                        </a:moveTo>
                        <a:lnTo>
                          <a:pt x="51" y="0"/>
                        </a:lnTo>
                        <a:lnTo>
                          <a:pt x="57" y="5"/>
                        </a:lnTo>
                        <a:lnTo>
                          <a:pt x="62" y="12"/>
                        </a:lnTo>
                        <a:lnTo>
                          <a:pt x="65" y="18"/>
                        </a:lnTo>
                        <a:lnTo>
                          <a:pt x="69" y="25"/>
                        </a:lnTo>
                        <a:lnTo>
                          <a:pt x="71" y="34"/>
                        </a:lnTo>
                        <a:lnTo>
                          <a:pt x="71" y="40"/>
                        </a:lnTo>
                        <a:lnTo>
                          <a:pt x="70" y="48"/>
                        </a:lnTo>
                        <a:lnTo>
                          <a:pt x="67" y="56"/>
                        </a:lnTo>
                        <a:lnTo>
                          <a:pt x="63" y="63"/>
                        </a:lnTo>
                        <a:lnTo>
                          <a:pt x="58" y="69"/>
                        </a:lnTo>
                        <a:lnTo>
                          <a:pt x="52" y="75"/>
                        </a:lnTo>
                        <a:lnTo>
                          <a:pt x="46" y="78"/>
                        </a:lnTo>
                        <a:lnTo>
                          <a:pt x="38" y="81"/>
                        </a:lnTo>
                        <a:lnTo>
                          <a:pt x="30" y="83"/>
                        </a:lnTo>
                        <a:lnTo>
                          <a:pt x="23" y="83"/>
                        </a:lnTo>
                        <a:lnTo>
                          <a:pt x="15" y="82"/>
                        </a:lnTo>
                        <a:lnTo>
                          <a:pt x="8" y="79"/>
                        </a:lnTo>
                        <a:lnTo>
                          <a:pt x="0" y="76"/>
                        </a:lnTo>
                        <a:lnTo>
                          <a:pt x="0" y="76"/>
                        </a:lnTo>
                        <a:lnTo>
                          <a:pt x="51" y="0"/>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23" name=""/>
                  <p:cNvSpPr/>
                  <p:nvPr/>
                </p:nvSpPr>
                <p:spPr>
                  <a:xfrm>
                    <a:off x="554400" y="5699160"/>
                    <a:ext cx="132480" cy="37080"/>
                  </a:xfrm>
                  <a:custGeom>
                    <a:avLst/>
                    <a:gdLst/>
                    <a:ahLst/>
                    <a:rect l="l" t="t" r="r" b="b"/>
                    <a:pathLst>
                      <a:path w="3704" h="1044">
                        <a:moveTo>
                          <a:pt x="0" y="0"/>
                        </a:moveTo>
                        <a:lnTo>
                          <a:pt x="150" y="89"/>
                        </a:lnTo>
                        <a:lnTo>
                          <a:pt x="313" y="186"/>
                        </a:lnTo>
                        <a:lnTo>
                          <a:pt x="489" y="290"/>
                        </a:lnTo>
                        <a:lnTo>
                          <a:pt x="676" y="396"/>
                        </a:lnTo>
                        <a:lnTo>
                          <a:pt x="874" y="504"/>
                        </a:lnTo>
                        <a:lnTo>
                          <a:pt x="1084" y="608"/>
                        </a:lnTo>
                        <a:lnTo>
                          <a:pt x="1305" y="706"/>
                        </a:lnTo>
                        <a:lnTo>
                          <a:pt x="1536" y="799"/>
                        </a:lnTo>
                        <a:lnTo>
                          <a:pt x="1777" y="880"/>
                        </a:lnTo>
                        <a:lnTo>
                          <a:pt x="2027" y="947"/>
                        </a:lnTo>
                        <a:lnTo>
                          <a:pt x="2285" y="999"/>
                        </a:lnTo>
                        <a:lnTo>
                          <a:pt x="2553" y="1032"/>
                        </a:lnTo>
                        <a:lnTo>
                          <a:pt x="2830" y="1044"/>
                        </a:lnTo>
                        <a:lnTo>
                          <a:pt x="3113" y="1031"/>
                        </a:lnTo>
                        <a:lnTo>
                          <a:pt x="3404" y="991"/>
                        </a:lnTo>
                        <a:lnTo>
                          <a:pt x="3704" y="923"/>
                        </a:lnTo>
                      </a:path>
                    </a:pathLst>
                  </a:custGeom>
                  <a:noFill/>
                  <a:ln w="3240">
                    <a:solidFill>
                      <a:srgbClr val="000000"/>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224" name=""/>
                  <p:cNvSpPr/>
                  <p:nvPr/>
                </p:nvSpPr>
                <p:spPr>
                  <a:xfrm>
                    <a:off x="554400" y="5698440"/>
                    <a:ext cx="720" cy="1440"/>
                  </a:xfrm>
                  <a:custGeom>
                    <a:avLst/>
                    <a:gdLst/>
                    <a:ahLst/>
                    <a:rect l="l" t="t" r="r" b="b"/>
                    <a:pathLst>
                      <a:path w="21" h="38">
                        <a:moveTo>
                          <a:pt x="0" y="38"/>
                        </a:moveTo>
                        <a:lnTo>
                          <a:pt x="21" y="0"/>
                        </a:lnTo>
                        <a:lnTo>
                          <a:pt x="0" y="38"/>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25" name=""/>
                  <p:cNvSpPr/>
                  <p:nvPr/>
                </p:nvSpPr>
                <p:spPr>
                  <a:xfrm>
                    <a:off x="686520" y="5731560"/>
                    <a:ext cx="360" cy="1080"/>
                  </a:xfrm>
                  <a:custGeom>
                    <a:avLst/>
                    <a:gdLst/>
                    <a:ahLst/>
                    <a:rect l="l" t="t" r="r" b="b"/>
                    <a:pathLst>
                      <a:path w="11" h="42">
                        <a:moveTo>
                          <a:pt x="0" y="0"/>
                        </a:moveTo>
                        <a:lnTo>
                          <a:pt x="11" y="42"/>
                        </a:lnTo>
                        <a:lnTo>
                          <a:pt x="0" y="0"/>
                        </a:lnTo>
                        <a:close/>
                      </a:path>
                    </a:pathLst>
                  </a:custGeom>
                  <a:solidFill>
                    <a:srgbClr val="000000"/>
                  </a:solidFill>
                  <a:ln w="0">
                    <a:solidFill>
                      <a:srgbClr val="000000"/>
                    </a:solid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26" name=""/>
                  <p:cNvSpPr/>
                  <p:nvPr/>
                </p:nvSpPr>
                <p:spPr>
                  <a:xfrm>
                    <a:off x="687240" y="5667840"/>
                    <a:ext cx="60480" cy="64080"/>
                  </a:xfrm>
                  <a:custGeom>
                    <a:avLst/>
                    <a:gdLst/>
                    <a:ahLst/>
                    <a:rect l="l" t="t" r="r" b="b"/>
                    <a:pathLst>
                      <a:path w="1704" h="1808">
                        <a:moveTo>
                          <a:pt x="0" y="1808"/>
                        </a:moveTo>
                        <a:lnTo>
                          <a:pt x="156" y="1752"/>
                        </a:lnTo>
                        <a:lnTo>
                          <a:pt x="310" y="1691"/>
                        </a:lnTo>
                        <a:lnTo>
                          <a:pt x="459" y="1624"/>
                        </a:lnTo>
                        <a:lnTo>
                          <a:pt x="604" y="1550"/>
                        </a:lnTo>
                        <a:lnTo>
                          <a:pt x="744" y="1471"/>
                        </a:lnTo>
                        <a:lnTo>
                          <a:pt x="876" y="1383"/>
                        </a:lnTo>
                        <a:lnTo>
                          <a:pt x="1002" y="1288"/>
                        </a:lnTo>
                        <a:lnTo>
                          <a:pt x="1121" y="1184"/>
                        </a:lnTo>
                        <a:lnTo>
                          <a:pt x="1230" y="1071"/>
                        </a:lnTo>
                        <a:lnTo>
                          <a:pt x="1331" y="950"/>
                        </a:lnTo>
                        <a:lnTo>
                          <a:pt x="1422" y="819"/>
                        </a:lnTo>
                        <a:lnTo>
                          <a:pt x="1502" y="677"/>
                        </a:lnTo>
                        <a:lnTo>
                          <a:pt x="1572" y="525"/>
                        </a:lnTo>
                        <a:lnTo>
                          <a:pt x="1628" y="361"/>
                        </a:lnTo>
                        <a:lnTo>
                          <a:pt x="1672" y="187"/>
                        </a:lnTo>
                        <a:lnTo>
                          <a:pt x="1704" y="0"/>
                        </a:lnTo>
                      </a:path>
                    </a:pathLst>
                  </a:custGeom>
                  <a:noFill/>
                  <a:ln w="3240">
                    <a:solidFill>
                      <a:srgbClr val="00000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27" name=""/>
                  <p:cNvSpPr/>
                  <p:nvPr/>
                </p:nvSpPr>
                <p:spPr>
                  <a:xfrm>
                    <a:off x="686520" y="5731560"/>
                    <a:ext cx="360" cy="1080"/>
                  </a:xfrm>
                  <a:custGeom>
                    <a:avLst/>
                    <a:gdLst/>
                    <a:ahLst/>
                    <a:rect l="l" t="t" r="r" b="b"/>
                    <a:pathLst>
                      <a:path w="13" h="42">
                        <a:moveTo>
                          <a:pt x="13" y="42"/>
                        </a:moveTo>
                        <a:lnTo>
                          <a:pt x="0" y="0"/>
                        </a:lnTo>
                        <a:lnTo>
                          <a:pt x="13" y="42"/>
                        </a:lnTo>
                        <a:close/>
                      </a:path>
                    </a:pathLst>
                  </a:custGeom>
                  <a:solidFill>
                    <a:srgbClr val="000000"/>
                  </a:solidFill>
                  <a:ln w="0">
                    <a:solidFill>
                      <a:srgbClr val="000000"/>
                    </a:solid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28" name=""/>
                  <p:cNvSpPr/>
                  <p:nvPr/>
                </p:nvSpPr>
                <p:spPr>
                  <a:xfrm>
                    <a:off x="747360" y="5667840"/>
                    <a:ext cx="1440" cy="360"/>
                  </a:xfrm>
                  <a:custGeom>
                    <a:avLst/>
                    <a:gdLst/>
                    <a:ahLst/>
                    <a:rect l="l" t="t" r="r" b="b"/>
                    <a:pathLst>
                      <a:path w="44" h="5">
                        <a:moveTo>
                          <a:pt x="0" y="0"/>
                        </a:moveTo>
                        <a:lnTo>
                          <a:pt x="44" y="5"/>
                        </a:lnTo>
                        <a:lnTo>
                          <a:pt x="0" y="0"/>
                        </a:lnTo>
                        <a:close/>
                      </a:path>
                    </a:pathLst>
                  </a:custGeom>
                  <a:solidFill>
                    <a:srgbClr val="000000"/>
                  </a:solidFill>
                  <a:ln w="0">
                    <a:solidFill>
                      <a:srgbClr val="000000"/>
                    </a:solid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29" name=""/>
                  <p:cNvSpPr/>
                  <p:nvPr/>
                </p:nvSpPr>
                <p:spPr>
                  <a:xfrm flipH="1">
                    <a:off x="641880" y="5582880"/>
                    <a:ext cx="11880" cy="18360"/>
                  </a:xfrm>
                  <a:prstGeom prst="line">
                    <a:avLst/>
                  </a:prstGeom>
                  <a:ln w="4680">
                    <a:solidFill>
                      <a:srgbClr val="000000"/>
                    </a:solidFill>
                    <a:miter/>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230" name=""/>
                  <p:cNvSpPr/>
                  <p:nvPr/>
                </p:nvSpPr>
                <p:spPr>
                  <a:xfrm>
                    <a:off x="640800" y="5601240"/>
                    <a:ext cx="3960" cy="11880"/>
                  </a:xfrm>
                  <a:custGeom>
                    <a:avLst/>
                    <a:gdLst/>
                    <a:ahLst/>
                    <a:rect l="l" t="t" r="r" b="b"/>
                    <a:pathLst>
                      <a:path w="131" h="342">
                        <a:moveTo>
                          <a:pt x="41" y="0"/>
                        </a:moveTo>
                        <a:lnTo>
                          <a:pt x="25" y="21"/>
                        </a:lnTo>
                        <a:lnTo>
                          <a:pt x="14" y="44"/>
                        </a:lnTo>
                        <a:lnTo>
                          <a:pt x="6" y="68"/>
                        </a:lnTo>
                        <a:lnTo>
                          <a:pt x="2" y="93"/>
                        </a:lnTo>
                        <a:lnTo>
                          <a:pt x="0" y="118"/>
                        </a:lnTo>
                        <a:lnTo>
                          <a:pt x="2" y="143"/>
                        </a:lnTo>
                        <a:lnTo>
                          <a:pt x="6" y="167"/>
                        </a:lnTo>
                        <a:lnTo>
                          <a:pt x="14" y="191"/>
                        </a:lnTo>
                        <a:lnTo>
                          <a:pt x="22" y="216"/>
                        </a:lnTo>
                        <a:lnTo>
                          <a:pt x="34" y="238"/>
                        </a:lnTo>
                        <a:lnTo>
                          <a:pt x="46" y="260"/>
                        </a:lnTo>
                        <a:lnTo>
                          <a:pt x="61" y="280"/>
                        </a:lnTo>
                        <a:lnTo>
                          <a:pt x="77" y="299"/>
                        </a:lnTo>
                        <a:lnTo>
                          <a:pt x="94" y="314"/>
                        </a:lnTo>
                        <a:lnTo>
                          <a:pt x="113" y="329"/>
                        </a:lnTo>
                        <a:lnTo>
                          <a:pt x="131" y="342"/>
                        </a:lnTo>
                      </a:path>
                    </a:pathLst>
                  </a:custGeom>
                  <a:noFill/>
                  <a:ln w="4680">
                    <a:solidFill>
                      <a:srgbClr val="000000"/>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31" name=""/>
                  <p:cNvSpPr/>
                  <p:nvPr/>
                </p:nvSpPr>
                <p:spPr>
                  <a:xfrm>
                    <a:off x="640800" y="5600880"/>
                    <a:ext cx="1800" cy="1080"/>
                  </a:xfrm>
                  <a:custGeom>
                    <a:avLst/>
                    <a:gdLst/>
                    <a:ahLst/>
                    <a:rect l="l" t="t" r="r" b="b"/>
                    <a:pathLst>
                      <a:path w="52" h="42">
                        <a:moveTo>
                          <a:pt x="0" y="0"/>
                        </a:moveTo>
                        <a:lnTo>
                          <a:pt x="52" y="42"/>
                        </a:lnTo>
                        <a:lnTo>
                          <a:pt x="0" y="0"/>
                        </a:lnTo>
                        <a:close/>
                      </a:path>
                    </a:pathLst>
                  </a:custGeom>
                  <a:solidFill>
                    <a:srgbClr val="000000"/>
                  </a:solidFill>
                  <a:ln w="0">
                    <a:solidFill>
                      <a:srgbClr val="000000"/>
                    </a:solid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32" name=""/>
                  <p:cNvSpPr/>
                  <p:nvPr/>
                </p:nvSpPr>
                <p:spPr>
                  <a:xfrm>
                    <a:off x="645120" y="5612760"/>
                    <a:ext cx="720" cy="1800"/>
                  </a:xfrm>
                  <a:custGeom>
                    <a:avLst/>
                    <a:gdLst/>
                    <a:ahLst/>
                    <a:rect l="l" t="t" r="r" b="b"/>
                    <a:pathLst>
                      <a:path w="31" h="59">
                        <a:moveTo>
                          <a:pt x="31" y="0"/>
                        </a:moveTo>
                        <a:lnTo>
                          <a:pt x="0" y="59"/>
                        </a:lnTo>
                        <a:lnTo>
                          <a:pt x="31"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3" name=""/>
                  <p:cNvSpPr/>
                  <p:nvPr/>
                </p:nvSpPr>
                <p:spPr>
                  <a:xfrm>
                    <a:off x="645120" y="5613480"/>
                    <a:ext cx="32040" cy="19800"/>
                  </a:xfrm>
                  <a:prstGeom prst="line">
                    <a:avLst/>
                  </a:prstGeom>
                  <a:ln w="4680">
                    <a:solidFill>
                      <a:srgbClr val="000000"/>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34" name=""/>
                  <p:cNvSpPr/>
                  <p:nvPr/>
                </p:nvSpPr>
                <p:spPr>
                  <a:xfrm>
                    <a:off x="677160" y="5612760"/>
                    <a:ext cx="21240" cy="22680"/>
                  </a:xfrm>
                  <a:custGeom>
                    <a:avLst/>
                    <a:gdLst/>
                    <a:ahLst/>
                    <a:rect l="l" t="t" r="r" b="b"/>
                    <a:pathLst>
                      <a:path w="592" h="640">
                        <a:moveTo>
                          <a:pt x="0" y="580"/>
                        </a:moveTo>
                        <a:lnTo>
                          <a:pt x="73" y="616"/>
                        </a:lnTo>
                        <a:lnTo>
                          <a:pt x="147" y="636"/>
                        </a:lnTo>
                        <a:lnTo>
                          <a:pt x="219" y="640"/>
                        </a:lnTo>
                        <a:lnTo>
                          <a:pt x="289" y="632"/>
                        </a:lnTo>
                        <a:lnTo>
                          <a:pt x="354" y="610"/>
                        </a:lnTo>
                        <a:lnTo>
                          <a:pt x="414" y="578"/>
                        </a:lnTo>
                        <a:lnTo>
                          <a:pt x="467" y="536"/>
                        </a:lnTo>
                        <a:lnTo>
                          <a:pt x="513" y="488"/>
                        </a:lnTo>
                        <a:lnTo>
                          <a:pt x="549" y="432"/>
                        </a:lnTo>
                        <a:lnTo>
                          <a:pt x="576" y="372"/>
                        </a:lnTo>
                        <a:lnTo>
                          <a:pt x="590" y="309"/>
                        </a:lnTo>
                        <a:lnTo>
                          <a:pt x="592" y="245"/>
                        </a:lnTo>
                        <a:lnTo>
                          <a:pt x="581" y="180"/>
                        </a:lnTo>
                        <a:lnTo>
                          <a:pt x="554" y="117"/>
                        </a:lnTo>
                        <a:lnTo>
                          <a:pt x="510" y="56"/>
                        </a:lnTo>
                        <a:lnTo>
                          <a:pt x="451" y="0"/>
                        </a:lnTo>
                      </a:path>
                    </a:pathLst>
                  </a:custGeom>
                  <a:noFill/>
                  <a:ln w="4680">
                    <a:solidFill>
                      <a:srgbClr val="000000"/>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Times New Roman"/>
                    </a:endParaRPr>
                  </a:p>
                </p:txBody>
              </p:sp>
              <p:sp>
                <p:nvSpPr>
                  <p:cNvPr id="235" name=""/>
                  <p:cNvSpPr/>
                  <p:nvPr/>
                </p:nvSpPr>
                <p:spPr>
                  <a:xfrm>
                    <a:off x="676440" y="5632920"/>
                    <a:ext cx="1440" cy="1800"/>
                  </a:xfrm>
                  <a:custGeom>
                    <a:avLst/>
                    <a:gdLst/>
                    <a:ahLst/>
                    <a:rect l="l" t="t" r="r" b="b"/>
                    <a:pathLst>
                      <a:path w="34" h="57">
                        <a:moveTo>
                          <a:pt x="0" y="57"/>
                        </a:moveTo>
                        <a:lnTo>
                          <a:pt x="34" y="0"/>
                        </a:lnTo>
                        <a:lnTo>
                          <a:pt x="0" y="57"/>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6" name=""/>
                  <p:cNvSpPr/>
                  <p:nvPr/>
                </p:nvSpPr>
                <p:spPr>
                  <a:xfrm>
                    <a:off x="693000" y="5612040"/>
                    <a:ext cx="1080" cy="1440"/>
                  </a:xfrm>
                  <a:custGeom>
                    <a:avLst/>
                    <a:gdLst/>
                    <a:ahLst/>
                    <a:rect l="l" t="t" r="r" b="b"/>
                    <a:pathLst>
                      <a:path w="40" h="53">
                        <a:moveTo>
                          <a:pt x="0" y="53"/>
                        </a:moveTo>
                        <a:lnTo>
                          <a:pt x="40" y="0"/>
                        </a:lnTo>
                        <a:lnTo>
                          <a:pt x="0" y="53"/>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7" name=""/>
                  <p:cNvSpPr/>
                  <p:nvPr/>
                </p:nvSpPr>
                <p:spPr>
                  <a:xfrm flipH="1" flipV="1">
                    <a:off x="657000" y="5590440"/>
                    <a:ext cx="36360" cy="21960"/>
                  </a:xfrm>
                  <a:prstGeom prst="line">
                    <a:avLst/>
                  </a:prstGeom>
                  <a:ln w="4680">
                    <a:solidFill>
                      <a:srgbClr val="000000"/>
                    </a:solidFill>
                    <a:miter/>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238" name=""/>
                  <p:cNvSpPr/>
                  <p:nvPr/>
                </p:nvSpPr>
                <p:spPr>
                  <a:xfrm>
                    <a:off x="653760" y="5579280"/>
                    <a:ext cx="10440" cy="11160"/>
                  </a:xfrm>
                  <a:custGeom>
                    <a:avLst/>
                    <a:gdLst/>
                    <a:ahLst/>
                    <a:rect l="l" t="t" r="r" b="b"/>
                    <a:pathLst>
                      <a:path w="313" h="321">
                        <a:moveTo>
                          <a:pt x="107" y="321"/>
                        </a:moveTo>
                        <a:lnTo>
                          <a:pt x="63" y="292"/>
                        </a:lnTo>
                        <a:lnTo>
                          <a:pt x="32" y="260"/>
                        </a:lnTo>
                        <a:lnTo>
                          <a:pt x="12" y="228"/>
                        </a:lnTo>
                        <a:lnTo>
                          <a:pt x="1" y="194"/>
                        </a:lnTo>
                        <a:lnTo>
                          <a:pt x="0" y="162"/>
                        </a:lnTo>
                        <a:lnTo>
                          <a:pt x="8" y="130"/>
                        </a:lnTo>
                        <a:lnTo>
                          <a:pt x="23" y="100"/>
                        </a:lnTo>
                        <a:lnTo>
                          <a:pt x="42" y="72"/>
                        </a:lnTo>
                        <a:lnTo>
                          <a:pt x="68" y="47"/>
                        </a:lnTo>
                        <a:lnTo>
                          <a:pt x="98" y="27"/>
                        </a:lnTo>
                        <a:lnTo>
                          <a:pt x="131" y="12"/>
                        </a:lnTo>
                        <a:lnTo>
                          <a:pt x="166" y="3"/>
                        </a:lnTo>
                        <a:lnTo>
                          <a:pt x="203" y="0"/>
                        </a:lnTo>
                        <a:lnTo>
                          <a:pt x="240" y="4"/>
                        </a:lnTo>
                        <a:lnTo>
                          <a:pt x="277" y="15"/>
                        </a:lnTo>
                        <a:lnTo>
                          <a:pt x="313" y="38"/>
                        </a:lnTo>
                      </a:path>
                    </a:pathLst>
                  </a:custGeom>
                  <a:noFill/>
                  <a:ln w="4680">
                    <a:solidFill>
                      <a:srgbClr val="000000"/>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39" name=""/>
                  <p:cNvSpPr/>
                  <p:nvPr/>
                </p:nvSpPr>
                <p:spPr>
                  <a:xfrm>
                    <a:off x="656640" y="5589360"/>
                    <a:ext cx="1440" cy="1800"/>
                  </a:xfrm>
                  <a:custGeom>
                    <a:avLst/>
                    <a:gdLst/>
                    <a:ahLst/>
                    <a:rect l="l" t="t" r="r" b="b"/>
                    <a:pathLst>
                      <a:path w="31" h="59">
                        <a:moveTo>
                          <a:pt x="31" y="0"/>
                        </a:moveTo>
                        <a:lnTo>
                          <a:pt x="0" y="59"/>
                        </a:lnTo>
                        <a:lnTo>
                          <a:pt x="31"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0" name=""/>
                  <p:cNvSpPr/>
                  <p:nvPr/>
                </p:nvSpPr>
                <p:spPr>
                  <a:xfrm>
                    <a:off x="663840" y="5579280"/>
                    <a:ext cx="1440" cy="1800"/>
                  </a:xfrm>
                  <a:custGeom>
                    <a:avLst/>
                    <a:gdLst/>
                    <a:ahLst/>
                    <a:rect l="l" t="t" r="r" b="b"/>
                    <a:pathLst>
                      <a:path w="39" h="53">
                        <a:moveTo>
                          <a:pt x="39" y="0"/>
                        </a:moveTo>
                        <a:lnTo>
                          <a:pt x="0" y="53"/>
                        </a:lnTo>
                        <a:lnTo>
                          <a:pt x="39"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1" name=""/>
                  <p:cNvSpPr/>
                  <p:nvPr/>
                </p:nvSpPr>
                <p:spPr>
                  <a:xfrm>
                    <a:off x="664200" y="5580720"/>
                    <a:ext cx="35640" cy="23400"/>
                  </a:xfrm>
                  <a:prstGeom prst="line">
                    <a:avLst/>
                  </a:prstGeom>
                  <a:ln w="4680">
                    <a:solidFill>
                      <a:srgbClr val="000000"/>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242" name=""/>
                  <p:cNvSpPr/>
                  <p:nvPr/>
                </p:nvSpPr>
                <p:spPr>
                  <a:xfrm>
                    <a:off x="690840" y="5604120"/>
                    <a:ext cx="13320" cy="29880"/>
                  </a:xfrm>
                  <a:custGeom>
                    <a:avLst/>
                    <a:gdLst/>
                    <a:ahLst/>
                    <a:rect l="l" t="t" r="r" b="b"/>
                    <a:pathLst>
                      <a:path w="389" h="847">
                        <a:moveTo>
                          <a:pt x="261" y="0"/>
                        </a:moveTo>
                        <a:lnTo>
                          <a:pt x="307" y="36"/>
                        </a:lnTo>
                        <a:lnTo>
                          <a:pt x="341" y="78"/>
                        </a:lnTo>
                        <a:lnTo>
                          <a:pt x="367" y="127"/>
                        </a:lnTo>
                        <a:lnTo>
                          <a:pt x="382" y="179"/>
                        </a:lnTo>
                        <a:lnTo>
                          <a:pt x="389" y="235"/>
                        </a:lnTo>
                        <a:lnTo>
                          <a:pt x="386" y="294"/>
                        </a:lnTo>
                        <a:lnTo>
                          <a:pt x="376" y="354"/>
                        </a:lnTo>
                        <a:lnTo>
                          <a:pt x="358" y="415"/>
                        </a:lnTo>
                        <a:lnTo>
                          <a:pt x="333" y="477"/>
                        </a:lnTo>
                        <a:lnTo>
                          <a:pt x="301" y="538"/>
                        </a:lnTo>
                        <a:lnTo>
                          <a:pt x="264" y="598"/>
                        </a:lnTo>
                        <a:lnTo>
                          <a:pt x="219" y="654"/>
                        </a:lnTo>
                        <a:lnTo>
                          <a:pt x="171" y="709"/>
                        </a:lnTo>
                        <a:lnTo>
                          <a:pt x="117" y="759"/>
                        </a:lnTo>
                        <a:lnTo>
                          <a:pt x="61" y="806"/>
                        </a:lnTo>
                        <a:lnTo>
                          <a:pt x="0" y="847"/>
                        </a:lnTo>
                      </a:path>
                    </a:pathLst>
                  </a:custGeom>
                  <a:noFill/>
                  <a:ln w="4680">
                    <a:solidFill>
                      <a:srgbClr val="0000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43" name=""/>
                  <p:cNvSpPr/>
                  <p:nvPr/>
                </p:nvSpPr>
                <p:spPr>
                  <a:xfrm>
                    <a:off x="699480" y="5603400"/>
                    <a:ext cx="1440" cy="1440"/>
                  </a:xfrm>
                  <a:custGeom>
                    <a:avLst/>
                    <a:gdLst/>
                    <a:ahLst/>
                    <a:rect l="l" t="t" r="r" b="b"/>
                    <a:pathLst>
                      <a:path w="35" h="57">
                        <a:moveTo>
                          <a:pt x="0" y="57"/>
                        </a:moveTo>
                        <a:lnTo>
                          <a:pt x="35" y="0"/>
                        </a:lnTo>
                        <a:lnTo>
                          <a:pt x="0" y="57"/>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4" name=""/>
                  <p:cNvSpPr/>
                  <p:nvPr/>
                </p:nvSpPr>
                <p:spPr>
                  <a:xfrm>
                    <a:off x="690120" y="5633280"/>
                    <a:ext cx="1440" cy="2160"/>
                  </a:xfrm>
                  <a:custGeom>
                    <a:avLst/>
                    <a:gdLst/>
                    <a:ahLst/>
                    <a:rect l="l" t="t" r="r" b="b"/>
                    <a:pathLst>
                      <a:path w="34" h="57">
                        <a:moveTo>
                          <a:pt x="34" y="57"/>
                        </a:moveTo>
                        <a:lnTo>
                          <a:pt x="0" y="0"/>
                        </a:lnTo>
                        <a:lnTo>
                          <a:pt x="34" y="57"/>
                        </a:lnTo>
                        <a:close/>
                      </a:path>
                    </a:pathLst>
                  </a:custGeom>
                  <a:solidFill>
                    <a:srgbClr val="000000"/>
                  </a:solidFill>
                  <a:ln w="0">
                    <a:solidFill>
                      <a:srgbClr val="000000"/>
                    </a:solid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245" name=""/>
                  <p:cNvSpPr/>
                  <p:nvPr/>
                </p:nvSpPr>
                <p:spPr>
                  <a:xfrm>
                    <a:off x="690840" y="5608440"/>
                    <a:ext cx="10800" cy="25560"/>
                  </a:xfrm>
                  <a:custGeom>
                    <a:avLst/>
                    <a:gdLst/>
                    <a:ahLst/>
                    <a:rect l="l" t="t" r="r" b="b"/>
                    <a:pathLst>
                      <a:path w="307" h="731">
                        <a:moveTo>
                          <a:pt x="0" y="731"/>
                        </a:moveTo>
                        <a:lnTo>
                          <a:pt x="44" y="706"/>
                        </a:lnTo>
                        <a:lnTo>
                          <a:pt x="86" y="675"/>
                        </a:lnTo>
                        <a:lnTo>
                          <a:pt x="127" y="639"/>
                        </a:lnTo>
                        <a:lnTo>
                          <a:pt x="166" y="597"/>
                        </a:lnTo>
                        <a:lnTo>
                          <a:pt x="202" y="551"/>
                        </a:lnTo>
                        <a:lnTo>
                          <a:pt x="232" y="501"/>
                        </a:lnTo>
                        <a:lnTo>
                          <a:pt x="259" y="449"/>
                        </a:lnTo>
                        <a:lnTo>
                          <a:pt x="280" y="395"/>
                        </a:lnTo>
                        <a:lnTo>
                          <a:pt x="296" y="341"/>
                        </a:lnTo>
                        <a:lnTo>
                          <a:pt x="305" y="285"/>
                        </a:lnTo>
                        <a:lnTo>
                          <a:pt x="307" y="231"/>
                        </a:lnTo>
                        <a:lnTo>
                          <a:pt x="300" y="179"/>
                        </a:lnTo>
                        <a:lnTo>
                          <a:pt x="285" y="128"/>
                        </a:lnTo>
                        <a:lnTo>
                          <a:pt x="260" y="81"/>
                        </a:lnTo>
                        <a:lnTo>
                          <a:pt x="226" y="38"/>
                        </a:lnTo>
                        <a:lnTo>
                          <a:pt x="182" y="0"/>
                        </a:lnTo>
                      </a:path>
                    </a:pathLst>
                  </a:custGeom>
                  <a:noFill/>
                  <a:ln w="4680">
                    <a:solidFill>
                      <a:srgbClr val="00000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46" name=""/>
                  <p:cNvSpPr/>
                  <p:nvPr/>
                </p:nvSpPr>
                <p:spPr>
                  <a:xfrm>
                    <a:off x="690120" y="5633280"/>
                    <a:ext cx="1440" cy="2160"/>
                  </a:xfrm>
                  <a:custGeom>
                    <a:avLst/>
                    <a:gdLst/>
                    <a:ahLst/>
                    <a:rect l="l" t="t" r="r" b="b"/>
                    <a:pathLst>
                      <a:path w="27" h="61">
                        <a:moveTo>
                          <a:pt x="27" y="61"/>
                        </a:moveTo>
                        <a:lnTo>
                          <a:pt x="0" y="0"/>
                        </a:lnTo>
                        <a:lnTo>
                          <a:pt x="27" y="61"/>
                        </a:lnTo>
                        <a:close/>
                      </a:path>
                    </a:pathLst>
                  </a:custGeom>
                  <a:solidFill>
                    <a:srgbClr val="000000"/>
                  </a:solidFill>
                  <a:ln w="0">
                    <a:solidFill>
                      <a:srgbClr val="000000"/>
                    </a:solid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247" name=""/>
                  <p:cNvSpPr/>
                  <p:nvPr/>
                </p:nvSpPr>
                <p:spPr>
                  <a:xfrm>
                    <a:off x="696600" y="5607000"/>
                    <a:ext cx="1440" cy="1800"/>
                  </a:xfrm>
                  <a:custGeom>
                    <a:avLst/>
                    <a:gdLst/>
                    <a:ahLst/>
                    <a:rect l="l" t="t" r="r" b="b"/>
                    <a:pathLst>
                      <a:path w="37" h="55">
                        <a:moveTo>
                          <a:pt x="0" y="55"/>
                        </a:moveTo>
                        <a:lnTo>
                          <a:pt x="37" y="0"/>
                        </a:lnTo>
                        <a:lnTo>
                          <a:pt x="0" y="55"/>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8" name=""/>
                  <p:cNvSpPr/>
                  <p:nvPr/>
                </p:nvSpPr>
                <p:spPr>
                  <a:xfrm flipH="1" flipV="1">
                    <a:off x="673200" y="5592240"/>
                    <a:ext cx="23400" cy="15480"/>
                  </a:xfrm>
                  <a:prstGeom prst="line">
                    <a:avLst/>
                  </a:prstGeom>
                  <a:ln w="4680">
                    <a:solidFill>
                      <a:srgbClr val="000000"/>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249" name=""/>
                  <p:cNvSpPr/>
                  <p:nvPr/>
                </p:nvSpPr>
                <p:spPr>
                  <a:xfrm>
                    <a:off x="547920" y="5560560"/>
                    <a:ext cx="191160" cy="166320"/>
                  </a:xfrm>
                  <a:custGeom>
                    <a:avLst/>
                    <a:gdLst/>
                    <a:ahLst/>
                    <a:rect l="l" t="t" r="r" b="b"/>
                    <a:pathLst>
                      <a:path w="5357" h="4654">
                        <a:moveTo>
                          <a:pt x="4732" y="0"/>
                        </a:moveTo>
                        <a:lnTo>
                          <a:pt x="4742" y="231"/>
                        </a:lnTo>
                        <a:lnTo>
                          <a:pt x="4763" y="446"/>
                        </a:lnTo>
                        <a:lnTo>
                          <a:pt x="4792" y="644"/>
                        </a:lnTo>
                        <a:lnTo>
                          <a:pt x="4829" y="829"/>
                        </a:lnTo>
                        <a:lnTo>
                          <a:pt x="4871" y="1001"/>
                        </a:lnTo>
                        <a:lnTo>
                          <a:pt x="4918" y="1164"/>
                        </a:lnTo>
                        <a:lnTo>
                          <a:pt x="4968" y="1319"/>
                        </a:lnTo>
                        <a:lnTo>
                          <a:pt x="5019" y="1467"/>
                        </a:lnTo>
                        <a:lnTo>
                          <a:pt x="5073" y="1611"/>
                        </a:lnTo>
                        <a:lnTo>
                          <a:pt x="5125" y="1752"/>
                        </a:lnTo>
                        <a:lnTo>
                          <a:pt x="5175" y="1892"/>
                        </a:lnTo>
                        <a:lnTo>
                          <a:pt x="5222" y="2035"/>
                        </a:lnTo>
                        <a:lnTo>
                          <a:pt x="5264" y="2181"/>
                        </a:lnTo>
                        <a:lnTo>
                          <a:pt x="5301" y="2333"/>
                        </a:lnTo>
                        <a:lnTo>
                          <a:pt x="5330" y="2492"/>
                        </a:lnTo>
                        <a:lnTo>
                          <a:pt x="5353" y="2661"/>
                        </a:lnTo>
                        <a:lnTo>
                          <a:pt x="5357" y="2843"/>
                        </a:lnTo>
                        <a:lnTo>
                          <a:pt x="5335" y="3028"/>
                        </a:lnTo>
                        <a:lnTo>
                          <a:pt x="5288" y="3213"/>
                        </a:lnTo>
                        <a:lnTo>
                          <a:pt x="5219" y="3395"/>
                        </a:lnTo>
                        <a:lnTo>
                          <a:pt x="5126" y="3573"/>
                        </a:lnTo>
                        <a:lnTo>
                          <a:pt x="5009" y="3744"/>
                        </a:lnTo>
                        <a:lnTo>
                          <a:pt x="4871" y="3906"/>
                        </a:lnTo>
                        <a:lnTo>
                          <a:pt x="4714" y="4058"/>
                        </a:lnTo>
                        <a:lnTo>
                          <a:pt x="4535" y="4197"/>
                        </a:lnTo>
                        <a:lnTo>
                          <a:pt x="4338" y="4322"/>
                        </a:lnTo>
                        <a:lnTo>
                          <a:pt x="4121" y="4430"/>
                        </a:lnTo>
                        <a:lnTo>
                          <a:pt x="3887" y="4519"/>
                        </a:lnTo>
                        <a:lnTo>
                          <a:pt x="3637" y="4588"/>
                        </a:lnTo>
                        <a:lnTo>
                          <a:pt x="3370" y="4633"/>
                        </a:lnTo>
                        <a:lnTo>
                          <a:pt x="3087" y="4654"/>
                        </a:lnTo>
                        <a:lnTo>
                          <a:pt x="2791" y="4649"/>
                        </a:lnTo>
                        <a:lnTo>
                          <a:pt x="2670" y="4640"/>
                        </a:lnTo>
                        <a:lnTo>
                          <a:pt x="2548" y="4625"/>
                        </a:lnTo>
                        <a:lnTo>
                          <a:pt x="2424" y="4605"/>
                        </a:lnTo>
                        <a:lnTo>
                          <a:pt x="2301" y="4580"/>
                        </a:lnTo>
                        <a:lnTo>
                          <a:pt x="2178" y="4550"/>
                        </a:lnTo>
                        <a:lnTo>
                          <a:pt x="2055" y="4516"/>
                        </a:lnTo>
                        <a:lnTo>
                          <a:pt x="1935" y="4478"/>
                        </a:lnTo>
                        <a:lnTo>
                          <a:pt x="1815" y="4437"/>
                        </a:lnTo>
                        <a:lnTo>
                          <a:pt x="1698" y="4394"/>
                        </a:lnTo>
                        <a:lnTo>
                          <a:pt x="1585" y="4349"/>
                        </a:lnTo>
                        <a:lnTo>
                          <a:pt x="1475" y="4303"/>
                        </a:lnTo>
                        <a:lnTo>
                          <a:pt x="1369" y="4256"/>
                        </a:lnTo>
                        <a:lnTo>
                          <a:pt x="1268" y="4208"/>
                        </a:lnTo>
                        <a:lnTo>
                          <a:pt x="1174" y="4162"/>
                        </a:lnTo>
                        <a:lnTo>
                          <a:pt x="1085" y="4116"/>
                        </a:lnTo>
                        <a:lnTo>
                          <a:pt x="1003" y="4073"/>
                        </a:lnTo>
                        <a:lnTo>
                          <a:pt x="962" y="4046"/>
                        </a:lnTo>
                        <a:lnTo>
                          <a:pt x="914" y="4016"/>
                        </a:lnTo>
                        <a:lnTo>
                          <a:pt x="861" y="3983"/>
                        </a:lnTo>
                        <a:lnTo>
                          <a:pt x="801" y="3949"/>
                        </a:lnTo>
                        <a:lnTo>
                          <a:pt x="737" y="3912"/>
                        </a:lnTo>
                        <a:lnTo>
                          <a:pt x="670" y="3875"/>
                        </a:lnTo>
                        <a:lnTo>
                          <a:pt x="599" y="3836"/>
                        </a:lnTo>
                        <a:lnTo>
                          <a:pt x="527" y="3800"/>
                        </a:lnTo>
                        <a:lnTo>
                          <a:pt x="454" y="3762"/>
                        </a:lnTo>
                        <a:lnTo>
                          <a:pt x="382" y="3727"/>
                        </a:lnTo>
                        <a:lnTo>
                          <a:pt x="309" y="3693"/>
                        </a:lnTo>
                        <a:lnTo>
                          <a:pt x="240" y="3663"/>
                        </a:lnTo>
                        <a:lnTo>
                          <a:pt x="174" y="3636"/>
                        </a:lnTo>
                        <a:lnTo>
                          <a:pt x="111" y="3611"/>
                        </a:lnTo>
                        <a:lnTo>
                          <a:pt x="52" y="3593"/>
                        </a:lnTo>
                        <a:lnTo>
                          <a:pt x="0" y="3580"/>
                        </a:lnTo>
                        <a:lnTo>
                          <a:pt x="46" y="3585"/>
                        </a:lnTo>
                        <a:lnTo>
                          <a:pt x="100" y="3597"/>
                        </a:lnTo>
                        <a:lnTo>
                          <a:pt x="160" y="3614"/>
                        </a:lnTo>
                        <a:lnTo>
                          <a:pt x="224" y="3635"/>
                        </a:lnTo>
                        <a:lnTo>
                          <a:pt x="293" y="3661"/>
                        </a:lnTo>
                        <a:lnTo>
                          <a:pt x="365" y="3690"/>
                        </a:lnTo>
                        <a:lnTo>
                          <a:pt x="438" y="3722"/>
                        </a:lnTo>
                        <a:lnTo>
                          <a:pt x="514" y="3756"/>
                        </a:lnTo>
                        <a:lnTo>
                          <a:pt x="589" y="3792"/>
                        </a:lnTo>
                        <a:lnTo>
                          <a:pt x="663" y="3828"/>
                        </a:lnTo>
                        <a:lnTo>
                          <a:pt x="736" y="3865"/>
                        </a:lnTo>
                        <a:lnTo>
                          <a:pt x="805" y="3901"/>
                        </a:lnTo>
                        <a:lnTo>
                          <a:pt x="871" y="3936"/>
                        </a:lnTo>
                        <a:lnTo>
                          <a:pt x="932" y="3969"/>
                        </a:lnTo>
                        <a:lnTo>
                          <a:pt x="987" y="3999"/>
                        </a:lnTo>
                        <a:lnTo>
                          <a:pt x="1036" y="4028"/>
                        </a:lnTo>
                        <a:lnTo>
                          <a:pt x="1130" y="4074"/>
                        </a:lnTo>
                        <a:lnTo>
                          <a:pt x="1228" y="4121"/>
                        </a:lnTo>
                        <a:lnTo>
                          <a:pt x="1330" y="4167"/>
                        </a:lnTo>
                        <a:lnTo>
                          <a:pt x="1435" y="4211"/>
                        </a:lnTo>
                        <a:lnTo>
                          <a:pt x="1543" y="4255"/>
                        </a:lnTo>
                        <a:lnTo>
                          <a:pt x="1653" y="4295"/>
                        </a:lnTo>
                        <a:lnTo>
                          <a:pt x="1765" y="4335"/>
                        </a:lnTo>
                        <a:lnTo>
                          <a:pt x="1879" y="4372"/>
                        </a:lnTo>
                        <a:lnTo>
                          <a:pt x="1994" y="4406"/>
                        </a:lnTo>
                        <a:lnTo>
                          <a:pt x="2109" y="4437"/>
                        </a:lnTo>
                        <a:lnTo>
                          <a:pt x="2226" y="4466"/>
                        </a:lnTo>
                        <a:lnTo>
                          <a:pt x="2340" y="4490"/>
                        </a:lnTo>
                        <a:lnTo>
                          <a:pt x="2456" y="4511"/>
                        </a:lnTo>
                        <a:lnTo>
                          <a:pt x="2569" y="4527"/>
                        </a:lnTo>
                        <a:lnTo>
                          <a:pt x="2682" y="4539"/>
                        </a:lnTo>
                        <a:lnTo>
                          <a:pt x="2792" y="4547"/>
                        </a:lnTo>
                        <a:lnTo>
                          <a:pt x="2998" y="4556"/>
                        </a:lnTo>
                        <a:lnTo>
                          <a:pt x="3208" y="4548"/>
                        </a:lnTo>
                        <a:lnTo>
                          <a:pt x="3421" y="4521"/>
                        </a:lnTo>
                        <a:lnTo>
                          <a:pt x="3634" y="4477"/>
                        </a:lnTo>
                        <a:lnTo>
                          <a:pt x="3843" y="4414"/>
                        </a:lnTo>
                        <a:lnTo>
                          <a:pt x="4046" y="4335"/>
                        </a:lnTo>
                        <a:lnTo>
                          <a:pt x="4242" y="4239"/>
                        </a:lnTo>
                        <a:lnTo>
                          <a:pt x="4428" y="4125"/>
                        </a:lnTo>
                        <a:lnTo>
                          <a:pt x="4600" y="3996"/>
                        </a:lnTo>
                        <a:lnTo>
                          <a:pt x="4757" y="3850"/>
                        </a:lnTo>
                        <a:lnTo>
                          <a:pt x="4897" y="3689"/>
                        </a:lnTo>
                        <a:lnTo>
                          <a:pt x="5015" y="3513"/>
                        </a:lnTo>
                        <a:lnTo>
                          <a:pt x="5111" y="3320"/>
                        </a:lnTo>
                        <a:lnTo>
                          <a:pt x="5181" y="3114"/>
                        </a:lnTo>
                        <a:lnTo>
                          <a:pt x="5224" y="2894"/>
                        </a:lnTo>
                        <a:lnTo>
                          <a:pt x="5237" y="2659"/>
                        </a:lnTo>
                        <a:lnTo>
                          <a:pt x="5214" y="2469"/>
                        </a:lnTo>
                        <a:lnTo>
                          <a:pt x="5184" y="2294"/>
                        </a:lnTo>
                        <a:lnTo>
                          <a:pt x="5148" y="2129"/>
                        </a:lnTo>
                        <a:lnTo>
                          <a:pt x="5108" y="1972"/>
                        </a:lnTo>
                        <a:lnTo>
                          <a:pt x="5064" y="1823"/>
                        </a:lnTo>
                        <a:lnTo>
                          <a:pt x="5017" y="1678"/>
                        </a:lnTo>
                        <a:lnTo>
                          <a:pt x="4970" y="1536"/>
                        </a:lnTo>
                        <a:lnTo>
                          <a:pt x="4924" y="1393"/>
                        </a:lnTo>
                        <a:lnTo>
                          <a:pt x="4880" y="1249"/>
                        </a:lnTo>
                        <a:lnTo>
                          <a:pt x="4839" y="1101"/>
                        </a:lnTo>
                        <a:lnTo>
                          <a:pt x="4802" y="946"/>
                        </a:lnTo>
                        <a:lnTo>
                          <a:pt x="4770" y="783"/>
                        </a:lnTo>
                        <a:lnTo>
                          <a:pt x="4747" y="608"/>
                        </a:lnTo>
                        <a:lnTo>
                          <a:pt x="4732" y="421"/>
                        </a:lnTo>
                        <a:lnTo>
                          <a:pt x="4725" y="219"/>
                        </a:lnTo>
                        <a:lnTo>
                          <a:pt x="473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 name=""/>
                  <p:cNvSpPr/>
                  <p:nvPr/>
                </p:nvSpPr>
                <p:spPr>
                  <a:xfrm flipV="1">
                    <a:off x="820080" y="5416560"/>
                    <a:ext cx="13320" cy="6840"/>
                  </a:xfrm>
                  <a:prstGeom prst="line">
                    <a:avLst/>
                  </a:prstGeom>
                  <a:ln w="4680">
                    <a:solidFill>
                      <a:srgbClr val="000000"/>
                    </a:solidFill>
                    <a:miter/>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251" name=""/>
                  <p:cNvSpPr/>
                  <p:nvPr/>
                </p:nvSpPr>
                <p:spPr>
                  <a:xfrm>
                    <a:off x="833760" y="5415480"/>
                    <a:ext cx="14400" cy="8280"/>
                  </a:xfrm>
                  <a:custGeom>
                    <a:avLst/>
                    <a:gdLst/>
                    <a:ahLst/>
                    <a:rect l="l" t="t" r="r" b="b"/>
                    <a:pathLst>
                      <a:path w="399" h="244">
                        <a:moveTo>
                          <a:pt x="0" y="38"/>
                        </a:moveTo>
                        <a:lnTo>
                          <a:pt x="2" y="36"/>
                        </a:lnTo>
                        <a:lnTo>
                          <a:pt x="8" y="31"/>
                        </a:lnTo>
                        <a:lnTo>
                          <a:pt x="19" y="25"/>
                        </a:lnTo>
                        <a:lnTo>
                          <a:pt x="33" y="17"/>
                        </a:lnTo>
                        <a:lnTo>
                          <a:pt x="50" y="10"/>
                        </a:lnTo>
                        <a:lnTo>
                          <a:pt x="70" y="4"/>
                        </a:lnTo>
                        <a:lnTo>
                          <a:pt x="95" y="0"/>
                        </a:lnTo>
                        <a:lnTo>
                          <a:pt x="121" y="0"/>
                        </a:lnTo>
                        <a:lnTo>
                          <a:pt x="149" y="5"/>
                        </a:lnTo>
                        <a:lnTo>
                          <a:pt x="181" y="14"/>
                        </a:lnTo>
                        <a:lnTo>
                          <a:pt x="213" y="30"/>
                        </a:lnTo>
                        <a:lnTo>
                          <a:pt x="248" y="53"/>
                        </a:lnTo>
                        <a:lnTo>
                          <a:pt x="285" y="85"/>
                        </a:lnTo>
                        <a:lnTo>
                          <a:pt x="322" y="127"/>
                        </a:lnTo>
                        <a:lnTo>
                          <a:pt x="359" y="179"/>
                        </a:lnTo>
                        <a:lnTo>
                          <a:pt x="399" y="244"/>
                        </a:lnTo>
                      </a:path>
                    </a:pathLst>
                  </a:custGeom>
                  <a:noFill/>
                  <a:ln w="4680">
                    <a:solidFill>
                      <a:srgbClr val="000000"/>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52" name=""/>
                  <p:cNvSpPr/>
                  <p:nvPr/>
                </p:nvSpPr>
                <p:spPr>
                  <a:xfrm>
                    <a:off x="833040" y="5415480"/>
                    <a:ext cx="1440" cy="2160"/>
                  </a:xfrm>
                  <a:custGeom>
                    <a:avLst/>
                    <a:gdLst/>
                    <a:ahLst/>
                    <a:rect l="l" t="t" r="r" b="b"/>
                    <a:pathLst>
                      <a:path w="44" h="50">
                        <a:moveTo>
                          <a:pt x="44" y="50"/>
                        </a:moveTo>
                        <a:lnTo>
                          <a:pt x="0" y="0"/>
                        </a:lnTo>
                        <a:lnTo>
                          <a:pt x="44" y="50"/>
                        </a:lnTo>
                        <a:close/>
                      </a:path>
                    </a:pathLst>
                  </a:custGeom>
                  <a:solidFill>
                    <a:srgbClr val="000000"/>
                  </a:solidFill>
                  <a:ln w="0">
                    <a:solidFill>
                      <a:srgbClr val="000000"/>
                    </a:solid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253" name=""/>
                  <p:cNvSpPr/>
                  <p:nvPr/>
                </p:nvSpPr>
                <p:spPr>
                  <a:xfrm>
                    <a:off x="846720" y="5423400"/>
                    <a:ext cx="1800" cy="1440"/>
                  </a:xfrm>
                  <a:custGeom>
                    <a:avLst/>
                    <a:gdLst/>
                    <a:ahLst/>
                    <a:rect l="l" t="t" r="r" b="b"/>
                    <a:pathLst>
                      <a:path w="59" h="32">
                        <a:moveTo>
                          <a:pt x="59" y="0"/>
                        </a:moveTo>
                        <a:lnTo>
                          <a:pt x="0" y="32"/>
                        </a:lnTo>
                        <a:lnTo>
                          <a:pt x="59" y="0"/>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4" name=""/>
                  <p:cNvSpPr/>
                  <p:nvPr/>
                </p:nvSpPr>
                <p:spPr>
                  <a:xfrm>
                    <a:off x="848160" y="5424120"/>
                    <a:ext cx="16200" cy="38520"/>
                  </a:xfrm>
                  <a:prstGeom prst="line">
                    <a:avLst/>
                  </a:prstGeom>
                  <a:ln w="4680">
                    <a:solidFill>
                      <a:srgbClr val="000000"/>
                    </a:solidFill>
                    <a:miter/>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255" name=""/>
                  <p:cNvSpPr/>
                  <p:nvPr/>
                </p:nvSpPr>
                <p:spPr>
                  <a:xfrm>
                    <a:off x="852120" y="5462640"/>
                    <a:ext cx="12600" cy="15480"/>
                  </a:xfrm>
                  <a:custGeom>
                    <a:avLst/>
                    <a:gdLst/>
                    <a:ahLst/>
                    <a:rect l="l" t="t" r="r" b="b"/>
                    <a:pathLst>
                      <a:path w="352" h="447">
                        <a:moveTo>
                          <a:pt x="332" y="0"/>
                        </a:moveTo>
                        <a:lnTo>
                          <a:pt x="345" y="50"/>
                        </a:lnTo>
                        <a:lnTo>
                          <a:pt x="351" y="99"/>
                        </a:lnTo>
                        <a:lnTo>
                          <a:pt x="352" y="144"/>
                        </a:lnTo>
                        <a:lnTo>
                          <a:pt x="347" y="186"/>
                        </a:lnTo>
                        <a:lnTo>
                          <a:pt x="336" y="225"/>
                        </a:lnTo>
                        <a:lnTo>
                          <a:pt x="322" y="261"/>
                        </a:lnTo>
                        <a:lnTo>
                          <a:pt x="303" y="293"/>
                        </a:lnTo>
                        <a:lnTo>
                          <a:pt x="280" y="324"/>
                        </a:lnTo>
                        <a:lnTo>
                          <a:pt x="252" y="350"/>
                        </a:lnTo>
                        <a:lnTo>
                          <a:pt x="223" y="373"/>
                        </a:lnTo>
                        <a:lnTo>
                          <a:pt x="190" y="393"/>
                        </a:lnTo>
                        <a:lnTo>
                          <a:pt x="155" y="410"/>
                        </a:lnTo>
                        <a:lnTo>
                          <a:pt x="118" y="423"/>
                        </a:lnTo>
                        <a:lnTo>
                          <a:pt x="80" y="434"/>
                        </a:lnTo>
                        <a:lnTo>
                          <a:pt x="40" y="442"/>
                        </a:lnTo>
                        <a:lnTo>
                          <a:pt x="0" y="447"/>
                        </a:lnTo>
                      </a:path>
                    </a:pathLst>
                  </a:custGeom>
                  <a:noFill/>
                  <a:ln w="4680">
                    <a:solidFill>
                      <a:srgbClr val="000000"/>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256" name=""/>
                  <p:cNvSpPr/>
                  <p:nvPr/>
                </p:nvSpPr>
                <p:spPr>
                  <a:xfrm>
                    <a:off x="862920" y="5461920"/>
                    <a:ext cx="1800" cy="360"/>
                  </a:xfrm>
                  <a:custGeom>
                    <a:avLst/>
                    <a:gdLst/>
                    <a:ahLst/>
                    <a:rect l="l" t="t" r="r" b="b"/>
                    <a:pathLst>
                      <a:path w="65" h="18">
                        <a:moveTo>
                          <a:pt x="0" y="18"/>
                        </a:moveTo>
                        <a:lnTo>
                          <a:pt x="65" y="0"/>
                        </a:lnTo>
                        <a:lnTo>
                          <a:pt x="0" y="18"/>
                        </a:lnTo>
                        <a:close/>
                      </a:path>
                    </a:pathLst>
                  </a:custGeom>
                  <a:solidFill>
                    <a:srgbClr val="000000"/>
                  </a:solidFill>
                  <a:ln w="0">
                    <a:solidFill>
                      <a:srgbClr val="000000"/>
                    </a:solid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57" name=""/>
                  <p:cNvSpPr/>
                  <p:nvPr/>
                </p:nvSpPr>
                <p:spPr>
                  <a:xfrm>
                    <a:off x="852120" y="5477040"/>
                    <a:ext cx="360" cy="2520"/>
                  </a:xfrm>
                  <a:custGeom>
                    <a:avLst/>
                    <a:gdLst/>
                    <a:ahLst/>
                    <a:rect l="l" t="t" r="r" b="b"/>
                    <a:pathLst>
                      <a:path w="4" h="67">
                        <a:moveTo>
                          <a:pt x="4" y="67"/>
                        </a:moveTo>
                        <a:lnTo>
                          <a:pt x="0" y="0"/>
                        </a:lnTo>
                        <a:lnTo>
                          <a:pt x="4" y="67"/>
                        </a:lnTo>
                        <a:close/>
                      </a:path>
                    </a:pathLst>
                  </a:custGeom>
                  <a:solidFill>
                    <a:srgbClr val="000000"/>
                  </a:solid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58" name=""/>
                  <p:cNvSpPr/>
                  <p:nvPr/>
                </p:nvSpPr>
                <p:spPr>
                  <a:xfrm flipH="1">
                    <a:off x="838440" y="5478480"/>
                    <a:ext cx="13320" cy="720"/>
                  </a:xfrm>
                  <a:prstGeom prst="line">
                    <a:avLst/>
                  </a:prstGeom>
                  <a:ln w="468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259" name=""/>
                  <p:cNvSpPr/>
                  <p:nvPr/>
                </p:nvSpPr>
                <p:spPr>
                  <a:xfrm>
                    <a:off x="830160" y="5469840"/>
                    <a:ext cx="8280" cy="8280"/>
                  </a:xfrm>
                  <a:custGeom>
                    <a:avLst/>
                    <a:gdLst/>
                    <a:ahLst/>
                    <a:rect l="l" t="t" r="r" b="b"/>
                    <a:pathLst>
                      <a:path w="250" h="256">
                        <a:moveTo>
                          <a:pt x="250" y="255"/>
                        </a:moveTo>
                        <a:lnTo>
                          <a:pt x="248" y="255"/>
                        </a:lnTo>
                        <a:lnTo>
                          <a:pt x="242" y="256"/>
                        </a:lnTo>
                        <a:lnTo>
                          <a:pt x="233" y="256"/>
                        </a:lnTo>
                        <a:lnTo>
                          <a:pt x="222" y="256"/>
                        </a:lnTo>
                        <a:lnTo>
                          <a:pt x="207" y="255"/>
                        </a:lnTo>
                        <a:lnTo>
                          <a:pt x="191" y="251"/>
                        </a:lnTo>
                        <a:lnTo>
                          <a:pt x="173" y="246"/>
                        </a:lnTo>
                        <a:lnTo>
                          <a:pt x="154" y="237"/>
                        </a:lnTo>
                        <a:lnTo>
                          <a:pt x="133" y="226"/>
                        </a:lnTo>
                        <a:lnTo>
                          <a:pt x="113" y="209"/>
                        </a:lnTo>
                        <a:lnTo>
                          <a:pt x="92" y="189"/>
                        </a:lnTo>
                        <a:lnTo>
                          <a:pt x="71" y="164"/>
                        </a:lnTo>
                        <a:lnTo>
                          <a:pt x="51" y="132"/>
                        </a:lnTo>
                        <a:lnTo>
                          <a:pt x="32" y="94"/>
                        </a:lnTo>
                        <a:lnTo>
                          <a:pt x="16" y="50"/>
                        </a:lnTo>
                        <a:lnTo>
                          <a:pt x="0" y="0"/>
                        </a:lnTo>
                      </a:path>
                    </a:pathLst>
                  </a:custGeom>
                  <a:noFill/>
                  <a:ln w="4680">
                    <a:solidFill>
                      <a:srgbClr val="000000"/>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60" name=""/>
                  <p:cNvSpPr/>
                  <p:nvPr/>
                </p:nvSpPr>
                <p:spPr>
                  <a:xfrm>
                    <a:off x="838800" y="5477760"/>
                    <a:ext cx="720" cy="1800"/>
                  </a:xfrm>
                  <a:custGeom>
                    <a:avLst/>
                    <a:gdLst/>
                    <a:ahLst/>
                    <a:rect l="l" t="t" r="r" b="b"/>
                    <a:pathLst>
                      <a:path w="14" h="66">
                        <a:moveTo>
                          <a:pt x="0" y="0"/>
                        </a:moveTo>
                        <a:lnTo>
                          <a:pt x="14" y="66"/>
                        </a:lnTo>
                        <a:lnTo>
                          <a:pt x="0"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61" name=""/>
                  <p:cNvSpPr/>
                  <p:nvPr/>
                </p:nvSpPr>
                <p:spPr>
                  <a:xfrm>
                    <a:off x="828720" y="5469120"/>
                    <a:ext cx="1800" cy="720"/>
                  </a:xfrm>
                  <a:custGeom>
                    <a:avLst/>
                    <a:gdLst/>
                    <a:ahLst/>
                    <a:rect l="l" t="t" r="r" b="b"/>
                    <a:pathLst>
                      <a:path w="65" h="17">
                        <a:moveTo>
                          <a:pt x="0" y="17"/>
                        </a:moveTo>
                        <a:lnTo>
                          <a:pt x="65" y="0"/>
                        </a:lnTo>
                        <a:lnTo>
                          <a:pt x="0" y="17"/>
                        </a:lnTo>
                        <a:close/>
                      </a:path>
                    </a:pathLst>
                  </a:custGeom>
                  <a:solidFill>
                    <a:srgbClr val="000000"/>
                  </a:solidFill>
                  <a:ln w="0">
                    <a:solidFill>
                      <a:srgbClr val="000000"/>
                    </a:solid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262" name=""/>
                  <p:cNvSpPr/>
                  <p:nvPr/>
                </p:nvSpPr>
                <p:spPr>
                  <a:xfrm flipH="1" flipV="1">
                    <a:off x="817560" y="5435280"/>
                    <a:ext cx="11880" cy="34200"/>
                  </a:xfrm>
                  <a:prstGeom prst="line">
                    <a:avLst/>
                  </a:prstGeom>
                  <a:ln w="4680">
                    <a:solidFill>
                      <a:srgbClr val="000000"/>
                    </a:solidFill>
                    <a:miter/>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263" name=""/>
                  <p:cNvSpPr/>
                  <p:nvPr/>
                </p:nvSpPr>
                <p:spPr>
                  <a:xfrm>
                    <a:off x="817200" y="5424120"/>
                    <a:ext cx="2880" cy="11160"/>
                  </a:xfrm>
                  <a:custGeom>
                    <a:avLst/>
                    <a:gdLst/>
                    <a:ahLst/>
                    <a:rect l="l" t="t" r="r" b="b"/>
                    <a:pathLst>
                      <a:path w="78" h="318">
                        <a:moveTo>
                          <a:pt x="20" y="318"/>
                        </a:moveTo>
                        <a:lnTo>
                          <a:pt x="19" y="315"/>
                        </a:lnTo>
                        <a:lnTo>
                          <a:pt x="17" y="306"/>
                        </a:lnTo>
                        <a:lnTo>
                          <a:pt x="14" y="293"/>
                        </a:lnTo>
                        <a:lnTo>
                          <a:pt x="11" y="275"/>
                        </a:lnTo>
                        <a:lnTo>
                          <a:pt x="8" y="254"/>
                        </a:lnTo>
                        <a:lnTo>
                          <a:pt x="5" y="230"/>
                        </a:lnTo>
                        <a:lnTo>
                          <a:pt x="2" y="205"/>
                        </a:lnTo>
                        <a:lnTo>
                          <a:pt x="0" y="178"/>
                        </a:lnTo>
                        <a:lnTo>
                          <a:pt x="0" y="150"/>
                        </a:lnTo>
                        <a:lnTo>
                          <a:pt x="3" y="122"/>
                        </a:lnTo>
                        <a:lnTo>
                          <a:pt x="8" y="96"/>
                        </a:lnTo>
                        <a:lnTo>
                          <a:pt x="14" y="70"/>
                        </a:lnTo>
                        <a:lnTo>
                          <a:pt x="25" y="47"/>
                        </a:lnTo>
                        <a:lnTo>
                          <a:pt x="38" y="27"/>
                        </a:lnTo>
                        <a:lnTo>
                          <a:pt x="56" y="12"/>
                        </a:lnTo>
                        <a:lnTo>
                          <a:pt x="78" y="0"/>
                        </a:lnTo>
                      </a:path>
                    </a:pathLst>
                  </a:custGeom>
                  <a:noFill/>
                  <a:ln w="4680">
                    <a:solidFill>
                      <a:srgbClr val="000000"/>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4" name=""/>
                  <p:cNvSpPr/>
                  <p:nvPr/>
                </p:nvSpPr>
                <p:spPr>
                  <a:xfrm>
                    <a:off x="816480" y="5434920"/>
                    <a:ext cx="1800" cy="360"/>
                  </a:xfrm>
                  <a:custGeom>
                    <a:avLst/>
                    <a:gdLst/>
                    <a:ahLst/>
                    <a:rect l="l" t="t" r="r" b="b"/>
                    <a:pathLst>
                      <a:path w="65" h="17">
                        <a:moveTo>
                          <a:pt x="65" y="0"/>
                        </a:moveTo>
                        <a:lnTo>
                          <a:pt x="0" y="17"/>
                        </a:lnTo>
                        <a:lnTo>
                          <a:pt x="65" y="0"/>
                        </a:lnTo>
                        <a:close/>
                      </a:path>
                    </a:pathLst>
                  </a:custGeom>
                  <a:solidFill>
                    <a:srgbClr val="000000"/>
                  </a:solidFill>
                  <a:ln w="0">
                    <a:solidFill>
                      <a:srgbClr val="000000"/>
                    </a:solid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65" name=""/>
                  <p:cNvSpPr/>
                  <p:nvPr/>
                </p:nvSpPr>
                <p:spPr>
                  <a:xfrm>
                    <a:off x="819360" y="5422680"/>
                    <a:ext cx="720" cy="1800"/>
                  </a:xfrm>
                  <a:custGeom>
                    <a:avLst/>
                    <a:gdLst/>
                    <a:ahLst/>
                    <a:rect l="l" t="t" r="r" b="b"/>
                    <a:pathLst>
                      <a:path w="23" h="63">
                        <a:moveTo>
                          <a:pt x="0" y="0"/>
                        </a:moveTo>
                        <a:lnTo>
                          <a:pt x="23" y="63"/>
                        </a:lnTo>
                        <a:lnTo>
                          <a:pt x="0"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66" name=""/>
                  <p:cNvSpPr/>
                  <p:nvPr/>
                </p:nvSpPr>
                <p:spPr>
                  <a:xfrm>
                    <a:off x="962280" y="5580000"/>
                    <a:ext cx="41400" cy="137520"/>
                  </a:xfrm>
                  <a:custGeom>
                    <a:avLst/>
                    <a:gdLst/>
                    <a:ahLst/>
                    <a:rect l="l" t="t" r="r" b="b"/>
                    <a:pathLst>
                      <a:path w="1166" h="3861">
                        <a:moveTo>
                          <a:pt x="0" y="3"/>
                        </a:moveTo>
                        <a:lnTo>
                          <a:pt x="48" y="0"/>
                        </a:lnTo>
                        <a:lnTo>
                          <a:pt x="93" y="1"/>
                        </a:lnTo>
                        <a:lnTo>
                          <a:pt x="135" y="6"/>
                        </a:lnTo>
                        <a:lnTo>
                          <a:pt x="174" y="13"/>
                        </a:lnTo>
                        <a:lnTo>
                          <a:pt x="210" y="24"/>
                        </a:lnTo>
                        <a:lnTo>
                          <a:pt x="244" y="37"/>
                        </a:lnTo>
                        <a:lnTo>
                          <a:pt x="276" y="52"/>
                        </a:lnTo>
                        <a:lnTo>
                          <a:pt x="305" y="70"/>
                        </a:lnTo>
                        <a:lnTo>
                          <a:pt x="331" y="90"/>
                        </a:lnTo>
                        <a:lnTo>
                          <a:pt x="355" y="112"/>
                        </a:lnTo>
                        <a:lnTo>
                          <a:pt x="378" y="135"/>
                        </a:lnTo>
                        <a:lnTo>
                          <a:pt x="398" y="159"/>
                        </a:lnTo>
                        <a:lnTo>
                          <a:pt x="414" y="185"/>
                        </a:lnTo>
                        <a:lnTo>
                          <a:pt x="430" y="211"/>
                        </a:lnTo>
                        <a:lnTo>
                          <a:pt x="444" y="238"/>
                        </a:lnTo>
                        <a:lnTo>
                          <a:pt x="455" y="266"/>
                        </a:lnTo>
                        <a:lnTo>
                          <a:pt x="503" y="394"/>
                        </a:lnTo>
                        <a:lnTo>
                          <a:pt x="553" y="532"/>
                        </a:lnTo>
                        <a:lnTo>
                          <a:pt x="606" y="680"/>
                        </a:lnTo>
                        <a:lnTo>
                          <a:pt x="658" y="838"/>
                        </a:lnTo>
                        <a:lnTo>
                          <a:pt x="711" y="1004"/>
                        </a:lnTo>
                        <a:lnTo>
                          <a:pt x="764" y="1181"/>
                        </a:lnTo>
                        <a:lnTo>
                          <a:pt x="816" y="1365"/>
                        </a:lnTo>
                        <a:lnTo>
                          <a:pt x="867" y="1558"/>
                        </a:lnTo>
                        <a:lnTo>
                          <a:pt x="917" y="1758"/>
                        </a:lnTo>
                        <a:lnTo>
                          <a:pt x="963" y="1967"/>
                        </a:lnTo>
                        <a:lnTo>
                          <a:pt x="1007" y="2182"/>
                        </a:lnTo>
                        <a:lnTo>
                          <a:pt x="1048" y="2405"/>
                        </a:lnTo>
                        <a:lnTo>
                          <a:pt x="1085" y="2634"/>
                        </a:lnTo>
                        <a:lnTo>
                          <a:pt x="1116" y="2870"/>
                        </a:lnTo>
                        <a:lnTo>
                          <a:pt x="1144" y="3112"/>
                        </a:lnTo>
                        <a:lnTo>
                          <a:pt x="1166" y="3360"/>
                        </a:lnTo>
                        <a:lnTo>
                          <a:pt x="1166" y="3364"/>
                        </a:lnTo>
                        <a:lnTo>
                          <a:pt x="1166" y="3377"/>
                        </a:lnTo>
                        <a:lnTo>
                          <a:pt x="1165" y="3396"/>
                        </a:lnTo>
                        <a:lnTo>
                          <a:pt x="1163" y="3422"/>
                        </a:lnTo>
                        <a:lnTo>
                          <a:pt x="1161" y="3452"/>
                        </a:lnTo>
                        <a:lnTo>
                          <a:pt x="1158" y="3488"/>
                        </a:lnTo>
                        <a:lnTo>
                          <a:pt x="1152" y="3527"/>
                        </a:lnTo>
                        <a:lnTo>
                          <a:pt x="1144" y="3568"/>
                        </a:lnTo>
                        <a:lnTo>
                          <a:pt x="1133" y="3610"/>
                        </a:lnTo>
                        <a:lnTo>
                          <a:pt x="1119" y="3652"/>
                        </a:lnTo>
                        <a:lnTo>
                          <a:pt x="1101" y="3694"/>
                        </a:lnTo>
                        <a:lnTo>
                          <a:pt x="1080" y="3734"/>
                        </a:lnTo>
                        <a:lnTo>
                          <a:pt x="1054" y="3772"/>
                        </a:lnTo>
                        <a:lnTo>
                          <a:pt x="1024" y="3806"/>
                        </a:lnTo>
                        <a:lnTo>
                          <a:pt x="988" y="3836"/>
                        </a:lnTo>
                        <a:lnTo>
                          <a:pt x="948" y="3861"/>
                        </a:lnTo>
                        <a:lnTo>
                          <a:pt x="942" y="3860"/>
                        </a:lnTo>
                        <a:lnTo>
                          <a:pt x="925" y="3857"/>
                        </a:lnTo>
                        <a:lnTo>
                          <a:pt x="899" y="3853"/>
                        </a:lnTo>
                        <a:lnTo>
                          <a:pt x="866" y="3845"/>
                        </a:lnTo>
                        <a:lnTo>
                          <a:pt x="828" y="3836"/>
                        </a:lnTo>
                        <a:lnTo>
                          <a:pt x="788" y="3823"/>
                        </a:lnTo>
                        <a:lnTo>
                          <a:pt x="747" y="3809"/>
                        </a:lnTo>
                        <a:lnTo>
                          <a:pt x="706" y="3791"/>
                        </a:lnTo>
                        <a:lnTo>
                          <a:pt x="670" y="3769"/>
                        </a:lnTo>
                        <a:lnTo>
                          <a:pt x="638" y="3743"/>
                        </a:lnTo>
                        <a:lnTo>
                          <a:pt x="613" y="3714"/>
                        </a:lnTo>
                        <a:lnTo>
                          <a:pt x="597" y="3681"/>
                        </a:lnTo>
                        <a:lnTo>
                          <a:pt x="592" y="3645"/>
                        </a:lnTo>
                        <a:lnTo>
                          <a:pt x="600" y="3603"/>
                        </a:lnTo>
                        <a:lnTo>
                          <a:pt x="623" y="3556"/>
                        </a:lnTo>
                        <a:lnTo>
                          <a:pt x="664" y="3506"/>
                        </a:lnTo>
                        <a:lnTo>
                          <a:pt x="665" y="3505"/>
                        </a:lnTo>
                        <a:lnTo>
                          <a:pt x="669" y="3503"/>
                        </a:lnTo>
                        <a:lnTo>
                          <a:pt x="674" y="3500"/>
                        </a:lnTo>
                        <a:lnTo>
                          <a:pt x="681" y="3495"/>
                        </a:lnTo>
                        <a:lnTo>
                          <a:pt x="690" y="3489"/>
                        </a:lnTo>
                        <a:lnTo>
                          <a:pt x="699" y="3481"/>
                        </a:lnTo>
                        <a:lnTo>
                          <a:pt x="710" y="3471"/>
                        </a:lnTo>
                        <a:lnTo>
                          <a:pt x="719" y="3459"/>
                        </a:lnTo>
                        <a:lnTo>
                          <a:pt x="730" y="3444"/>
                        </a:lnTo>
                        <a:lnTo>
                          <a:pt x="739" y="3427"/>
                        </a:lnTo>
                        <a:lnTo>
                          <a:pt x="747" y="3408"/>
                        </a:lnTo>
                        <a:lnTo>
                          <a:pt x="755" y="3386"/>
                        </a:lnTo>
                        <a:lnTo>
                          <a:pt x="761" y="3361"/>
                        </a:lnTo>
                        <a:lnTo>
                          <a:pt x="765" y="3333"/>
                        </a:lnTo>
                        <a:lnTo>
                          <a:pt x="767" y="3301"/>
                        </a:lnTo>
                        <a:lnTo>
                          <a:pt x="767" y="3267"/>
                        </a:lnTo>
                        <a:lnTo>
                          <a:pt x="758" y="3192"/>
                        </a:lnTo>
                        <a:lnTo>
                          <a:pt x="746" y="3110"/>
                        </a:lnTo>
                        <a:lnTo>
                          <a:pt x="734" y="3025"/>
                        </a:lnTo>
                        <a:lnTo>
                          <a:pt x="720" y="2935"/>
                        </a:lnTo>
                        <a:lnTo>
                          <a:pt x="705" y="2843"/>
                        </a:lnTo>
                        <a:lnTo>
                          <a:pt x="690" y="2748"/>
                        </a:lnTo>
                        <a:lnTo>
                          <a:pt x="674" y="2653"/>
                        </a:lnTo>
                        <a:lnTo>
                          <a:pt x="657" y="2557"/>
                        </a:lnTo>
                        <a:lnTo>
                          <a:pt x="640" y="2460"/>
                        </a:lnTo>
                        <a:lnTo>
                          <a:pt x="622" y="2366"/>
                        </a:lnTo>
                        <a:lnTo>
                          <a:pt x="606" y="2272"/>
                        </a:lnTo>
                        <a:lnTo>
                          <a:pt x="590" y="2182"/>
                        </a:lnTo>
                        <a:lnTo>
                          <a:pt x="573" y="2095"/>
                        </a:lnTo>
                        <a:lnTo>
                          <a:pt x="558" y="2013"/>
                        </a:lnTo>
                        <a:lnTo>
                          <a:pt x="544" y="1935"/>
                        </a:lnTo>
                        <a:lnTo>
                          <a:pt x="531" y="1864"/>
                        </a:lnTo>
                        <a:lnTo>
                          <a:pt x="566" y="1849"/>
                        </a:lnTo>
                        <a:lnTo>
                          <a:pt x="597" y="1826"/>
                        </a:lnTo>
                        <a:lnTo>
                          <a:pt x="624" y="1793"/>
                        </a:lnTo>
                        <a:lnTo>
                          <a:pt x="648" y="1754"/>
                        </a:lnTo>
                        <a:lnTo>
                          <a:pt x="665" y="1710"/>
                        </a:lnTo>
                        <a:lnTo>
                          <a:pt x="677" y="1664"/>
                        </a:lnTo>
                        <a:lnTo>
                          <a:pt x="682" y="1615"/>
                        </a:lnTo>
                        <a:lnTo>
                          <a:pt x="680" y="1565"/>
                        </a:lnTo>
                        <a:lnTo>
                          <a:pt x="670" y="1518"/>
                        </a:lnTo>
                        <a:lnTo>
                          <a:pt x="651" y="1473"/>
                        </a:lnTo>
                        <a:lnTo>
                          <a:pt x="622" y="1433"/>
                        </a:lnTo>
                        <a:lnTo>
                          <a:pt x="583" y="1399"/>
                        </a:lnTo>
                        <a:lnTo>
                          <a:pt x="534" y="1374"/>
                        </a:lnTo>
                        <a:lnTo>
                          <a:pt x="473" y="1357"/>
                        </a:lnTo>
                        <a:lnTo>
                          <a:pt x="401" y="1352"/>
                        </a:lnTo>
                        <a:lnTo>
                          <a:pt x="316" y="1360"/>
                        </a:lnTo>
                        <a:lnTo>
                          <a:pt x="316" y="1358"/>
                        </a:lnTo>
                        <a:lnTo>
                          <a:pt x="319" y="1354"/>
                        </a:lnTo>
                        <a:lnTo>
                          <a:pt x="323" y="1348"/>
                        </a:lnTo>
                        <a:lnTo>
                          <a:pt x="328" y="1339"/>
                        </a:lnTo>
                        <a:lnTo>
                          <a:pt x="334" y="1328"/>
                        </a:lnTo>
                        <a:lnTo>
                          <a:pt x="342" y="1315"/>
                        </a:lnTo>
                        <a:lnTo>
                          <a:pt x="348" y="1300"/>
                        </a:lnTo>
                        <a:lnTo>
                          <a:pt x="355" y="1285"/>
                        </a:lnTo>
                        <a:lnTo>
                          <a:pt x="361" y="1268"/>
                        </a:lnTo>
                        <a:lnTo>
                          <a:pt x="366" y="1250"/>
                        </a:lnTo>
                        <a:lnTo>
                          <a:pt x="370" y="1231"/>
                        </a:lnTo>
                        <a:lnTo>
                          <a:pt x="373" y="1212"/>
                        </a:lnTo>
                        <a:lnTo>
                          <a:pt x="373" y="1192"/>
                        </a:lnTo>
                        <a:lnTo>
                          <a:pt x="372" y="1172"/>
                        </a:lnTo>
                        <a:lnTo>
                          <a:pt x="368" y="1152"/>
                        </a:lnTo>
                        <a:lnTo>
                          <a:pt x="362" y="1133"/>
                        </a:lnTo>
                        <a:lnTo>
                          <a:pt x="351" y="1109"/>
                        </a:lnTo>
                        <a:lnTo>
                          <a:pt x="338" y="1076"/>
                        </a:lnTo>
                        <a:lnTo>
                          <a:pt x="322" y="1036"/>
                        </a:lnTo>
                        <a:lnTo>
                          <a:pt x="304" y="989"/>
                        </a:lnTo>
                        <a:lnTo>
                          <a:pt x="284" y="938"/>
                        </a:lnTo>
                        <a:lnTo>
                          <a:pt x="262" y="882"/>
                        </a:lnTo>
                        <a:lnTo>
                          <a:pt x="239" y="824"/>
                        </a:lnTo>
                        <a:lnTo>
                          <a:pt x="216" y="766"/>
                        </a:lnTo>
                        <a:lnTo>
                          <a:pt x="192" y="707"/>
                        </a:lnTo>
                        <a:lnTo>
                          <a:pt x="167" y="648"/>
                        </a:lnTo>
                        <a:lnTo>
                          <a:pt x="144" y="592"/>
                        </a:lnTo>
                        <a:lnTo>
                          <a:pt x="121" y="540"/>
                        </a:lnTo>
                        <a:lnTo>
                          <a:pt x="99" y="492"/>
                        </a:lnTo>
                        <a:lnTo>
                          <a:pt x="79" y="450"/>
                        </a:lnTo>
                        <a:lnTo>
                          <a:pt x="61" y="416"/>
                        </a:lnTo>
                        <a:lnTo>
                          <a:pt x="46" y="390"/>
                        </a:lnTo>
                        <a:lnTo>
                          <a:pt x="77" y="380"/>
                        </a:lnTo>
                        <a:lnTo>
                          <a:pt x="105" y="363"/>
                        </a:lnTo>
                        <a:lnTo>
                          <a:pt x="129" y="342"/>
                        </a:lnTo>
                        <a:lnTo>
                          <a:pt x="148" y="315"/>
                        </a:lnTo>
                        <a:lnTo>
                          <a:pt x="163" y="285"/>
                        </a:lnTo>
                        <a:lnTo>
                          <a:pt x="174" y="253"/>
                        </a:lnTo>
                        <a:lnTo>
                          <a:pt x="179" y="218"/>
                        </a:lnTo>
                        <a:lnTo>
                          <a:pt x="180" y="183"/>
                        </a:lnTo>
                        <a:lnTo>
                          <a:pt x="177" y="150"/>
                        </a:lnTo>
                        <a:lnTo>
                          <a:pt x="167" y="116"/>
                        </a:lnTo>
                        <a:lnTo>
                          <a:pt x="153" y="86"/>
                        </a:lnTo>
                        <a:lnTo>
                          <a:pt x="134" y="58"/>
                        </a:lnTo>
                        <a:lnTo>
                          <a:pt x="109" y="35"/>
                        </a:lnTo>
                        <a:lnTo>
                          <a:pt x="78" y="17"/>
                        </a:lnTo>
                        <a:lnTo>
                          <a:pt x="41" y="6"/>
                        </a:lnTo>
                        <a:lnTo>
                          <a:pt x="0" y="3"/>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 name=""/>
                  <p:cNvSpPr/>
                  <p:nvPr/>
                </p:nvSpPr>
                <p:spPr>
                  <a:xfrm>
                    <a:off x="826560" y="5542560"/>
                    <a:ext cx="133560" cy="51480"/>
                  </a:xfrm>
                  <a:custGeom>
                    <a:avLst/>
                    <a:gdLst/>
                    <a:ahLst/>
                    <a:rect l="l" t="t" r="r" b="b"/>
                    <a:pathLst>
                      <a:path w="3735" h="1451">
                        <a:moveTo>
                          <a:pt x="92" y="21"/>
                        </a:moveTo>
                        <a:lnTo>
                          <a:pt x="140" y="91"/>
                        </a:lnTo>
                        <a:lnTo>
                          <a:pt x="196" y="161"/>
                        </a:lnTo>
                        <a:lnTo>
                          <a:pt x="257" y="231"/>
                        </a:lnTo>
                        <a:lnTo>
                          <a:pt x="321" y="302"/>
                        </a:lnTo>
                        <a:lnTo>
                          <a:pt x="389" y="370"/>
                        </a:lnTo>
                        <a:lnTo>
                          <a:pt x="460" y="438"/>
                        </a:lnTo>
                        <a:lnTo>
                          <a:pt x="531" y="504"/>
                        </a:lnTo>
                        <a:lnTo>
                          <a:pt x="605" y="568"/>
                        </a:lnTo>
                        <a:lnTo>
                          <a:pt x="676" y="629"/>
                        </a:lnTo>
                        <a:lnTo>
                          <a:pt x="748" y="686"/>
                        </a:lnTo>
                        <a:lnTo>
                          <a:pt x="817" y="741"/>
                        </a:lnTo>
                        <a:lnTo>
                          <a:pt x="884" y="792"/>
                        </a:lnTo>
                        <a:lnTo>
                          <a:pt x="947" y="839"/>
                        </a:lnTo>
                        <a:lnTo>
                          <a:pt x="1005" y="880"/>
                        </a:lnTo>
                        <a:lnTo>
                          <a:pt x="1058" y="916"/>
                        </a:lnTo>
                        <a:lnTo>
                          <a:pt x="1105" y="948"/>
                        </a:lnTo>
                        <a:lnTo>
                          <a:pt x="1242" y="1009"/>
                        </a:lnTo>
                        <a:lnTo>
                          <a:pt x="1398" y="1057"/>
                        </a:lnTo>
                        <a:lnTo>
                          <a:pt x="1568" y="1094"/>
                        </a:lnTo>
                        <a:lnTo>
                          <a:pt x="1751" y="1120"/>
                        </a:lnTo>
                        <a:lnTo>
                          <a:pt x="1941" y="1137"/>
                        </a:lnTo>
                        <a:lnTo>
                          <a:pt x="2138" y="1147"/>
                        </a:lnTo>
                        <a:lnTo>
                          <a:pt x="2336" y="1149"/>
                        </a:lnTo>
                        <a:lnTo>
                          <a:pt x="2534" y="1146"/>
                        </a:lnTo>
                        <a:lnTo>
                          <a:pt x="2727" y="1137"/>
                        </a:lnTo>
                        <a:lnTo>
                          <a:pt x="2913" y="1127"/>
                        </a:lnTo>
                        <a:lnTo>
                          <a:pt x="3088" y="1114"/>
                        </a:lnTo>
                        <a:lnTo>
                          <a:pt x="3250" y="1101"/>
                        </a:lnTo>
                        <a:lnTo>
                          <a:pt x="3393" y="1089"/>
                        </a:lnTo>
                        <a:lnTo>
                          <a:pt x="3517" y="1079"/>
                        </a:lnTo>
                        <a:lnTo>
                          <a:pt x="3618" y="1072"/>
                        </a:lnTo>
                        <a:lnTo>
                          <a:pt x="3693" y="1070"/>
                        </a:lnTo>
                        <a:lnTo>
                          <a:pt x="3735" y="1074"/>
                        </a:lnTo>
                        <a:lnTo>
                          <a:pt x="3729" y="1086"/>
                        </a:lnTo>
                        <a:lnTo>
                          <a:pt x="3677" y="1106"/>
                        </a:lnTo>
                        <a:lnTo>
                          <a:pt x="3587" y="1130"/>
                        </a:lnTo>
                        <a:lnTo>
                          <a:pt x="3463" y="1159"/>
                        </a:lnTo>
                        <a:lnTo>
                          <a:pt x="3310" y="1191"/>
                        </a:lnTo>
                        <a:lnTo>
                          <a:pt x="3135" y="1225"/>
                        </a:lnTo>
                        <a:lnTo>
                          <a:pt x="2942" y="1261"/>
                        </a:lnTo>
                        <a:lnTo>
                          <a:pt x="2736" y="1297"/>
                        </a:lnTo>
                        <a:lnTo>
                          <a:pt x="2521" y="1332"/>
                        </a:lnTo>
                        <a:lnTo>
                          <a:pt x="2306" y="1363"/>
                        </a:lnTo>
                        <a:lnTo>
                          <a:pt x="2093" y="1392"/>
                        </a:lnTo>
                        <a:lnTo>
                          <a:pt x="1888" y="1417"/>
                        </a:lnTo>
                        <a:lnTo>
                          <a:pt x="1697" y="1436"/>
                        </a:lnTo>
                        <a:lnTo>
                          <a:pt x="1524" y="1447"/>
                        </a:lnTo>
                        <a:lnTo>
                          <a:pt x="1376" y="1451"/>
                        </a:lnTo>
                        <a:lnTo>
                          <a:pt x="1236" y="1403"/>
                        </a:lnTo>
                        <a:lnTo>
                          <a:pt x="1103" y="1348"/>
                        </a:lnTo>
                        <a:lnTo>
                          <a:pt x="977" y="1287"/>
                        </a:lnTo>
                        <a:lnTo>
                          <a:pt x="858" y="1221"/>
                        </a:lnTo>
                        <a:lnTo>
                          <a:pt x="746" y="1152"/>
                        </a:lnTo>
                        <a:lnTo>
                          <a:pt x="641" y="1079"/>
                        </a:lnTo>
                        <a:lnTo>
                          <a:pt x="543" y="1005"/>
                        </a:lnTo>
                        <a:lnTo>
                          <a:pt x="453" y="930"/>
                        </a:lnTo>
                        <a:lnTo>
                          <a:pt x="368" y="856"/>
                        </a:lnTo>
                        <a:lnTo>
                          <a:pt x="293" y="784"/>
                        </a:lnTo>
                        <a:lnTo>
                          <a:pt x="225" y="715"/>
                        </a:lnTo>
                        <a:lnTo>
                          <a:pt x="165" y="650"/>
                        </a:lnTo>
                        <a:lnTo>
                          <a:pt x="111" y="590"/>
                        </a:lnTo>
                        <a:lnTo>
                          <a:pt x="66" y="537"/>
                        </a:lnTo>
                        <a:lnTo>
                          <a:pt x="28" y="491"/>
                        </a:lnTo>
                        <a:lnTo>
                          <a:pt x="0" y="455"/>
                        </a:lnTo>
                        <a:lnTo>
                          <a:pt x="0" y="448"/>
                        </a:lnTo>
                        <a:lnTo>
                          <a:pt x="0" y="430"/>
                        </a:lnTo>
                        <a:lnTo>
                          <a:pt x="0" y="403"/>
                        </a:lnTo>
                        <a:lnTo>
                          <a:pt x="1" y="368"/>
                        </a:lnTo>
                        <a:lnTo>
                          <a:pt x="2" y="327"/>
                        </a:lnTo>
                        <a:lnTo>
                          <a:pt x="4" y="282"/>
                        </a:lnTo>
                        <a:lnTo>
                          <a:pt x="7" y="235"/>
                        </a:lnTo>
                        <a:lnTo>
                          <a:pt x="11" y="186"/>
                        </a:lnTo>
                        <a:lnTo>
                          <a:pt x="16" y="140"/>
                        </a:lnTo>
                        <a:lnTo>
                          <a:pt x="22" y="98"/>
                        </a:lnTo>
                        <a:lnTo>
                          <a:pt x="30" y="61"/>
                        </a:lnTo>
                        <a:lnTo>
                          <a:pt x="39" y="31"/>
                        </a:lnTo>
                        <a:lnTo>
                          <a:pt x="49" y="10"/>
                        </a:lnTo>
                        <a:lnTo>
                          <a:pt x="62" y="0"/>
                        </a:lnTo>
                        <a:lnTo>
                          <a:pt x="75" y="3"/>
                        </a:lnTo>
                        <a:lnTo>
                          <a:pt x="92" y="21"/>
                        </a:lnTo>
                        <a:close/>
                      </a:path>
                    </a:pathLst>
                  </a:custGeom>
                  <a:solidFill>
                    <a:srgbClr val="ffffff"/>
                  </a:solidFill>
                  <a:ln w="7920">
                    <a:solidFill>
                      <a:srgbClr val="000000"/>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268" name=""/>
                  <p:cNvSpPr/>
                  <p:nvPr/>
                </p:nvSpPr>
                <p:spPr>
                  <a:xfrm>
                    <a:off x="834480" y="5622840"/>
                    <a:ext cx="151920" cy="29880"/>
                  </a:xfrm>
                  <a:custGeom>
                    <a:avLst/>
                    <a:gdLst/>
                    <a:ahLst/>
                    <a:rect l="l" t="t" r="r" b="b"/>
                    <a:pathLst>
                      <a:path w="4244" h="830">
                        <a:moveTo>
                          <a:pt x="3297" y="825"/>
                        </a:moveTo>
                        <a:lnTo>
                          <a:pt x="3296" y="821"/>
                        </a:lnTo>
                        <a:lnTo>
                          <a:pt x="3294" y="811"/>
                        </a:lnTo>
                        <a:lnTo>
                          <a:pt x="3291" y="797"/>
                        </a:lnTo>
                        <a:lnTo>
                          <a:pt x="3288" y="778"/>
                        </a:lnTo>
                        <a:lnTo>
                          <a:pt x="3283" y="754"/>
                        </a:lnTo>
                        <a:lnTo>
                          <a:pt x="3277" y="727"/>
                        </a:lnTo>
                        <a:lnTo>
                          <a:pt x="3271" y="698"/>
                        </a:lnTo>
                        <a:lnTo>
                          <a:pt x="3265" y="667"/>
                        </a:lnTo>
                        <a:lnTo>
                          <a:pt x="3257" y="635"/>
                        </a:lnTo>
                        <a:lnTo>
                          <a:pt x="3250" y="602"/>
                        </a:lnTo>
                        <a:lnTo>
                          <a:pt x="3243" y="571"/>
                        </a:lnTo>
                        <a:lnTo>
                          <a:pt x="3234" y="540"/>
                        </a:lnTo>
                        <a:lnTo>
                          <a:pt x="3227" y="511"/>
                        </a:lnTo>
                        <a:lnTo>
                          <a:pt x="3220" y="485"/>
                        </a:lnTo>
                        <a:lnTo>
                          <a:pt x="3213" y="461"/>
                        </a:lnTo>
                        <a:lnTo>
                          <a:pt x="3207" y="443"/>
                        </a:lnTo>
                        <a:lnTo>
                          <a:pt x="3197" y="445"/>
                        </a:lnTo>
                        <a:lnTo>
                          <a:pt x="3166" y="451"/>
                        </a:lnTo>
                        <a:lnTo>
                          <a:pt x="3118" y="460"/>
                        </a:lnTo>
                        <a:lnTo>
                          <a:pt x="3055" y="474"/>
                        </a:lnTo>
                        <a:lnTo>
                          <a:pt x="2978" y="490"/>
                        </a:lnTo>
                        <a:lnTo>
                          <a:pt x="2890" y="508"/>
                        </a:lnTo>
                        <a:lnTo>
                          <a:pt x="2791" y="527"/>
                        </a:lnTo>
                        <a:lnTo>
                          <a:pt x="2686" y="547"/>
                        </a:lnTo>
                        <a:lnTo>
                          <a:pt x="2575" y="567"/>
                        </a:lnTo>
                        <a:lnTo>
                          <a:pt x="2460" y="585"/>
                        </a:lnTo>
                        <a:lnTo>
                          <a:pt x="2344" y="604"/>
                        </a:lnTo>
                        <a:lnTo>
                          <a:pt x="2229" y="622"/>
                        </a:lnTo>
                        <a:lnTo>
                          <a:pt x="2116" y="637"/>
                        </a:lnTo>
                        <a:lnTo>
                          <a:pt x="2008" y="651"/>
                        </a:lnTo>
                        <a:lnTo>
                          <a:pt x="1907" y="660"/>
                        </a:lnTo>
                        <a:lnTo>
                          <a:pt x="1815" y="666"/>
                        </a:lnTo>
                        <a:lnTo>
                          <a:pt x="24" y="366"/>
                        </a:lnTo>
                        <a:lnTo>
                          <a:pt x="23" y="362"/>
                        </a:lnTo>
                        <a:lnTo>
                          <a:pt x="22" y="351"/>
                        </a:lnTo>
                        <a:lnTo>
                          <a:pt x="21" y="334"/>
                        </a:lnTo>
                        <a:lnTo>
                          <a:pt x="19" y="313"/>
                        </a:lnTo>
                        <a:lnTo>
                          <a:pt x="17" y="287"/>
                        </a:lnTo>
                        <a:lnTo>
                          <a:pt x="14" y="259"/>
                        </a:lnTo>
                        <a:lnTo>
                          <a:pt x="12" y="228"/>
                        </a:lnTo>
                        <a:lnTo>
                          <a:pt x="9" y="196"/>
                        </a:lnTo>
                        <a:lnTo>
                          <a:pt x="7" y="163"/>
                        </a:lnTo>
                        <a:lnTo>
                          <a:pt x="4" y="131"/>
                        </a:lnTo>
                        <a:lnTo>
                          <a:pt x="2" y="100"/>
                        </a:lnTo>
                        <a:lnTo>
                          <a:pt x="1" y="72"/>
                        </a:lnTo>
                        <a:lnTo>
                          <a:pt x="0" y="46"/>
                        </a:lnTo>
                        <a:lnTo>
                          <a:pt x="0" y="25"/>
                        </a:lnTo>
                        <a:lnTo>
                          <a:pt x="1" y="10"/>
                        </a:lnTo>
                        <a:lnTo>
                          <a:pt x="3" y="0"/>
                        </a:lnTo>
                        <a:lnTo>
                          <a:pt x="1656" y="289"/>
                        </a:lnTo>
                        <a:lnTo>
                          <a:pt x="1672" y="290"/>
                        </a:lnTo>
                        <a:lnTo>
                          <a:pt x="1719" y="292"/>
                        </a:lnTo>
                        <a:lnTo>
                          <a:pt x="1794" y="297"/>
                        </a:lnTo>
                        <a:lnTo>
                          <a:pt x="1894" y="302"/>
                        </a:lnTo>
                        <a:lnTo>
                          <a:pt x="2016" y="305"/>
                        </a:lnTo>
                        <a:lnTo>
                          <a:pt x="2156" y="308"/>
                        </a:lnTo>
                        <a:lnTo>
                          <a:pt x="2314" y="310"/>
                        </a:lnTo>
                        <a:lnTo>
                          <a:pt x="2484" y="309"/>
                        </a:lnTo>
                        <a:lnTo>
                          <a:pt x="2665" y="305"/>
                        </a:lnTo>
                        <a:lnTo>
                          <a:pt x="2853" y="297"/>
                        </a:lnTo>
                        <a:lnTo>
                          <a:pt x="3045" y="283"/>
                        </a:lnTo>
                        <a:lnTo>
                          <a:pt x="3239" y="265"/>
                        </a:lnTo>
                        <a:lnTo>
                          <a:pt x="3432" y="241"/>
                        </a:lnTo>
                        <a:lnTo>
                          <a:pt x="3620" y="210"/>
                        </a:lnTo>
                        <a:lnTo>
                          <a:pt x="3801" y="171"/>
                        </a:lnTo>
                        <a:lnTo>
                          <a:pt x="3972" y="125"/>
                        </a:lnTo>
                        <a:lnTo>
                          <a:pt x="4025" y="126"/>
                        </a:lnTo>
                        <a:lnTo>
                          <a:pt x="4073" y="138"/>
                        </a:lnTo>
                        <a:lnTo>
                          <a:pt x="4115" y="158"/>
                        </a:lnTo>
                        <a:lnTo>
                          <a:pt x="4152" y="186"/>
                        </a:lnTo>
                        <a:lnTo>
                          <a:pt x="4182" y="221"/>
                        </a:lnTo>
                        <a:lnTo>
                          <a:pt x="4207" y="261"/>
                        </a:lnTo>
                        <a:lnTo>
                          <a:pt x="4226" y="304"/>
                        </a:lnTo>
                        <a:lnTo>
                          <a:pt x="4238" y="350"/>
                        </a:lnTo>
                        <a:lnTo>
                          <a:pt x="4244" y="396"/>
                        </a:lnTo>
                        <a:lnTo>
                          <a:pt x="4243" y="444"/>
                        </a:lnTo>
                        <a:lnTo>
                          <a:pt x="4235" y="489"/>
                        </a:lnTo>
                        <a:lnTo>
                          <a:pt x="4219" y="532"/>
                        </a:lnTo>
                        <a:lnTo>
                          <a:pt x="4197" y="571"/>
                        </a:lnTo>
                        <a:lnTo>
                          <a:pt x="4167" y="604"/>
                        </a:lnTo>
                        <a:lnTo>
                          <a:pt x="4130" y="631"/>
                        </a:lnTo>
                        <a:lnTo>
                          <a:pt x="4084" y="651"/>
                        </a:lnTo>
                        <a:lnTo>
                          <a:pt x="4078" y="652"/>
                        </a:lnTo>
                        <a:lnTo>
                          <a:pt x="4060" y="656"/>
                        </a:lnTo>
                        <a:lnTo>
                          <a:pt x="4032" y="663"/>
                        </a:lnTo>
                        <a:lnTo>
                          <a:pt x="3994" y="673"/>
                        </a:lnTo>
                        <a:lnTo>
                          <a:pt x="3949" y="684"/>
                        </a:lnTo>
                        <a:lnTo>
                          <a:pt x="3897" y="697"/>
                        </a:lnTo>
                        <a:lnTo>
                          <a:pt x="3841" y="711"/>
                        </a:lnTo>
                        <a:lnTo>
                          <a:pt x="3781" y="726"/>
                        </a:lnTo>
                        <a:lnTo>
                          <a:pt x="3718" y="741"/>
                        </a:lnTo>
                        <a:lnTo>
                          <a:pt x="3653" y="757"/>
                        </a:lnTo>
                        <a:lnTo>
                          <a:pt x="3587" y="771"/>
                        </a:lnTo>
                        <a:lnTo>
                          <a:pt x="3524" y="786"/>
                        </a:lnTo>
                        <a:lnTo>
                          <a:pt x="3463" y="799"/>
                        </a:lnTo>
                        <a:lnTo>
                          <a:pt x="3407" y="811"/>
                        </a:lnTo>
                        <a:lnTo>
                          <a:pt x="3354" y="822"/>
                        </a:lnTo>
                        <a:lnTo>
                          <a:pt x="3309" y="830"/>
                        </a:lnTo>
                        <a:lnTo>
                          <a:pt x="3297" y="825"/>
                        </a:lnTo>
                        <a:close/>
                      </a:path>
                    </a:pathLst>
                  </a:custGeom>
                  <a:solidFill>
                    <a:srgbClr val="ffffff"/>
                  </a:solidFill>
                  <a:ln w="7920">
                    <a:solidFill>
                      <a:srgbClr val="0000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69" name=""/>
                  <p:cNvSpPr/>
                  <p:nvPr/>
                </p:nvSpPr>
                <p:spPr>
                  <a:xfrm>
                    <a:off x="761040" y="5505120"/>
                    <a:ext cx="93960" cy="360"/>
                  </a:xfrm>
                  <a:prstGeom prst="line">
                    <a:avLst/>
                  </a:prstGeom>
                  <a:ln w="7920">
                    <a:solidFill>
                      <a:srgbClr val="000000"/>
                    </a:solidFill>
                    <a:miter/>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70" name=""/>
                  <p:cNvSpPr/>
                  <p:nvPr/>
                </p:nvSpPr>
                <p:spPr>
                  <a:xfrm>
                    <a:off x="855000" y="5470560"/>
                    <a:ext cx="18360" cy="34920"/>
                  </a:xfrm>
                  <a:custGeom>
                    <a:avLst/>
                    <a:gdLst/>
                    <a:ahLst/>
                    <a:rect l="l" t="t" r="r" b="b"/>
                    <a:pathLst>
                      <a:path w="524" h="979">
                        <a:moveTo>
                          <a:pt x="0" y="979"/>
                        </a:moveTo>
                        <a:lnTo>
                          <a:pt x="72" y="962"/>
                        </a:lnTo>
                        <a:lnTo>
                          <a:pt x="143" y="940"/>
                        </a:lnTo>
                        <a:lnTo>
                          <a:pt x="208" y="911"/>
                        </a:lnTo>
                        <a:lnTo>
                          <a:pt x="269" y="875"/>
                        </a:lnTo>
                        <a:lnTo>
                          <a:pt x="323" y="833"/>
                        </a:lnTo>
                        <a:lnTo>
                          <a:pt x="374" y="785"/>
                        </a:lnTo>
                        <a:lnTo>
                          <a:pt x="417" y="731"/>
                        </a:lnTo>
                        <a:lnTo>
                          <a:pt x="454" y="671"/>
                        </a:lnTo>
                        <a:lnTo>
                          <a:pt x="484" y="606"/>
                        </a:lnTo>
                        <a:lnTo>
                          <a:pt x="506" y="535"/>
                        </a:lnTo>
                        <a:lnTo>
                          <a:pt x="520" y="458"/>
                        </a:lnTo>
                        <a:lnTo>
                          <a:pt x="524" y="376"/>
                        </a:lnTo>
                        <a:lnTo>
                          <a:pt x="520" y="290"/>
                        </a:lnTo>
                        <a:lnTo>
                          <a:pt x="506" y="197"/>
                        </a:lnTo>
                        <a:lnTo>
                          <a:pt x="483" y="101"/>
                        </a:lnTo>
                        <a:lnTo>
                          <a:pt x="448" y="0"/>
                        </a:lnTo>
                      </a:path>
                    </a:pathLst>
                  </a:custGeom>
                  <a:noFill/>
                  <a:ln w="792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71" name=""/>
                  <p:cNvSpPr/>
                  <p:nvPr/>
                </p:nvSpPr>
                <p:spPr>
                  <a:xfrm>
                    <a:off x="854280" y="5503320"/>
                    <a:ext cx="720" cy="3240"/>
                  </a:xfrm>
                  <a:custGeom>
                    <a:avLst/>
                    <a:gdLst/>
                    <a:ahLst/>
                    <a:rect l="l" t="t" r="r" b="b"/>
                    <a:pathLst>
                      <a:path w="15" h="88">
                        <a:moveTo>
                          <a:pt x="15" y="88"/>
                        </a:moveTo>
                        <a:lnTo>
                          <a:pt x="0" y="0"/>
                        </a:lnTo>
                        <a:lnTo>
                          <a:pt x="15" y="88"/>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72" name=""/>
                  <p:cNvSpPr/>
                  <p:nvPr/>
                </p:nvSpPr>
                <p:spPr>
                  <a:xfrm>
                    <a:off x="869400" y="5469840"/>
                    <a:ext cx="2880" cy="360"/>
                  </a:xfrm>
                  <a:custGeom>
                    <a:avLst/>
                    <a:gdLst/>
                    <a:ahLst/>
                    <a:rect l="l" t="t" r="r" b="b"/>
                    <a:pathLst>
                      <a:path w="85" h="32">
                        <a:moveTo>
                          <a:pt x="0" y="32"/>
                        </a:moveTo>
                        <a:lnTo>
                          <a:pt x="85" y="0"/>
                        </a:lnTo>
                        <a:lnTo>
                          <a:pt x="0" y="32"/>
                        </a:lnTo>
                        <a:close/>
                      </a:path>
                    </a:pathLst>
                  </a:custGeom>
                  <a:solidFill>
                    <a:srgbClr val="000000"/>
                  </a:solidFill>
                  <a:ln w="0">
                    <a:solidFill>
                      <a:srgbClr val="000000"/>
                    </a:solid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73" name=""/>
                  <p:cNvSpPr/>
                  <p:nvPr/>
                </p:nvSpPr>
                <p:spPr>
                  <a:xfrm>
                    <a:off x="809280" y="5422680"/>
                    <a:ext cx="2880" cy="11160"/>
                  </a:xfrm>
                  <a:custGeom>
                    <a:avLst/>
                    <a:gdLst/>
                    <a:ahLst/>
                    <a:rect l="l" t="t" r="r" b="b"/>
                    <a:pathLst>
                      <a:path w="83" h="315">
                        <a:moveTo>
                          <a:pt x="83" y="0"/>
                        </a:moveTo>
                        <a:lnTo>
                          <a:pt x="56" y="2"/>
                        </a:lnTo>
                        <a:lnTo>
                          <a:pt x="35" y="11"/>
                        </a:lnTo>
                        <a:lnTo>
                          <a:pt x="19" y="27"/>
                        </a:lnTo>
                        <a:lnTo>
                          <a:pt x="8" y="47"/>
                        </a:lnTo>
                        <a:lnTo>
                          <a:pt x="2" y="70"/>
                        </a:lnTo>
                        <a:lnTo>
                          <a:pt x="0" y="98"/>
                        </a:lnTo>
                        <a:lnTo>
                          <a:pt x="0" y="126"/>
                        </a:lnTo>
                        <a:lnTo>
                          <a:pt x="3" y="155"/>
                        </a:lnTo>
                        <a:lnTo>
                          <a:pt x="8" y="185"/>
                        </a:lnTo>
                        <a:lnTo>
                          <a:pt x="15" y="214"/>
                        </a:lnTo>
                        <a:lnTo>
                          <a:pt x="22" y="240"/>
                        </a:lnTo>
                        <a:lnTo>
                          <a:pt x="29" y="265"/>
                        </a:lnTo>
                        <a:lnTo>
                          <a:pt x="36" y="285"/>
                        </a:lnTo>
                        <a:lnTo>
                          <a:pt x="42" y="300"/>
                        </a:lnTo>
                        <a:lnTo>
                          <a:pt x="45" y="311"/>
                        </a:lnTo>
                        <a:lnTo>
                          <a:pt x="47" y="315"/>
                        </a:lnTo>
                      </a:path>
                    </a:pathLst>
                  </a:custGeom>
                  <a:noFill/>
                  <a:ln w="4680">
                    <a:solidFill>
                      <a:srgbClr val="000000"/>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4" name=""/>
                  <p:cNvSpPr/>
                  <p:nvPr/>
                </p:nvSpPr>
                <p:spPr>
                  <a:xfrm>
                    <a:off x="812160" y="5421960"/>
                    <a:ext cx="720" cy="1800"/>
                  </a:xfrm>
                  <a:custGeom>
                    <a:avLst/>
                    <a:gdLst/>
                    <a:ahLst/>
                    <a:rect l="l" t="t" r="r" b="b"/>
                    <a:pathLst>
                      <a:path w="0" h="67">
                        <a:moveTo>
                          <a:pt x="0" y="0"/>
                        </a:moveTo>
                        <a:lnTo>
                          <a:pt x="0" y="67"/>
                        </a:lnTo>
                        <a:lnTo>
                          <a:pt x="0"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5" name=""/>
                  <p:cNvSpPr/>
                  <p:nvPr/>
                </p:nvSpPr>
                <p:spPr>
                  <a:xfrm>
                    <a:off x="809280" y="5434200"/>
                    <a:ext cx="2880" cy="720"/>
                  </a:xfrm>
                  <a:custGeom>
                    <a:avLst/>
                    <a:gdLst/>
                    <a:ahLst/>
                    <a:rect l="l" t="t" r="r" b="b"/>
                    <a:pathLst>
                      <a:path w="63" h="26">
                        <a:moveTo>
                          <a:pt x="63" y="0"/>
                        </a:moveTo>
                        <a:lnTo>
                          <a:pt x="0" y="26"/>
                        </a:lnTo>
                        <a:lnTo>
                          <a:pt x="63" y="0"/>
                        </a:lnTo>
                        <a:close/>
                      </a:path>
                    </a:pathLst>
                  </a:custGeom>
                  <a:solidFill>
                    <a:srgbClr val="000000"/>
                  </a:solidFill>
                  <a:ln w="0">
                    <a:solidFill>
                      <a:srgbClr val="000000"/>
                    </a:solid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276" name=""/>
                  <p:cNvSpPr/>
                  <p:nvPr/>
                </p:nvSpPr>
                <p:spPr>
                  <a:xfrm>
                    <a:off x="810720" y="5434200"/>
                    <a:ext cx="14040" cy="40320"/>
                  </a:xfrm>
                  <a:prstGeom prst="line">
                    <a:avLst/>
                  </a:prstGeom>
                  <a:ln w="4680">
                    <a:solidFill>
                      <a:srgbClr val="000000"/>
                    </a:solidFill>
                    <a:miter/>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277" name=""/>
                  <p:cNvSpPr/>
                  <p:nvPr/>
                </p:nvSpPr>
                <p:spPr>
                  <a:xfrm>
                    <a:off x="808200" y="5474880"/>
                    <a:ext cx="18360" cy="19800"/>
                  </a:xfrm>
                  <a:custGeom>
                    <a:avLst/>
                    <a:gdLst/>
                    <a:ahLst/>
                    <a:rect l="l" t="t" r="r" b="b"/>
                    <a:pathLst>
                      <a:path w="504" h="558">
                        <a:moveTo>
                          <a:pt x="481" y="0"/>
                        </a:moveTo>
                        <a:lnTo>
                          <a:pt x="494" y="58"/>
                        </a:lnTo>
                        <a:lnTo>
                          <a:pt x="502" y="114"/>
                        </a:lnTo>
                        <a:lnTo>
                          <a:pt x="504" y="166"/>
                        </a:lnTo>
                        <a:lnTo>
                          <a:pt x="500" y="216"/>
                        </a:lnTo>
                        <a:lnTo>
                          <a:pt x="489" y="262"/>
                        </a:lnTo>
                        <a:lnTo>
                          <a:pt x="473" y="305"/>
                        </a:lnTo>
                        <a:lnTo>
                          <a:pt x="451" y="345"/>
                        </a:lnTo>
                        <a:lnTo>
                          <a:pt x="424" y="382"/>
                        </a:lnTo>
                        <a:lnTo>
                          <a:pt x="390" y="415"/>
                        </a:lnTo>
                        <a:lnTo>
                          <a:pt x="352" y="446"/>
                        </a:lnTo>
                        <a:lnTo>
                          <a:pt x="306" y="473"/>
                        </a:lnTo>
                        <a:lnTo>
                          <a:pt x="256" y="496"/>
                        </a:lnTo>
                        <a:lnTo>
                          <a:pt x="200" y="517"/>
                        </a:lnTo>
                        <a:lnTo>
                          <a:pt x="138" y="534"/>
                        </a:lnTo>
                        <a:lnTo>
                          <a:pt x="71" y="548"/>
                        </a:lnTo>
                        <a:lnTo>
                          <a:pt x="0" y="558"/>
                        </a:lnTo>
                      </a:path>
                    </a:pathLst>
                  </a:custGeom>
                  <a:noFill/>
                  <a:ln w="4680">
                    <a:solidFill>
                      <a:srgbClr val="000000"/>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78" name=""/>
                  <p:cNvSpPr/>
                  <p:nvPr/>
                </p:nvSpPr>
                <p:spPr>
                  <a:xfrm>
                    <a:off x="824400" y="5474880"/>
                    <a:ext cx="1800" cy="720"/>
                  </a:xfrm>
                  <a:custGeom>
                    <a:avLst/>
                    <a:gdLst/>
                    <a:ahLst/>
                    <a:rect l="l" t="t" r="r" b="b"/>
                    <a:pathLst>
                      <a:path w="65" h="17">
                        <a:moveTo>
                          <a:pt x="0" y="17"/>
                        </a:moveTo>
                        <a:lnTo>
                          <a:pt x="65" y="0"/>
                        </a:lnTo>
                        <a:lnTo>
                          <a:pt x="0" y="17"/>
                        </a:lnTo>
                        <a:close/>
                      </a:path>
                    </a:pathLst>
                  </a:custGeom>
                  <a:solidFill>
                    <a:srgbClr val="000000"/>
                  </a:solidFill>
                  <a:ln w="0">
                    <a:solidFill>
                      <a:srgbClr val="000000"/>
                    </a:solid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279" name=""/>
                  <p:cNvSpPr/>
                  <p:nvPr/>
                </p:nvSpPr>
                <p:spPr>
                  <a:xfrm>
                    <a:off x="808200" y="5494320"/>
                    <a:ext cx="360" cy="1800"/>
                  </a:xfrm>
                  <a:custGeom>
                    <a:avLst/>
                    <a:gdLst/>
                    <a:ahLst/>
                    <a:rect l="l" t="t" r="r" b="b"/>
                    <a:pathLst>
                      <a:path w="7" h="67">
                        <a:moveTo>
                          <a:pt x="7" y="67"/>
                        </a:moveTo>
                        <a:lnTo>
                          <a:pt x="0" y="0"/>
                        </a:lnTo>
                        <a:lnTo>
                          <a:pt x="7" y="67"/>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0" name=""/>
                  <p:cNvSpPr/>
                  <p:nvPr/>
                </p:nvSpPr>
                <p:spPr>
                  <a:xfrm>
                    <a:off x="772200" y="5495040"/>
                    <a:ext cx="35640" cy="3240"/>
                  </a:xfrm>
                  <a:custGeom>
                    <a:avLst/>
                    <a:gdLst/>
                    <a:ahLst/>
                    <a:rect l="l" t="t" r="r" b="b"/>
                    <a:pathLst>
                      <a:path w="1005" h="100">
                        <a:moveTo>
                          <a:pt x="1005" y="0"/>
                        </a:moveTo>
                        <a:lnTo>
                          <a:pt x="968" y="1"/>
                        </a:lnTo>
                        <a:lnTo>
                          <a:pt x="926" y="2"/>
                        </a:lnTo>
                        <a:lnTo>
                          <a:pt x="880" y="4"/>
                        </a:lnTo>
                        <a:lnTo>
                          <a:pt x="828" y="5"/>
                        </a:lnTo>
                        <a:lnTo>
                          <a:pt x="773" y="6"/>
                        </a:lnTo>
                        <a:lnTo>
                          <a:pt x="715" y="9"/>
                        </a:lnTo>
                        <a:lnTo>
                          <a:pt x="653" y="12"/>
                        </a:lnTo>
                        <a:lnTo>
                          <a:pt x="588" y="15"/>
                        </a:lnTo>
                        <a:lnTo>
                          <a:pt x="520" y="20"/>
                        </a:lnTo>
                        <a:lnTo>
                          <a:pt x="451" y="25"/>
                        </a:lnTo>
                        <a:lnTo>
                          <a:pt x="378" y="33"/>
                        </a:lnTo>
                        <a:lnTo>
                          <a:pt x="305" y="42"/>
                        </a:lnTo>
                        <a:lnTo>
                          <a:pt x="229" y="54"/>
                        </a:lnTo>
                        <a:lnTo>
                          <a:pt x="154" y="66"/>
                        </a:lnTo>
                        <a:lnTo>
                          <a:pt x="77" y="82"/>
                        </a:lnTo>
                        <a:lnTo>
                          <a:pt x="0" y="100"/>
                        </a:lnTo>
                      </a:path>
                    </a:pathLst>
                  </a:custGeom>
                  <a:noFill/>
                  <a:ln w="4680">
                    <a:solidFill>
                      <a:srgbClr val="000000"/>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81" name=""/>
                  <p:cNvSpPr/>
                  <p:nvPr/>
                </p:nvSpPr>
                <p:spPr>
                  <a:xfrm>
                    <a:off x="808200" y="5494320"/>
                    <a:ext cx="360" cy="1800"/>
                  </a:xfrm>
                  <a:custGeom>
                    <a:avLst/>
                    <a:gdLst/>
                    <a:ahLst/>
                    <a:rect l="l" t="t" r="r" b="b"/>
                    <a:pathLst>
                      <a:path w="2" h="67">
                        <a:moveTo>
                          <a:pt x="0" y="0"/>
                        </a:moveTo>
                        <a:lnTo>
                          <a:pt x="2" y="67"/>
                        </a:lnTo>
                        <a:lnTo>
                          <a:pt x="0"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2" name=""/>
                  <p:cNvSpPr/>
                  <p:nvPr/>
                </p:nvSpPr>
                <p:spPr>
                  <a:xfrm>
                    <a:off x="772200" y="5497920"/>
                    <a:ext cx="720" cy="1800"/>
                  </a:xfrm>
                  <a:custGeom>
                    <a:avLst/>
                    <a:gdLst/>
                    <a:ahLst/>
                    <a:rect l="l" t="t" r="r" b="b"/>
                    <a:pathLst>
                      <a:path w="14" h="66">
                        <a:moveTo>
                          <a:pt x="14" y="66"/>
                        </a:moveTo>
                        <a:lnTo>
                          <a:pt x="0" y="0"/>
                        </a:lnTo>
                        <a:lnTo>
                          <a:pt x="14" y="66"/>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3" name=""/>
                  <p:cNvSpPr/>
                  <p:nvPr/>
                </p:nvSpPr>
                <p:spPr>
                  <a:xfrm>
                    <a:off x="848160" y="5424120"/>
                    <a:ext cx="22680" cy="46440"/>
                  </a:xfrm>
                  <a:custGeom>
                    <a:avLst/>
                    <a:gdLst/>
                    <a:ahLst/>
                    <a:rect l="l" t="t" r="r" b="b"/>
                    <a:pathLst>
                      <a:path w="646" h="1297">
                        <a:moveTo>
                          <a:pt x="0" y="0"/>
                        </a:moveTo>
                        <a:lnTo>
                          <a:pt x="234" y="25"/>
                        </a:lnTo>
                        <a:lnTo>
                          <a:pt x="511" y="873"/>
                        </a:lnTo>
                        <a:lnTo>
                          <a:pt x="646" y="1297"/>
                        </a:lnTo>
                      </a:path>
                    </a:pathLst>
                  </a:custGeom>
                  <a:noFill/>
                  <a:ln w="792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84" name=""/>
                  <p:cNvSpPr/>
                  <p:nvPr/>
                </p:nvSpPr>
                <p:spPr>
                  <a:xfrm>
                    <a:off x="870840" y="5470560"/>
                    <a:ext cx="27720" cy="9000"/>
                  </a:xfrm>
                  <a:custGeom>
                    <a:avLst/>
                    <a:gdLst/>
                    <a:ahLst/>
                    <a:rect l="l" t="t" r="r" b="b"/>
                    <a:pathLst>
                      <a:path w="775" h="267">
                        <a:moveTo>
                          <a:pt x="0" y="0"/>
                        </a:moveTo>
                        <a:lnTo>
                          <a:pt x="37" y="62"/>
                        </a:lnTo>
                        <a:lnTo>
                          <a:pt x="80" y="115"/>
                        </a:lnTo>
                        <a:lnTo>
                          <a:pt x="128" y="161"/>
                        </a:lnTo>
                        <a:lnTo>
                          <a:pt x="180" y="198"/>
                        </a:lnTo>
                        <a:lnTo>
                          <a:pt x="235" y="228"/>
                        </a:lnTo>
                        <a:lnTo>
                          <a:pt x="292" y="249"/>
                        </a:lnTo>
                        <a:lnTo>
                          <a:pt x="350" y="261"/>
                        </a:lnTo>
                        <a:lnTo>
                          <a:pt x="409" y="267"/>
                        </a:lnTo>
                        <a:lnTo>
                          <a:pt x="467" y="263"/>
                        </a:lnTo>
                        <a:lnTo>
                          <a:pt x="523" y="252"/>
                        </a:lnTo>
                        <a:lnTo>
                          <a:pt x="576" y="233"/>
                        </a:lnTo>
                        <a:lnTo>
                          <a:pt x="627" y="206"/>
                        </a:lnTo>
                        <a:lnTo>
                          <a:pt x="673" y="170"/>
                        </a:lnTo>
                        <a:lnTo>
                          <a:pt x="713" y="128"/>
                        </a:lnTo>
                        <a:lnTo>
                          <a:pt x="748" y="76"/>
                        </a:lnTo>
                        <a:lnTo>
                          <a:pt x="775" y="19"/>
                        </a:lnTo>
                      </a:path>
                    </a:pathLst>
                  </a:custGeom>
                  <a:noFill/>
                  <a:ln w="792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85" name=""/>
                  <p:cNvSpPr/>
                  <p:nvPr/>
                </p:nvSpPr>
                <p:spPr>
                  <a:xfrm>
                    <a:off x="869400" y="5469840"/>
                    <a:ext cx="2880" cy="1080"/>
                  </a:xfrm>
                  <a:custGeom>
                    <a:avLst/>
                    <a:gdLst/>
                    <a:ahLst/>
                    <a:rect l="l" t="t" r="r" b="b"/>
                    <a:pathLst>
                      <a:path w="79" h="40">
                        <a:moveTo>
                          <a:pt x="0" y="40"/>
                        </a:moveTo>
                        <a:lnTo>
                          <a:pt x="79" y="0"/>
                        </a:lnTo>
                        <a:lnTo>
                          <a:pt x="0" y="40"/>
                        </a:lnTo>
                        <a:close/>
                      </a:path>
                    </a:pathLst>
                  </a:custGeom>
                  <a:solidFill>
                    <a:srgbClr val="000000"/>
                  </a:solidFill>
                  <a:ln w="0">
                    <a:solidFill>
                      <a:srgbClr val="000000"/>
                    </a:solid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86" name=""/>
                  <p:cNvSpPr/>
                  <p:nvPr/>
                </p:nvSpPr>
                <p:spPr>
                  <a:xfrm>
                    <a:off x="897120" y="5470560"/>
                    <a:ext cx="2520" cy="360"/>
                  </a:xfrm>
                  <a:custGeom>
                    <a:avLst/>
                    <a:gdLst/>
                    <a:ahLst/>
                    <a:rect l="l" t="t" r="r" b="b"/>
                    <a:pathLst>
                      <a:path w="84" h="31">
                        <a:moveTo>
                          <a:pt x="0" y="0"/>
                        </a:moveTo>
                        <a:lnTo>
                          <a:pt x="84" y="31"/>
                        </a:lnTo>
                        <a:lnTo>
                          <a:pt x="0" y="0"/>
                        </a:lnTo>
                        <a:close/>
                      </a:path>
                    </a:pathLst>
                  </a:custGeom>
                  <a:solidFill>
                    <a:srgbClr val="000000"/>
                  </a:solidFill>
                  <a:ln w="0">
                    <a:solidFill>
                      <a:srgbClr val="000000"/>
                    </a:solid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87" name=""/>
                  <p:cNvSpPr/>
                  <p:nvPr/>
                </p:nvSpPr>
                <p:spPr>
                  <a:xfrm>
                    <a:off x="895680" y="5457960"/>
                    <a:ext cx="2880" cy="13320"/>
                  </a:xfrm>
                  <a:custGeom>
                    <a:avLst/>
                    <a:gdLst/>
                    <a:ahLst/>
                    <a:rect l="l" t="t" r="r" b="b"/>
                    <a:pathLst>
                      <a:path w="92" h="365">
                        <a:moveTo>
                          <a:pt x="84" y="365"/>
                        </a:moveTo>
                        <a:lnTo>
                          <a:pt x="84" y="363"/>
                        </a:lnTo>
                        <a:lnTo>
                          <a:pt x="85" y="357"/>
                        </a:lnTo>
                        <a:lnTo>
                          <a:pt x="87" y="350"/>
                        </a:lnTo>
                        <a:lnTo>
                          <a:pt x="89" y="338"/>
                        </a:lnTo>
                        <a:lnTo>
                          <a:pt x="91" y="325"/>
                        </a:lnTo>
                        <a:lnTo>
                          <a:pt x="92" y="308"/>
                        </a:lnTo>
                        <a:lnTo>
                          <a:pt x="92" y="288"/>
                        </a:lnTo>
                        <a:lnTo>
                          <a:pt x="91" y="266"/>
                        </a:lnTo>
                        <a:lnTo>
                          <a:pt x="89" y="241"/>
                        </a:lnTo>
                        <a:lnTo>
                          <a:pt x="85" y="212"/>
                        </a:lnTo>
                        <a:lnTo>
                          <a:pt x="78" y="183"/>
                        </a:lnTo>
                        <a:lnTo>
                          <a:pt x="69" y="150"/>
                        </a:lnTo>
                        <a:lnTo>
                          <a:pt x="57" y="116"/>
                        </a:lnTo>
                        <a:lnTo>
                          <a:pt x="41" y="79"/>
                        </a:lnTo>
                        <a:lnTo>
                          <a:pt x="22" y="40"/>
                        </a:lnTo>
                        <a:lnTo>
                          <a:pt x="0" y="0"/>
                        </a:lnTo>
                      </a:path>
                    </a:pathLst>
                  </a:custGeom>
                  <a:noFill/>
                  <a:ln w="7920">
                    <a:solidFill>
                      <a:srgbClr val="00000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Times New Roman"/>
                    </a:endParaRPr>
                  </a:p>
                </p:txBody>
              </p:sp>
              <p:sp>
                <p:nvSpPr>
                  <p:cNvPr id="288" name=""/>
                  <p:cNvSpPr/>
                  <p:nvPr/>
                </p:nvSpPr>
                <p:spPr>
                  <a:xfrm>
                    <a:off x="897120" y="5470560"/>
                    <a:ext cx="2520" cy="360"/>
                  </a:xfrm>
                  <a:custGeom>
                    <a:avLst/>
                    <a:gdLst/>
                    <a:ahLst/>
                    <a:rect l="l" t="t" r="r" b="b"/>
                    <a:pathLst>
                      <a:path w="86" h="29">
                        <a:moveTo>
                          <a:pt x="86" y="29"/>
                        </a:moveTo>
                        <a:lnTo>
                          <a:pt x="0" y="0"/>
                        </a:lnTo>
                        <a:lnTo>
                          <a:pt x="86" y="29"/>
                        </a:lnTo>
                        <a:close/>
                      </a:path>
                    </a:pathLst>
                  </a:custGeom>
                  <a:solidFill>
                    <a:srgbClr val="000000"/>
                  </a:solidFill>
                  <a:ln w="0">
                    <a:solidFill>
                      <a:srgbClr val="000000"/>
                    </a:solid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89" name=""/>
                  <p:cNvSpPr/>
                  <p:nvPr/>
                </p:nvSpPr>
                <p:spPr>
                  <a:xfrm>
                    <a:off x="894240" y="5456880"/>
                    <a:ext cx="2880" cy="1800"/>
                  </a:xfrm>
                  <a:custGeom>
                    <a:avLst/>
                    <a:gdLst/>
                    <a:ahLst/>
                    <a:rect l="l" t="t" r="r" b="b"/>
                    <a:pathLst>
                      <a:path w="78" h="46">
                        <a:moveTo>
                          <a:pt x="0" y="46"/>
                        </a:moveTo>
                        <a:lnTo>
                          <a:pt x="78" y="0"/>
                        </a:lnTo>
                        <a:lnTo>
                          <a:pt x="0" y="46"/>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90" name=""/>
                  <p:cNvSpPr/>
                  <p:nvPr/>
                </p:nvSpPr>
                <p:spPr>
                  <a:xfrm>
                    <a:off x="855000" y="5417640"/>
                    <a:ext cx="40320" cy="39960"/>
                  </a:xfrm>
                  <a:custGeom>
                    <a:avLst/>
                    <a:gdLst/>
                    <a:ahLst/>
                    <a:rect l="l" t="t" r="r" b="b"/>
                    <a:pathLst>
                      <a:path w="1127" h="1131">
                        <a:moveTo>
                          <a:pt x="1127" y="1131"/>
                        </a:moveTo>
                        <a:lnTo>
                          <a:pt x="509" y="0"/>
                        </a:lnTo>
                        <a:lnTo>
                          <a:pt x="0" y="205"/>
                        </a:lnTo>
                      </a:path>
                    </a:pathLst>
                  </a:custGeom>
                  <a:noFill/>
                  <a:ln w="7920">
                    <a:solidFill>
                      <a:srgbClr val="00000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91" name=""/>
                  <p:cNvSpPr/>
                  <p:nvPr/>
                </p:nvSpPr>
                <p:spPr>
                  <a:xfrm>
                    <a:off x="862920" y="5421960"/>
                    <a:ext cx="14760" cy="35640"/>
                  </a:xfrm>
                  <a:prstGeom prst="line">
                    <a:avLst/>
                  </a:prstGeom>
                  <a:ln w="4680">
                    <a:solidFill>
                      <a:srgbClr val="000000"/>
                    </a:solidFill>
                    <a:miter/>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292" name=""/>
                  <p:cNvSpPr/>
                  <p:nvPr/>
                </p:nvSpPr>
                <p:spPr>
                  <a:xfrm>
                    <a:off x="862920" y="5456520"/>
                    <a:ext cx="28440" cy="15480"/>
                  </a:xfrm>
                  <a:custGeom>
                    <a:avLst/>
                    <a:gdLst/>
                    <a:ahLst/>
                    <a:rect l="l" t="t" r="r" b="b"/>
                    <a:pathLst>
                      <a:path w="801" h="443">
                        <a:moveTo>
                          <a:pt x="0" y="0"/>
                        </a:moveTo>
                        <a:lnTo>
                          <a:pt x="16" y="0"/>
                        </a:lnTo>
                        <a:lnTo>
                          <a:pt x="40" y="1"/>
                        </a:lnTo>
                        <a:lnTo>
                          <a:pt x="71" y="3"/>
                        </a:lnTo>
                        <a:lnTo>
                          <a:pt x="108" y="6"/>
                        </a:lnTo>
                        <a:lnTo>
                          <a:pt x="151" y="9"/>
                        </a:lnTo>
                        <a:lnTo>
                          <a:pt x="197" y="13"/>
                        </a:lnTo>
                        <a:lnTo>
                          <a:pt x="246" y="19"/>
                        </a:lnTo>
                        <a:lnTo>
                          <a:pt x="299" y="24"/>
                        </a:lnTo>
                        <a:lnTo>
                          <a:pt x="351" y="30"/>
                        </a:lnTo>
                        <a:lnTo>
                          <a:pt x="404" y="36"/>
                        </a:lnTo>
                        <a:lnTo>
                          <a:pt x="456" y="45"/>
                        </a:lnTo>
                        <a:lnTo>
                          <a:pt x="507" y="52"/>
                        </a:lnTo>
                        <a:lnTo>
                          <a:pt x="555" y="61"/>
                        </a:lnTo>
                        <a:lnTo>
                          <a:pt x="599" y="70"/>
                        </a:lnTo>
                        <a:lnTo>
                          <a:pt x="638" y="80"/>
                        </a:lnTo>
                        <a:lnTo>
                          <a:pt x="673" y="90"/>
                        </a:lnTo>
                        <a:lnTo>
                          <a:pt x="701" y="97"/>
                        </a:lnTo>
                        <a:lnTo>
                          <a:pt x="727" y="112"/>
                        </a:lnTo>
                        <a:lnTo>
                          <a:pt x="749" y="131"/>
                        </a:lnTo>
                        <a:lnTo>
                          <a:pt x="768" y="155"/>
                        </a:lnTo>
                        <a:lnTo>
                          <a:pt x="783" y="184"/>
                        </a:lnTo>
                        <a:lnTo>
                          <a:pt x="794" y="214"/>
                        </a:lnTo>
                        <a:lnTo>
                          <a:pt x="800" y="246"/>
                        </a:lnTo>
                        <a:lnTo>
                          <a:pt x="801" y="278"/>
                        </a:lnTo>
                        <a:lnTo>
                          <a:pt x="797" y="310"/>
                        </a:lnTo>
                        <a:lnTo>
                          <a:pt x="787" y="341"/>
                        </a:lnTo>
                        <a:lnTo>
                          <a:pt x="773" y="370"/>
                        </a:lnTo>
                        <a:lnTo>
                          <a:pt x="752" y="394"/>
                        </a:lnTo>
                        <a:lnTo>
                          <a:pt x="724" y="415"/>
                        </a:lnTo>
                        <a:lnTo>
                          <a:pt x="691" y="431"/>
                        </a:lnTo>
                        <a:lnTo>
                          <a:pt x="651" y="440"/>
                        </a:lnTo>
                        <a:lnTo>
                          <a:pt x="603" y="443"/>
                        </a:lnTo>
                        <a:lnTo>
                          <a:pt x="600" y="442"/>
                        </a:lnTo>
                        <a:lnTo>
                          <a:pt x="593" y="440"/>
                        </a:lnTo>
                        <a:lnTo>
                          <a:pt x="581" y="437"/>
                        </a:lnTo>
                        <a:lnTo>
                          <a:pt x="566" y="433"/>
                        </a:lnTo>
                        <a:lnTo>
                          <a:pt x="545" y="427"/>
                        </a:lnTo>
                        <a:lnTo>
                          <a:pt x="520" y="422"/>
                        </a:lnTo>
                        <a:lnTo>
                          <a:pt x="491" y="416"/>
                        </a:lnTo>
                        <a:lnTo>
                          <a:pt x="458" y="411"/>
                        </a:lnTo>
                        <a:lnTo>
                          <a:pt x="422" y="405"/>
                        </a:lnTo>
                        <a:lnTo>
                          <a:pt x="382" y="401"/>
                        </a:lnTo>
                        <a:lnTo>
                          <a:pt x="338" y="397"/>
                        </a:lnTo>
                        <a:lnTo>
                          <a:pt x="290" y="394"/>
                        </a:lnTo>
                        <a:lnTo>
                          <a:pt x="239" y="392"/>
                        </a:lnTo>
                        <a:lnTo>
                          <a:pt x="185" y="391"/>
                        </a:lnTo>
                        <a:lnTo>
                          <a:pt x="127" y="393"/>
                        </a:lnTo>
                        <a:lnTo>
                          <a:pt x="68" y="396"/>
                        </a:lnTo>
                        <a:lnTo>
                          <a:pt x="75" y="373"/>
                        </a:lnTo>
                        <a:lnTo>
                          <a:pt x="80" y="350"/>
                        </a:lnTo>
                        <a:lnTo>
                          <a:pt x="83" y="324"/>
                        </a:lnTo>
                        <a:lnTo>
                          <a:pt x="84" y="300"/>
                        </a:lnTo>
                        <a:lnTo>
                          <a:pt x="82" y="274"/>
                        </a:lnTo>
                        <a:lnTo>
                          <a:pt x="79" y="248"/>
                        </a:lnTo>
                        <a:lnTo>
                          <a:pt x="74" y="221"/>
                        </a:lnTo>
                        <a:lnTo>
                          <a:pt x="68" y="195"/>
                        </a:lnTo>
                        <a:lnTo>
                          <a:pt x="60" y="169"/>
                        </a:lnTo>
                        <a:lnTo>
                          <a:pt x="52" y="143"/>
                        </a:lnTo>
                        <a:lnTo>
                          <a:pt x="43" y="116"/>
                        </a:lnTo>
                        <a:lnTo>
                          <a:pt x="34" y="91"/>
                        </a:lnTo>
                        <a:lnTo>
                          <a:pt x="25" y="67"/>
                        </a:lnTo>
                        <a:lnTo>
                          <a:pt x="16" y="43"/>
                        </a:lnTo>
                        <a:lnTo>
                          <a:pt x="8" y="21"/>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293" name=""/>
                  <p:cNvSpPr/>
                  <p:nvPr/>
                </p:nvSpPr>
                <p:spPr>
                  <a:xfrm>
                    <a:off x="865800" y="5464800"/>
                    <a:ext cx="24840" cy="3240"/>
                  </a:xfrm>
                  <a:custGeom>
                    <a:avLst/>
                    <a:gdLst/>
                    <a:ahLst/>
                    <a:rect l="l" t="t" r="r" b="b"/>
                    <a:pathLst>
                      <a:path w="696" h="93">
                        <a:moveTo>
                          <a:pt x="0" y="0"/>
                        </a:moveTo>
                        <a:lnTo>
                          <a:pt x="5" y="0"/>
                        </a:lnTo>
                        <a:lnTo>
                          <a:pt x="19" y="0"/>
                        </a:lnTo>
                        <a:lnTo>
                          <a:pt x="42" y="0"/>
                        </a:lnTo>
                        <a:lnTo>
                          <a:pt x="74" y="1"/>
                        </a:lnTo>
                        <a:lnTo>
                          <a:pt x="112" y="3"/>
                        </a:lnTo>
                        <a:lnTo>
                          <a:pt x="155" y="5"/>
                        </a:lnTo>
                        <a:lnTo>
                          <a:pt x="203" y="8"/>
                        </a:lnTo>
                        <a:lnTo>
                          <a:pt x="255" y="12"/>
                        </a:lnTo>
                        <a:lnTo>
                          <a:pt x="310" y="17"/>
                        </a:lnTo>
                        <a:lnTo>
                          <a:pt x="367" y="24"/>
                        </a:lnTo>
                        <a:lnTo>
                          <a:pt x="425" y="31"/>
                        </a:lnTo>
                        <a:lnTo>
                          <a:pt x="483" y="41"/>
                        </a:lnTo>
                        <a:lnTo>
                          <a:pt x="539" y="51"/>
                        </a:lnTo>
                        <a:lnTo>
                          <a:pt x="595" y="63"/>
                        </a:lnTo>
                        <a:lnTo>
                          <a:pt x="647" y="76"/>
                        </a:lnTo>
                        <a:lnTo>
                          <a:pt x="696" y="93"/>
                        </a:lnTo>
                      </a:path>
                    </a:pathLst>
                  </a:custGeom>
                  <a:noFill/>
                  <a:ln w="4680">
                    <a:solidFill>
                      <a:srgbClr val="000000"/>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94" name=""/>
                  <p:cNvSpPr/>
                  <p:nvPr/>
                </p:nvSpPr>
                <p:spPr>
                  <a:xfrm>
                    <a:off x="865800" y="5464080"/>
                    <a:ext cx="360" cy="2160"/>
                  </a:xfrm>
                  <a:custGeom>
                    <a:avLst/>
                    <a:gdLst/>
                    <a:ahLst/>
                    <a:rect l="l" t="t" r="r" b="b"/>
                    <a:pathLst>
                      <a:path w="0" h="67">
                        <a:moveTo>
                          <a:pt x="0" y="67"/>
                        </a:moveTo>
                        <a:lnTo>
                          <a:pt x="0" y="0"/>
                        </a:lnTo>
                        <a:lnTo>
                          <a:pt x="0" y="67"/>
                        </a:lnTo>
                        <a:close/>
                      </a:path>
                    </a:pathLst>
                  </a:custGeom>
                  <a:solidFill>
                    <a:srgbClr val="000000"/>
                  </a:solidFill>
                  <a:ln w="0">
                    <a:solidFill>
                      <a:srgbClr val="000000"/>
                    </a:solid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295" name=""/>
                  <p:cNvSpPr/>
                  <p:nvPr/>
                </p:nvSpPr>
                <p:spPr>
                  <a:xfrm>
                    <a:off x="890280" y="5466960"/>
                    <a:ext cx="360" cy="1800"/>
                  </a:xfrm>
                  <a:custGeom>
                    <a:avLst/>
                    <a:gdLst/>
                    <a:ahLst/>
                    <a:rect l="l" t="t" r="r" b="b"/>
                    <a:pathLst>
                      <a:path w="23" h="63">
                        <a:moveTo>
                          <a:pt x="23" y="0"/>
                        </a:moveTo>
                        <a:lnTo>
                          <a:pt x="0" y="63"/>
                        </a:lnTo>
                        <a:lnTo>
                          <a:pt x="23"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96" name=""/>
                  <p:cNvSpPr/>
                  <p:nvPr/>
                </p:nvSpPr>
                <p:spPr>
                  <a:xfrm>
                    <a:off x="819360" y="5519160"/>
                    <a:ext cx="9360" cy="42480"/>
                  </a:xfrm>
                  <a:custGeom>
                    <a:avLst/>
                    <a:gdLst/>
                    <a:ahLst/>
                    <a:rect l="l" t="t" r="r" b="b"/>
                    <a:pathLst>
                      <a:path w="268" h="1207">
                        <a:moveTo>
                          <a:pt x="268" y="0"/>
                        </a:moveTo>
                        <a:lnTo>
                          <a:pt x="232" y="53"/>
                        </a:lnTo>
                        <a:lnTo>
                          <a:pt x="199" y="115"/>
                        </a:lnTo>
                        <a:lnTo>
                          <a:pt x="170" y="185"/>
                        </a:lnTo>
                        <a:lnTo>
                          <a:pt x="141" y="261"/>
                        </a:lnTo>
                        <a:lnTo>
                          <a:pt x="117" y="342"/>
                        </a:lnTo>
                        <a:lnTo>
                          <a:pt x="94" y="426"/>
                        </a:lnTo>
                        <a:lnTo>
                          <a:pt x="74" y="514"/>
                        </a:lnTo>
                        <a:lnTo>
                          <a:pt x="57" y="602"/>
                        </a:lnTo>
                        <a:lnTo>
                          <a:pt x="42" y="690"/>
                        </a:lnTo>
                        <a:lnTo>
                          <a:pt x="29" y="777"/>
                        </a:lnTo>
                        <a:lnTo>
                          <a:pt x="19" y="862"/>
                        </a:lnTo>
                        <a:lnTo>
                          <a:pt x="10" y="943"/>
                        </a:lnTo>
                        <a:lnTo>
                          <a:pt x="5" y="1020"/>
                        </a:lnTo>
                        <a:lnTo>
                          <a:pt x="2" y="1090"/>
                        </a:lnTo>
                        <a:lnTo>
                          <a:pt x="0" y="1152"/>
                        </a:lnTo>
                        <a:lnTo>
                          <a:pt x="2" y="1207"/>
                        </a:lnTo>
                      </a:path>
                    </a:pathLst>
                  </a:custGeom>
                  <a:noFill/>
                  <a:ln w="1116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97" name=""/>
                  <p:cNvSpPr/>
                  <p:nvPr/>
                </p:nvSpPr>
                <p:spPr>
                  <a:xfrm>
                    <a:off x="827280" y="5517000"/>
                    <a:ext cx="3960" cy="3240"/>
                  </a:xfrm>
                  <a:custGeom>
                    <a:avLst/>
                    <a:gdLst/>
                    <a:ahLst/>
                    <a:rect l="l" t="t" r="r" b="b"/>
                    <a:pathLst>
                      <a:path w="122" h="108">
                        <a:moveTo>
                          <a:pt x="0" y="28"/>
                        </a:moveTo>
                        <a:lnTo>
                          <a:pt x="0" y="28"/>
                        </a:lnTo>
                        <a:lnTo>
                          <a:pt x="8" y="18"/>
                        </a:lnTo>
                        <a:lnTo>
                          <a:pt x="18" y="11"/>
                        </a:lnTo>
                        <a:lnTo>
                          <a:pt x="28" y="6"/>
                        </a:lnTo>
                        <a:lnTo>
                          <a:pt x="40" y="2"/>
                        </a:lnTo>
                        <a:lnTo>
                          <a:pt x="51" y="0"/>
                        </a:lnTo>
                        <a:lnTo>
                          <a:pt x="62" y="0"/>
                        </a:lnTo>
                        <a:lnTo>
                          <a:pt x="73" y="3"/>
                        </a:lnTo>
                        <a:lnTo>
                          <a:pt x="85" y="7"/>
                        </a:lnTo>
                        <a:lnTo>
                          <a:pt x="95" y="13"/>
                        </a:lnTo>
                        <a:lnTo>
                          <a:pt x="104" y="21"/>
                        </a:lnTo>
                        <a:lnTo>
                          <a:pt x="111" y="31"/>
                        </a:lnTo>
                        <a:lnTo>
                          <a:pt x="117" y="41"/>
                        </a:lnTo>
                        <a:lnTo>
                          <a:pt x="121" y="53"/>
                        </a:lnTo>
                        <a:lnTo>
                          <a:pt x="122" y="65"/>
                        </a:lnTo>
                        <a:lnTo>
                          <a:pt x="122" y="75"/>
                        </a:lnTo>
                        <a:lnTo>
                          <a:pt x="120" y="87"/>
                        </a:lnTo>
                        <a:lnTo>
                          <a:pt x="116" y="98"/>
                        </a:lnTo>
                        <a:lnTo>
                          <a:pt x="109" y="108"/>
                        </a:lnTo>
                        <a:lnTo>
                          <a:pt x="109" y="108"/>
                        </a:lnTo>
                        <a:lnTo>
                          <a:pt x="0" y="28"/>
                        </a:lnTo>
                        <a:close/>
                      </a:path>
                    </a:pathLst>
                  </a:custGeom>
                  <a:solidFill>
                    <a:srgbClr val="ffffff"/>
                  </a:solidFill>
                  <a:ln w="0">
                    <a:solidFill>
                      <a:srgbClr val="ffffff"/>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98" name=""/>
                  <p:cNvSpPr/>
                  <p:nvPr/>
                </p:nvSpPr>
                <p:spPr>
                  <a:xfrm>
                    <a:off x="817200" y="5562000"/>
                    <a:ext cx="3960" cy="2880"/>
                  </a:xfrm>
                  <a:custGeom>
                    <a:avLst/>
                    <a:gdLst/>
                    <a:ahLst/>
                    <a:rect l="l" t="t" r="r" b="b"/>
                    <a:pathLst>
                      <a:path w="135" h="69">
                        <a:moveTo>
                          <a:pt x="135" y="0"/>
                        </a:moveTo>
                        <a:lnTo>
                          <a:pt x="135" y="0"/>
                        </a:lnTo>
                        <a:lnTo>
                          <a:pt x="135" y="10"/>
                        </a:lnTo>
                        <a:lnTo>
                          <a:pt x="132" y="22"/>
                        </a:lnTo>
                        <a:lnTo>
                          <a:pt x="128" y="33"/>
                        </a:lnTo>
                        <a:lnTo>
                          <a:pt x="121" y="43"/>
                        </a:lnTo>
                        <a:lnTo>
                          <a:pt x="113" y="51"/>
                        </a:lnTo>
                        <a:lnTo>
                          <a:pt x="103" y="59"/>
                        </a:lnTo>
                        <a:lnTo>
                          <a:pt x="93" y="65"/>
                        </a:lnTo>
                        <a:lnTo>
                          <a:pt x="82" y="68"/>
                        </a:lnTo>
                        <a:lnTo>
                          <a:pt x="70" y="69"/>
                        </a:lnTo>
                        <a:lnTo>
                          <a:pt x="59" y="69"/>
                        </a:lnTo>
                        <a:lnTo>
                          <a:pt x="48" y="66"/>
                        </a:lnTo>
                        <a:lnTo>
                          <a:pt x="37" y="62"/>
                        </a:lnTo>
                        <a:lnTo>
                          <a:pt x="27" y="56"/>
                        </a:lnTo>
                        <a:lnTo>
                          <a:pt x="18" y="47"/>
                        </a:lnTo>
                        <a:lnTo>
                          <a:pt x="11" y="38"/>
                        </a:lnTo>
                        <a:lnTo>
                          <a:pt x="5" y="27"/>
                        </a:lnTo>
                        <a:lnTo>
                          <a:pt x="2" y="17"/>
                        </a:lnTo>
                        <a:lnTo>
                          <a:pt x="0" y="4"/>
                        </a:lnTo>
                        <a:lnTo>
                          <a:pt x="0" y="4"/>
                        </a:lnTo>
                        <a:lnTo>
                          <a:pt x="135" y="0"/>
                        </a:lnTo>
                        <a:close/>
                      </a:path>
                    </a:pathLst>
                  </a:custGeom>
                  <a:solidFill>
                    <a:srgbClr val="ffffff"/>
                  </a:solidFill>
                  <a:ln w="0">
                    <a:solidFill>
                      <a:srgbClr val="ffffff"/>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299" name=""/>
                  <p:cNvSpPr/>
                  <p:nvPr/>
                </p:nvSpPr>
                <p:spPr>
                  <a:xfrm>
                    <a:off x="670320" y="5604840"/>
                    <a:ext cx="9720" cy="7920"/>
                  </a:xfrm>
                  <a:custGeom>
                    <a:avLst/>
                    <a:gdLst/>
                    <a:ahLst/>
                    <a:rect l="l" t="t" r="r" b="b"/>
                    <a:pathLst>
                      <a:path w="283" h="237">
                        <a:moveTo>
                          <a:pt x="283" y="237"/>
                        </a:moveTo>
                        <a:lnTo>
                          <a:pt x="280" y="206"/>
                        </a:lnTo>
                        <a:lnTo>
                          <a:pt x="274" y="178"/>
                        </a:lnTo>
                        <a:lnTo>
                          <a:pt x="264" y="152"/>
                        </a:lnTo>
                        <a:lnTo>
                          <a:pt x="252" y="127"/>
                        </a:lnTo>
                        <a:lnTo>
                          <a:pt x="236" y="105"/>
                        </a:lnTo>
                        <a:lnTo>
                          <a:pt x="218" y="87"/>
                        </a:lnTo>
                        <a:lnTo>
                          <a:pt x="199" y="69"/>
                        </a:lnTo>
                        <a:lnTo>
                          <a:pt x="177" y="53"/>
                        </a:lnTo>
                        <a:lnTo>
                          <a:pt x="155" y="39"/>
                        </a:lnTo>
                        <a:lnTo>
                          <a:pt x="132" y="29"/>
                        </a:lnTo>
                        <a:lnTo>
                          <a:pt x="109" y="19"/>
                        </a:lnTo>
                        <a:lnTo>
                          <a:pt x="85" y="11"/>
                        </a:lnTo>
                        <a:lnTo>
                          <a:pt x="62" y="6"/>
                        </a:lnTo>
                        <a:lnTo>
                          <a:pt x="40" y="2"/>
                        </a:lnTo>
                        <a:lnTo>
                          <a:pt x="19" y="0"/>
                        </a:lnTo>
                        <a:lnTo>
                          <a:pt x="0" y="1"/>
                        </a:lnTo>
                      </a:path>
                    </a:pathLst>
                  </a:custGeom>
                  <a:noFill/>
                  <a:ln w="3240">
                    <a:solidFill>
                      <a:srgbClr val="0000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00" name=""/>
                  <p:cNvSpPr/>
                  <p:nvPr/>
                </p:nvSpPr>
                <p:spPr>
                  <a:xfrm>
                    <a:off x="679320" y="5612760"/>
                    <a:ext cx="1440" cy="1080"/>
                  </a:xfrm>
                  <a:prstGeom prst="rect">
                    <a:avLst/>
                  </a:prstGeom>
                  <a:solidFill>
                    <a:srgbClr val="000000"/>
                  </a:solidFill>
                  <a:ln w="0">
                    <a:solidFill>
                      <a:srgbClr val="000000"/>
                    </a:solid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301" name=""/>
                  <p:cNvSpPr/>
                  <p:nvPr/>
                </p:nvSpPr>
                <p:spPr>
                  <a:xfrm>
                    <a:off x="669240" y="5604120"/>
                    <a:ext cx="720" cy="1080"/>
                  </a:xfrm>
                  <a:custGeom>
                    <a:avLst/>
                    <a:gdLst/>
                    <a:ahLst/>
                    <a:rect l="l" t="t" r="r" b="b"/>
                    <a:pathLst>
                      <a:path w="24" h="46">
                        <a:moveTo>
                          <a:pt x="24" y="44"/>
                        </a:moveTo>
                        <a:lnTo>
                          <a:pt x="2" y="46"/>
                        </a:lnTo>
                        <a:lnTo>
                          <a:pt x="0" y="1"/>
                        </a:lnTo>
                        <a:lnTo>
                          <a:pt x="22" y="0"/>
                        </a:lnTo>
                        <a:lnTo>
                          <a:pt x="24" y="44"/>
                        </a:lnTo>
                        <a:close/>
                      </a:path>
                    </a:pathLst>
                  </a:custGeom>
                  <a:solidFill>
                    <a:srgbClr val="000000"/>
                  </a:solidFill>
                  <a:ln w="0">
                    <a:solidFill>
                      <a:srgbClr val="000000"/>
                    </a:solid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302" name=""/>
                  <p:cNvSpPr/>
                  <p:nvPr/>
                </p:nvSpPr>
                <p:spPr>
                  <a:xfrm>
                    <a:off x="661680" y="5604840"/>
                    <a:ext cx="8280" cy="8280"/>
                  </a:xfrm>
                  <a:custGeom>
                    <a:avLst/>
                    <a:gdLst/>
                    <a:ahLst/>
                    <a:rect l="l" t="t" r="r" b="b"/>
                    <a:pathLst>
                      <a:path w="236" h="253">
                        <a:moveTo>
                          <a:pt x="236" y="0"/>
                        </a:moveTo>
                        <a:lnTo>
                          <a:pt x="207" y="4"/>
                        </a:lnTo>
                        <a:lnTo>
                          <a:pt x="181" y="9"/>
                        </a:lnTo>
                        <a:lnTo>
                          <a:pt x="156" y="16"/>
                        </a:lnTo>
                        <a:lnTo>
                          <a:pt x="133" y="27"/>
                        </a:lnTo>
                        <a:lnTo>
                          <a:pt x="111" y="38"/>
                        </a:lnTo>
                        <a:lnTo>
                          <a:pt x="91" y="52"/>
                        </a:lnTo>
                        <a:lnTo>
                          <a:pt x="73" y="67"/>
                        </a:lnTo>
                        <a:lnTo>
                          <a:pt x="56" y="83"/>
                        </a:lnTo>
                        <a:lnTo>
                          <a:pt x="42" y="102"/>
                        </a:lnTo>
                        <a:lnTo>
                          <a:pt x="30" y="121"/>
                        </a:lnTo>
                        <a:lnTo>
                          <a:pt x="19" y="141"/>
                        </a:lnTo>
                        <a:lnTo>
                          <a:pt x="12" y="162"/>
                        </a:lnTo>
                        <a:lnTo>
                          <a:pt x="6" y="184"/>
                        </a:lnTo>
                        <a:lnTo>
                          <a:pt x="2" y="206"/>
                        </a:lnTo>
                        <a:lnTo>
                          <a:pt x="0" y="229"/>
                        </a:lnTo>
                        <a:lnTo>
                          <a:pt x="2" y="253"/>
                        </a:lnTo>
                      </a:path>
                    </a:pathLst>
                  </a:custGeom>
                  <a:noFill/>
                  <a:ln w="3240">
                    <a:solidFill>
                      <a:srgbClr val="000000"/>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303" name=""/>
                  <p:cNvSpPr/>
                  <p:nvPr/>
                </p:nvSpPr>
                <p:spPr>
                  <a:xfrm>
                    <a:off x="670320" y="5604120"/>
                    <a:ext cx="360" cy="1080"/>
                  </a:xfrm>
                  <a:custGeom>
                    <a:avLst/>
                    <a:gdLst/>
                    <a:ahLst/>
                    <a:rect l="l" t="t" r="r" b="b"/>
                    <a:pathLst>
                      <a:path w="24" h="45">
                        <a:moveTo>
                          <a:pt x="0" y="1"/>
                        </a:moveTo>
                        <a:lnTo>
                          <a:pt x="21" y="0"/>
                        </a:lnTo>
                        <a:lnTo>
                          <a:pt x="24" y="43"/>
                        </a:lnTo>
                        <a:lnTo>
                          <a:pt x="2" y="45"/>
                        </a:lnTo>
                        <a:lnTo>
                          <a:pt x="0" y="1"/>
                        </a:lnTo>
                        <a:close/>
                      </a:path>
                    </a:pathLst>
                  </a:custGeom>
                  <a:solidFill>
                    <a:srgbClr val="000000"/>
                  </a:solidFill>
                  <a:ln w="0">
                    <a:solidFill>
                      <a:srgbClr val="000000"/>
                    </a:solid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304" name=""/>
                  <p:cNvSpPr/>
                  <p:nvPr/>
                </p:nvSpPr>
                <p:spPr>
                  <a:xfrm>
                    <a:off x="660600" y="5613480"/>
                    <a:ext cx="1440" cy="1440"/>
                  </a:xfrm>
                  <a:custGeom>
                    <a:avLst/>
                    <a:gdLst/>
                    <a:ahLst/>
                    <a:rect l="l" t="t" r="r" b="b"/>
                    <a:pathLst>
                      <a:path w="47" h="27">
                        <a:moveTo>
                          <a:pt x="45" y="0"/>
                        </a:moveTo>
                        <a:lnTo>
                          <a:pt x="47" y="23"/>
                        </a:lnTo>
                        <a:lnTo>
                          <a:pt x="2" y="27"/>
                        </a:lnTo>
                        <a:lnTo>
                          <a:pt x="0" y="5"/>
                        </a:lnTo>
                        <a:lnTo>
                          <a:pt x="45" y="0"/>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5" name=""/>
                  <p:cNvSpPr/>
                  <p:nvPr/>
                </p:nvSpPr>
                <p:spPr>
                  <a:xfrm>
                    <a:off x="661680" y="5613480"/>
                    <a:ext cx="11880" cy="8280"/>
                  </a:xfrm>
                  <a:custGeom>
                    <a:avLst/>
                    <a:gdLst/>
                    <a:ahLst/>
                    <a:rect l="l" t="t" r="r" b="b"/>
                    <a:pathLst>
                      <a:path w="331" h="231">
                        <a:moveTo>
                          <a:pt x="0" y="0"/>
                        </a:moveTo>
                        <a:lnTo>
                          <a:pt x="4" y="26"/>
                        </a:lnTo>
                        <a:lnTo>
                          <a:pt x="10" y="52"/>
                        </a:lnTo>
                        <a:lnTo>
                          <a:pt x="18" y="77"/>
                        </a:lnTo>
                        <a:lnTo>
                          <a:pt x="29" y="102"/>
                        </a:lnTo>
                        <a:lnTo>
                          <a:pt x="42" y="125"/>
                        </a:lnTo>
                        <a:lnTo>
                          <a:pt x="58" y="147"/>
                        </a:lnTo>
                        <a:lnTo>
                          <a:pt x="76" y="167"/>
                        </a:lnTo>
                        <a:lnTo>
                          <a:pt x="96" y="185"/>
                        </a:lnTo>
                        <a:lnTo>
                          <a:pt x="118" y="199"/>
                        </a:lnTo>
                        <a:lnTo>
                          <a:pt x="142" y="212"/>
                        </a:lnTo>
                        <a:lnTo>
                          <a:pt x="169" y="221"/>
                        </a:lnTo>
                        <a:lnTo>
                          <a:pt x="197" y="229"/>
                        </a:lnTo>
                        <a:lnTo>
                          <a:pt x="227" y="231"/>
                        </a:lnTo>
                        <a:lnTo>
                          <a:pt x="260" y="230"/>
                        </a:lnTo>
                        <a:lnTo>
                          <a:pt x="295" y="225"/>
                        </a:lnTo>
                        <a:lnTo>
                          <a:pt x="331" y="216"/>
                        </a:lnTo>
                      </a:path>
                    </a:pathLst>
                  </a:custGeom>
                  <a:noFill/>
                  <a:ln w="3240">
                    <a:solidFill>
                      <a:srgbClr val="000000"/>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306" name=""/>
                  <p:cNvSpPr/>
                  <p:nvPr/>
                </p:nvSpPr>
                <p:spPr>
                  <a:xfrm>
                    <a:off x="660600" y="5612760"/>
                    <a:ext cx="1440" cy="360"/>
                  </a:xfrm>
                  <a:custGeom>
                    <a:avLst/>
                    <a:gdLst/>
                    <a:ahLst/>
                    <a:rect l="l" t="t" r="r" b="b"/>
                    <a:pathLst>
                      <a:path w="47" h="27">
                        <a:moveTo>
                          <a:pt x="2" y="27"/>
                        </a:moveTo>
                        <a:lnTo>
                          <a:pt x="0" y="5"/>
                        </a:lnTo>
                        <a:lnTo>
                          <a:pt x="44" y="0"/>
                        </a:lnTo>
                        <a:lnTo>
                          <a:pt x="47" y="22"/>
                        </a:lnTo>
                        <a:lnTo>
                          <a:pt x="2" y="27"/>
                        </a:lnTo>
                        <a:close/>
                      </a:path>
                    </a:pathLst>
                  </a:custGeom>
                  <a:solidFill>
                    <a:srgbClr val="000000"/>
                  </a:solidFill>
                  <a:ln w="0">
                    <a:solidFill>
                      <a:srgbClr val="000000"/>
                    </a:solid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307" name=""/>
                  <p:cNvSpPr/>
                  <p:nvPr/>
                </p:nvSpPr>
                <p:spPr>
                  <a:xfrm>
                    <a:off x="672840" y="5620680"/>
                    <a:ext cx="1440" cy="1440"/>
                  </a:xfrm>
                  <a:custGeom>
                    <a:avLst/>
                    <a:gdLst/>
                    <a:ahLst/>
                    <a:rect l="l" t="t" r="r" b="b"/>
                    <a:pathLst>
                      <a:path w="34" h="48">
                        <a:moveTo>
                          <a:pt x="0" y="6"/>
                        </a:moveTo>
                        <a:lnTo>
                          <a:pt x="21" y="0"/>
                        </a:lnTo>
                        <a:lnTo>
                          <a:pt x="34" y="42"/>
                        </a:lnTo>
                        <a:lnTo>
                          <a:pt x="13" y="48"/>
                        </a:lnTo>
                        <a:lnTo>
                          <a:pt x="0" y="6"/>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8" name=""/>
                  <p:cNvSpPr/>
                  <p:nvPr/>
                </p:nvSpPr>
                <p:spPr>
                  <a:xfrm>
                    <a:off x="835920" y="5419800"/>
                    <a:ext cx="14760" cy="27720"/>
                  </a:xfrm>
                  <a:custGeom>
                    <a:avLst/>
                    <a:gdLst/>
                    <a:ahLst/>
                    <a:rect l="l" t="t" r="r" b="b"/>
                    <a:pathLst>
                      <a:path w="432" h="779">
                        <a:moveTo>
                          <a:pt x="273" y="389"/>
                        </a:moveTo>
                        <a:lnTo>
                          <a:pt x="273" y="367"/>
                        </a:lnTo>
                        <a:lnTo>
                          <a:pt x="273" y="328"/>
                        </a:lnTo>
                        <a:lnTo>
                          <a:pt x="270" y="291"/>
                        </a:lnTo>
                        <a:lnTo>
                          <a:pt x="265" y="255"/>
                        </a:lnTo>
                        <a:lnTo>
                          <a:pt x="257" y="221"/>
                        </a:lnTo>
                        <a:lnTo>
                          <a:pt x="247" y="188"/>
                        </a:lnTo>
                        <a:lnTo>
                          <a:pt x="234" y="158"/>
                        </a:lnTo>
                        <a:lnTo>
                          <a:pt x="220" y="129"/>
                        </a:lnTo>
                        <a:lnTo>
                          <a:pt x="205" y="103"/>
                        </a:lnTo>
                        <a:lnTo>
                          <a:pt x="189" y="80"/>
                        </a:lnTo>
                        <a:lnTo>
                          <a:pt x="172" y="59"/>
                        </a:lnTo>
                        <a:lnTo>
                          <a:pt x="154" y="41"/>
                        </a:lnTo>
                        <a:lnTo>
                          <a:pt x="136" y="25"/>
                        </a:lnTo>
                        <a:lnTo>
                          <a:pt x="120" y="14"/>
                        </a:lnTo>
                        <a:lnTo>
                          <a:pt x="102" y="5"/>
                        </a:lnTo>
                        <a:lnTo>
                          <a:pt x="86" y="0"/>
                        </a:lnTo>
                        <a:lnTo>
                          <a:pt x="71" y="0"/>
                        </a:lnTo>
                        <a:lnTo>
                          <a:pt x="48" y="4"/>
                        </a:lnTo>
                        <a:lnTo>
                          <a:pt x="30" y="14"/>
                        </a:lnTo>
                        <a:lnTo>
                          <a:pt x="17" y="27"/>
                        </a:lnTo>
                        <a:lnTo>
                          <a:pt x="7" y="45"/>
                        </a:lnTo>
                        <a:lnTo>
                          <a:pt x="2" y="66"/>
                        </a:lnTo>
                        <a:lnTo>
                          <a:pt x="0" y="90"/>
                        </a:lnTo>
                        <a:lnTo>
                          <a:pt x="2" y="117"/>
                        </a:lnTo>
                        <a:lnTo>
                          <a:pt x="7" y="146"/>
                        </a:lnTo>
                        <a:lnTo>
                          <a:pt x="17" y="175"/>
                        </a:lnTo>
                        <a:lnTo>
                          <a:pt x="28" y="206"/>
                        </a:lnTo>
                        <a:lnTo>
                          <a:pt x="43" y="237"/>
                        </a:lnTo>
                        <a:lnTo>
                          <a:pt x="61" y="269"/>
                        </a:lnTo>
                        <a:lnTo>
                          <a:pt x="82" y="299"/>
                        </a:lnTo>
                        <a:lnTo>
                          <a:pt x="105" y="329"/>
                        </a:lnTo>
                        <a:lnTo>
                          <a:pt x="130" y="357"/>
                        </a:lnTo>
                        <a:lnTo>
                          <a:pt x="158" y="383"/>
                        </a:lnTo>
                        <a:lnTo>
                          <a:pt x="158" y="417"/>
                        </a:lnTo>
                        <a:lnTo>
                          <a:pt x="161" y="452"/>
                        </a:lnTo>
                        <a:lnTo>
                          <a:pt x="165" y="486"/>
                        </a:lnTo>
                        <a:lnTo>
                          <a:pt x="172" y="522"/>
                        </a:lnTo>
                        <a:lnTo>
                          <a:pt x="181" y="556"/>
                        </a:lnTo>
                        <a:lnTo>
                          <a:pt x="191" y="588"/>
                        </a:lnTo>
                        <a:lnTo>
                          <a:pt x="204" y="620"/>
                        </a:lnTo>
                        <a:lnTo>
                          <a:pt x="217" y="650"/>
                        </a:lnTo>
                        <a:lnTo>
                          <a:pt x="233" y="678"/>
                        </a:lnTo>
                        <a:lnTo>
                          <a:pt x="249" y="703"/>
                        </a:lnTo>
                        <a:lnTo>
                          <a:pt x="267" y="725"/>
                        </a:lnTo>
                        <a:lnTo>
                          <a:pt x="285" y="744"/>
                        </a:lnTo>
                        <a:lnTo>
                          <a:pt x="303" y="759"/>
                        </a:lnTo>
                        <a:lnTo>
                          <a:pt x="323" y="770"/>
                        </a:lnTo>
                        <a:lnTo>
                          <a:pt x="343" y="776"/>
                        </a:lnTo>
                        <a:lnTo>
                          <a:pt x="364" y="779"/>
                        </a:lnTo>
                        <a:lnTo>
                          <a:pt x="386" y="773"/>
                        </a:lnTo>
                        <a:lnTo>
                          <a:pt x="404" y="764"/>
                        </a:lnTo>
                        <a:lnTo>
                          <a:pt x="418" y="748"/>
                        </a:lnTo>
                        <a:lnTo>
                          <a:pt x="426" y="728"/>
                        </a:lnTo>
                        <a:lnTo>
                          <a:pt x="431" y="705"/>
                        </a:lnTo>
                        <a:lnTo>
                          <a:pt x="432" y="679"/>
                        </a:lnTo>
                        <a:lnTo>
                          <a:pt x="428" y="649"/>
                        </a:lnTo>
                        <a:lnTo>
                          <a:pt x="422" y="618"/>
                        </a:lnTo>
                        <a:lnTo>
                          <a:pt x="412" y="586"/>
                        </a:lnTo>
                        <a:lnTo>
                          <a:pt x="399" y="554"/>
                        </a:lnTo>
                        <a:lnTo>
                          <a:pt x="383" y="521"/>
                        </a:lnTo>
                        <a:lnTo>
                          <a:pt x="365" y="491"/>
                        </a:lnTo>
                        <a:lnTo>
                          <a:pt x="345" y="461"/>
                        </a:lnTo>
                        <a:lnTo>
                          <a:pt x="322" y="433"/>
                        </a:lnTo>
                        <a:lnTo>
                          <a:pt x="298" y="409"/>
                        </a:lnTo>
                        <a:lnTo>
                          <a:pt x="273" y="389"/>
                        </a:lnTo>
                        <a:close/>
                      </a:path>
                    </a:pathLst>
                  </a:custGeom>
                  <a:solidFill>
                    <a:srgbClr val="ffffff"/>
                  </a:solidFill>
                  <a:ln w="4680">
                    <a:solidFill>
                      <a:srgbClr val="000000"/>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309" name=""/>
                  <p:cNvSpPr/>
                  <p:nvPr/>
                </p:nvSpPr>
                <p:spPr>
                  <a:xfrm>
                    <a:off x="835920" y="5420520"/>
                    <a:ext cx="15480" cy="27720"/>
                  </a:xfrm>
                  <a:custGeom>
                    <a:avLst/>
                    <a:gdLst/>
                    <a:ahLst/>
                    <a:rect l="l" t="t" r="r" b="b"/>
                    <a:pathLst>
                      <a:path w="428" h="784">
                        <a:moveTo>
                          <a:pt x="288" y="740"/>
                        </a:moveTo>
                        <a:lnTo>
                          <a:pt x="300" y="717"/>
                        </a:lnTo>
                        <a:lnTo>
                          <a:pt x="308" y="694"/>
                        </a:lnTo>
                        <a:lnTo>
                          <a:pt x="314" y="670"/>
                        </a:lnTo>
                        <a:lnTo>
                          <a:pt x="317" y="647"/>
                        </a:lnTo>
                        <a:lnTo>
                          <a:pt x="317" y="624"/>
                        </a:lnTo>
                        <a:lnTo>
                          <a:pt x="314" y="601"/>
                        </a:lnTo>
                        <a:lnTo>
                          <a:pt x="310" y="579"/>
                        </a:lnTo>
                        <a:lnTo>
                          <a:pt x="302" y="559"/>
                        </a:lnTo>
                        <a:lnTo>
                          <a:pt x="292" y="539"/>
                        </a:lnTo>
                        <a:lnTo>
                          <a:pt x="280" y="521"/>
                        </a:lnTo>
                        <a:lnTo>
                          <a:pt x="265" y="504"/>
                        </a:lnTo>
                        <a:lnTo>
                          <a:pt x="248" y="491"/>
                        </a:lnTo>
                        <a:lnTo>
                          <a:pt x="230" y="478"/>
                        </a:lnTo>
                        <a:lnTo>
                          <a:pt x="209" y="470"/>
                        </a:lnTo>
                        <a:lnTo>
                          <a:pt x="187" y="463"/>
                        </a:lnTo>
                        <a:lnTo>
                          <a:pt x="164" y="460"/>
                        </a:lnTo>
                        <a:lnTo>
                          <a:pt x="161" y="453"/>
                        </a:lnTo>
                        <a:lnTo>
                          <a:pt x="159" y="447"/>
                        </a:lnTo>
                        <a:lnTo>
                          <a:pt x="157" y="440"/>
                        </a:lnTo>
                        <a:lnTo>
                          <a:pt x="156" y="435"/>
                        </a:lnTo>
                        <a:lnTo>
                          <a:pt x="155" y="429"/>
                        </a:lnTo>
                        <a:lnTo>
                          <a:pt x="153" y="424"/>
                        </a:lnTo>
                        <a:lnTo>
                          <a:pt x="152" y="419"/>
                        </a:lnTo>
                        <a:lnTo>
                          <a:pt x="152" y="414"/>
                        </a:lnTo>
                        <a:lnTo>
                          <a:pt x="152" y="410"/>
                        </a:lnTo>
                        <a:lnTo>
                          <a:pt x="152" y="407"/>
                        </a:lnTo>
                        <a:lnTo>
                          <a:pt x="152" y="404"/>
                        </a:lnTo>
                        <a:lnTo>
                          <a:pt x="152" y="400"/>
                        </a:lnTo>
                        <a:lnTo>
                          <a:pt x="152" y="398"/>
                        </a:lnTo>
                        <a:lnTo>
                          <a:pt x="152" y="397"/>
                        </a:lnTo>
                        <a:lnTo>
                          <a:pt x="152" y="396"/>
                        </a:lnTo>
                        <a:lnTo>
                          <a:pt x="153" y="396"/>
                        </a:lnTo>
                        <a:lnTo>
                          <a:pt x="167" y="374"/>
                        </a:lnTo>
                        <a:lnTo>
                          <a:pt x="177" y="351"/>
                        </a:lnTo>
                        <a:lnTo>
                          <a:pt x="183" y="326"/>
                        </a:lnTo>
                        <a:lnTo>
                          <a:pt x="185" y="301"/>
                        </a:lnTo>
                        <a:lnTo>
                          <a:pt x="184" y="274"/>
                        </a:lnTo>
                        <a:lnTo>
                          <a:pt x="180" y="248"/>
                        </a:lnTo>
                        <a:lnTo>
                          <a:pt x="172" y="222"/>
                        </a:lnTo>
                        <a:lnTo>
                          <a:pt x="163" y="198"/>
                        </a:lnTo>
                        <a:lnTo>
                          <a:pt x="150" y="176"/>
                        </a:lnTo>
                        <a:lnTo>
                          <a:pt x="136" y="155"/>
                        </a:lnTo>
                        <a:lnTo>
                          <a:pt x="119" y="137"/>
                        </a:lnTo>
                        <a:lnTo>
                          <a:pt x="101" y="122"/>
                        </a:lnTo>
                        <a:lnTo>
                          <a:pt x="81" y="111"/>
                        </a:lnTo>
                        <a:lnTo>
                          <a:pt x="61" y="104"/>
                        </a:lnTo>
                        <a:lnTo>
                          <a:pt x="39" y="102"/>
                        </a:lnTo>
                        <a:lnTo>
                          <a:pt x="17" y="106"/>
                        </a:lnTo>
                        <a:lnTo>
                          <a:pt x="0" y="90"/>
                        </a:lnTo>
                        <a:lnTo>
                          <a:pt x="1" y="57"/>
                        </a:lnTo>
                        <a:lnTo>
                          <a:pt x="8" y="32"/>
                        </a:lnTo>
                        <a:lnTo>
                          <a:pt x="21" y="14"/>
                        </a:lnTo>
                        <a:lnTo>
                          <a:pt x="38" y="3"/>
                        </a:lnTo>
                        <a:lnTo>
                          <a:pt x="58" y="0"/>
                        </a:lnTo>
                        <a:lnTo>
                          <a:pt x="81" y="4"/>
                        </a:lnTo>
                        <a:lnTo>
                          <a:pt x="105" y="14"/>
                        </a:lnTo>
                        <a:lnTo>
                          <a:pt x="130" y="32"/>
                        </a:lnTo>
                        <a:lnTo>
                          <a:pt x="156" y="55"/>
                        </a:lnTo>
                        <a:lnTo>
                          <a:pt x="180" y="84"/>
                        </a:lnTo>
                        <a:lnTo>
                          <a:pt x="202" y="119"/>
                        </a:lnTo>
                        <a:lnTo>
                          <a:pt x="221" y="160"/>
                        </a:lnTo>
                        <a:lnTo>
                          <a:pt x="236" y="207"/>
                        </a:lnTo>
                        <a:lnTo>
                          <a:pt x="248" y="259"/>
                        </a:lnTo>
                        <a:lnTo>
                          <a:pt x="254" y="315"/>
                        </a:lnTo>
                        <a:lnTo>
                          <a:pt x="254" y="377"/>
                        </a:lnTo>
                        <a:lnTo>
                          <a:pt x="300" y="411"/>
                        </a:lnTo>
                        <a:lnTo>
                          <a:pt x="337" y="448"/>
                        </a:lnTo>
                        <a:lnTo>
                          <a:pt x="369" y="488"/>
                        </a:lnTo>
                        <a:lnTo>
                          <a:pt x="392" y="529"/>
                        </a:lnTo>
                        <a:lnTo>
                          <a:pt x="410" y="571"/>
                        </a:lnTo>
                        <a:lnTo>
                          <a:pt x="421" y="612"/>
                        </a:lnTo>
                        <a:lnTo>
                          <a:pt x="427" y="651"/>
                        </a:lnTo>
                        <a:lnTo>
                          <a:pt x="428" y="686"/>
                        </a:lnTo>
                        <a:lnTo>
                          <a:pt x="423" y="718"/>
                        </a:lnTo>
                        <a:lnTo>
                          <a:pt x="414" y="745"/>
                        </a:lnTo>
                        <a:lnTo>
                          <a:pt x="401" y="766"/>
                        </a:lnTo>
                        <a:lnTo>
                          <a:pt x="385" y="779"/>
                        </a:lnTo>
                        <a:lnTo>
                          <a:pt x="364" y="784"/>
                        </a:lnTo>
                        <a:lnTo>
                          <a:pt x="340" y="780"/>
                        </a:lnTo>
                        <a:lnTo>
                          <a:pt x="315" y="765"/>
                        </a:lnTo>
                        <a:lnTo>
                          <a:pt x="288" y="740"/>
                        </a:lnTo>
                        <a:close/>
                      </a:path>
                    </a:pathLst>
                  </a:custGeom>
                  <a:solidFill>
                    <a:srgbClr val="000000"/>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310" name=""/>
                  <p:cNvSpPr/>
                  <p:nvPr/>
                </p:nvSpPr>
                <p:spPr>
                  <a:xfrm>
                    <a:off x="837000" y="5463360"/>
                    <a:ext cx="11160" cy="14760"/>
                  </a:xfrm>
                  <a:custGeom>
                    <a:avLst/>
                    <a:gdLst/>
                    <a:ahLst/>
                    <a:rect l="l" t="t" r="r" b="b"/>
                    <a:pathLst>
                      <a:path w="308" h="425">
                        <a:moveTo>
                          <a:pt x="0" y="424"/>
                        </a:moveTo>
                        <a:lnTo>
                          <a:pt x="39" y="425"/>
                        </a:lnTo>
                        <a:lnTo>
                          <a:pt x="77" y="421"/>
                        </a:lnTo>
                        <a:lnTo>
                          <a:pt x="112" y="413"/>
                        </a:lnTo>
                        <a:lnTo>
                          <a:pt x="146" y="402"/>
                        </a:lnTo>
                        <a:lnTo>
                          <a:pt x="178" y="386"/>
                        </a:lnTo>
                        <a:lnTo>
                          <a:pt x="206" y="367"/>
                        </a:lnTo>
                        <a:lnTo>
                          <a:pt x="231" y="344"/>
                        </a:lnTo>
                        <a:lnTo>
                          <a:pt x="254" y="318"/>
                        </a:lnTo>
                        <a:lnTo>
                          <a:pt x="273" y="288"/>
                        </a:lnTo>
                        <a:lnTo>
                          <a:pt x="288" y="255"/>
                        </a:lnTo>
                        <a:lnTo>
                          <a:pt x="299" y="219"/>
                        </a:lnTo>
                        <a:lnTo>
                          <a:pt x="306" y="180"/>
                        </a:lnTo>
                        <a:lnTo>
                          <a:pt x="308" y="139"/>
                        </a:lnTo>
                        <a:lnTo>
                          <a:pt x="305" y="95"/>
                        </a:lnTo>
                        <a:lnTo>
                          <a:pt x="297" y="49"/>
                        </a:lnTo>
                        <a:lnTo>
                          <a:pt x="284" y="0"/>
                        </a:lnTo>
                      </a:path>
                    </a:pathLst>
                  </a:custGeom>
                  <a:noFill/>
                  <a:ln w="4680">
                    <a:solidFill>
                      <a:srgbClr val="000000"/>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Times New Roman"/>
                    </a:endParaRPr>
                  </a:p>
                </p:txBody>
              </p:sp>
              <p:sp>
                <p:nvSpPr>
                  <p:cNvPr id="311" name=""/>
                  <p:cNvSpPr/>
                  <p:nvPr/>
                </p:nvSpPr>
                <p:spPr>
                  <a:xfrm>
                    <a:off x="835920" y="5477040"/>
                    <a:ext cx="1080" cy="2520"/>
                  </a:xfrm>
                  <a:custGeom>
                    <a:avLst/>
                    <a:gdLst/>
                    <a:ahLst/>
                    <a:rect l="l" t="t" r="r" b="b"/>
                    <a:pathLst>
                      <a:path w="39" h="70">
                        <a:moveTo>
                          <a:pt x="35" y="70"/>
                        </a:moveTo>
                        <a:lnTo>
                          <a:pt x="0" y="67"/>
                        </a:lnTo>
                        <a:lnTo>
                          <a:pt x="7" y="0"/>
                        </a:lnTo>
                        <a:lnTo>
                          <a:pt x="39" y="3"/>
                        </a:lnTo>
                        <a:lnTo>
                          <a:pt x="35" y="70"/>
                        </a:lnTo>
                        <a:close/>
                      </a:path>
                    </a:pathLst>
                  </a:custGeom>
                  <a:solidFill>
                    <a:srgbClr val="000000"/>
                  </a:solid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312" name=""/>
                  <p:cNvSpPr/>
                  <p:nvPr/>
                </p:nvSpPr>
                <p:spPr>
                  <a:xfrm>
                    <a:off x="845640" y="5461920"/>
                    <a:ext cx="2880" cy="1440"/>
                  </a:xfrm>
                  <a:custGeom>
                    <a:avLst/>
                    <a:gdLst/>
                    <a:ahLst/>
                    <a:rect l="l" t="t" r="r" b="b"/>
                    <a:pathLst>
                      <a:path w="74" h="54">
                        <a:moveTo>
                          <a:pt x="11" y="54"/>
                        </a:moveTo>
                        <a:lnTo>
                          <a:pt x="0" y="22"/>
                        </a:lnTo>
                        <a:lnTo>
                          <a:pt x="64" y="0"/>
                        </a:lnTo>
                        <a:lnTo>
                          <a:pt x="74" y="33"/>
                        </a:lnTo>
                        <a:lnTo>
                          <a:pt x="11" y="54"/>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3" name=""/>
                  <p:cNvSpPr/>
                  <p:nvPr/>
                </p:nvSpPr>
                <p:spPr>
                  <a:xfrm flipH="1" flipV="1">
                    <a:off x="831960" y="5426640"/>
                    <a:ext cx="14760" cy="36360"/>
                  </a:xfrm>
                  <a:prstGeom prst="line">
                    <a:avLst/>
                  </a:prstGeom>
                  <a:ln w="4680">
                    <a:solidFill>
                      <a:srgbClr val="000000"/>
                    </a:solidFill>
                    <a:miter/>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4" name=""/>
                  <p:cNvSpPr/>
                  <p:nvPr/>
                </p:nvSpPr>
                <p:spPr>
                  <a:xfrm>
                    <a:off x="831600" y="5415480"/>
                    <a:ext cx="5400" cy="11160"/>
                  </a:xfrm>
                  <a:custGeom>
                    <a:avLst/>
                    <a:gdLst/>
                    <a:ahLst/>
                    <a:rect l="l" t="t" r="r" b="b"/>
                    <a:pathLst>
                      <a:path w="151" h="328">
                        <a:moveTo>
                          <a:pt x="27" y="328"/>
                        </a:moveTo>
                        <a:lnTo>
                          <a:pt x="19" y="305"/>
                        </a:lnTo>
                        <a:lnTo>
                          <a:pt x="12" y="282"/>
                        </a:lnTo>
                        <a:lnTo>
                          <a:pt x="6" y="257"/>
                        </a:lnTo>
                        <a:lnTo>
                          <a:pt x="2" y="232"/>
                        </a:lnTo>
                        <a:lnTo>
                          <a:pt x="0" y="206"/>
                        </a:lnTo>
                        <a:lnTo>
                          <a:pt x="0" y="180"/>
                        </a:lnTo>
                        <a:lnTo>
                          <a:pt x="2" y="155"/>
                        </a:lnTo>
                        <a:lnTo>
                          <a:pt x="7" y="130"/>
                        </a:lnTo>
                        <a:lnTo>
                          <a:pt x="14" y="106"/>
                        </a:lnTo>
                        <a:lnTo>
                          <a:pt x="24" y="83"/>
                        </a:lnTo>
                        <a:lnTo>
                          <a:pt x="37" y="63"/>
                        </a:lnTo>
                        <a:lnTo>
                          <a:pt x="53" y="44"/>
                        </a:lnTo>
                        <a:lnTo>
                          <a:pt x="72" y="29"/>
                        </a:lnTo>
                        <a:lnTo>
                          <a:pt x="95" y="16"/>
                        </a:lnTo>
                        <a:lnTo>
                          <a:pt x="121" y="6"/>
                        </a:lnTo>
                        <a:lnTo>
                          <a:pt x="151" y="0"/>
                        </a:lnTo>
                      </a:path>
                    </a:pathLst>
                  </a:custGeom>
                  <a:noFill/>
                  <a:ln w="4680">
                    <a:solidFill>
                      <a:srgbClr val="000000"/>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15" name=""/>
                  <p:cNvSpPr/>
                  <p:nvPr/>
                </p:nvSpPr>
                <p:spPr>
                  <a:xfrm>
                    <a:off x="831600" y="5426280"/>
                    <a:ext cx="2880" cy="1800"/>
                  </a:xfrm>
                  <a:custGeom>
                    <a:avLst/>
                    <a:gdLst/>
                    <a:ahLst/>
                    <a:rect l="l" t="t" r="r" b="b"/>
                    <a:pathLst>
                      <a:path w="75" h="56">
                        <a:moveTo>
                          <a:pt x="61" y="0"/>
                        </a:moveTo>
                        <a:lnTo>
                          <a:pt x="75" y="30"/>
                        </a:lnTo>
                        <a:lnTo>
                          <a:pt x="13" y="56"/>
                        </a:lnTo>
                        <a:lnTo>
                          <a:pt x="0" y="25"/>
                        </a:lnTo>
                        <a:lnTo>
                          <a:pt x="61"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16" name=""/>
                  <p:cNvSpPr/>
                  <p:nvPr/>
                </p:nvSpPr>
                <p:spPr>
                  <a:xfrm>
                    <a:off x="836640" y="5414400"/>
                    <a:ext cx="1440" cy="1800"/>
                  </a:xfrm>
                  <a:custGeom>
                    <a:avLst/>
                    <a:gdLst/>
                    <a:ahLst/>
                    <a:rect l="l" t="t" r="r" b="b"/>
                    <a:pathLst>
                      <a:path w="42" h="71">
                        <a:moveTo>
                          <a:pt x="0" y="4"/>
                        </a:moveTo>
                        <a:lnTo>
                          <a:pt x="33" y="0"/>
                        </a:lnTo>
                        <a:lnTo>
                          <a:pt x="42" y="66"/>
                        </a:lnTo>
                        <a:lnTo>
                          <a:pt x="9" y="71"/>
                        </a:lnTo>
                        <a:lnTo>
                          <a:pt x="0" y="4"/>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17" name=""/>
                  <p:cNvSpPr/>
                  <p:nvPr/>
                </p:nvSpPr>
                <p:spPr>
                  <a:xfrm flipH="1" flipV="1">
                    <a:off x="825480" y="5436720"/>
                    <a:ext cx="7560" cy="20520"/>
                  </a:xfrm>
                  <a:prstGeom prst="line">
                    <a:avLst/>
                  </a:prstGeom>
                  <a:ln w="468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18" name=""/>
                  <p:cNvSpPr/>
                  <p:nvPr/>
                </p:nvSpPr>
                <p:spPr>
                  <a:xfrm>
                    <a:off x="823680" y="5419800"/>
                    <a:ext cx="2520" cy="16920"/>
                  </a:xfrm>
                  <a:custGeom>
                    <a:avLst/>
                    <a:gdLst/>
                    <a:ahLst/>
                    <a:rect l="l" t="t" r="r" b="b"/>
                    <a:pathLst>
                      <a:path w="94" h="482">
                        <a:moveTo>
                          <a:pt x="66" y="482"/>
                        </a:moveTo>
                        <a:lnTo>
                          <a:pt x="64" y="477"/>
                        </a:lnTo>
                        <a:lnTo>
                          <a:pt x="59" y="464"/>
                        </a:lnTo>
                        <a:lnTo>
                          <a:pt x="52" y="445"/>
                        </a:lnTo>
                        <a:lnTo>
                          <a:pt x="43" y="419"/>
                        </a:lnTo>
                        <a:lnTo>
                          <a:pt x="34" y="388"/>
                        </a:lnTo>
                        <a:lnTo>
                          <a:pt x="24" y="354"/>
                        </a:lnTo>
                        <a:lnTo>
                          <a:pt x="15" y="316"/>
                        </a:lnTo>
                        <a:lnTo>
                          <a:pt x="8" y="275"/>
                        </a:lnTo>
                        <a:lnTo>
                          <a:pt x="2" y="234"/>
                        </a:lnTo>
                        <a:lnTo>
                          <a:pt x="0" y="193"/>
                        </a:lnTo>
                        <a:lnTo>
                          <a:pt x="2" y="152"/>
                        </a:lnTo>
                        <a:lnTo>
                          <a:pt x="9" y="114"/>
                        </a:lnTo>
                        <a:lnTo>
                          <a:pt x="20" y="79"/>
                        </a:lnTo>
                        <a:lnTo>
                          <a:pt x="37" y="47"/>
                        </a:lnTo>
                        <a:lnTo>
                          <a:pt x="61" y="20"/>
                        </a:lnTo>
                        <a:lnTo>
                          <a:pt x="94" y="0"/>
                        </a:lnTo>
                      </a:path>
                    </a:pathLst>
                  </a:custGeom>
                  <a:noFill/>
                  <a:ln w="4680">
                    <a:solidFill>
                      <a:srgbClr val="000000"/>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Times New Roman"/>
                    </a:endParaRPr>
                  </a:p>
                </p:txBody>
              </p:sp>
              <p:sp>
                <p:nvSpPr>
                  <p:cNvPr id="319" name=""/>
                  <p:cNvSpPr/>
                  <p:nvPr/>
                </p:nvSpPr>
                <p:spPr>
                  <a:xfrm>
                    <a:off x="825120" y="5437080"/>
                    <a:ext cx="2160" cy="1800"/>
                  </a:xfrm>
                  <a:custGeom>
                    <a:avLst/>
                    <a:gdLst/>
                    <a:ahLst/>
                    <a:rect l="l" t="t" r="r" b="b"/>
                    <a:pathLst>
                      <a:path w="75" h="57">
                        <a:moveTo>
                          <a:pt x="61" y="0"/>
                        </a:moveTo>
                        <a:lnTo>
                          <a:pt x="75" y="31"/>
                        </a:lnTo>
                        <a:lnTo>
                          <a:pt x="13" y="57"/>
                        </a:lnTo>
                        <a:lnTo>
                          <a:pt x="0" y="26"/>
                        </a:lnTo>
                        <a:lnTo>
                          <a:pt x="61"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20" name=""/>
                  <p:cNvSpPr/>
                  <p:nvPr/>
                </p:nvSpPr>
                <p:spPr>
                  <a:xfrm>
                    <a:off x="826560" y="5418360"/>
                    <a:ext cx="2160" cy="2880"/>
                  </a:xfrm>
                  <a:custGeom>
                    <a:avLst/>
                    <a:gdLst/>
                    <a:ahLst/>
                    <a:rect l="l" t="t" r="r" b="b"/>
                    <a:pathLst>
                      <a:path w="60" h="75">
                        <a:moveTo>
                          <a:pt x="0" y="14"/>
                        </a:moveTo>
                        <a:lnTo>
                          <a:pt x="29" y="0"/>
                        </a:lnTo>
                        <a:lnTo>
                          <a:pt x="60" y="59"/>
                        </a:lnTo>
                        <a:lnTo>
                          <a:pt x="29" y="75"/>
                        </a:lnTo>
                        <a:lnTo>
                          <a:pt x="0" y="14"/>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321" name=""/>
                  <p:cNvSpPr/>
                  <p:nvPr/>
                </p:nvSpPr>
                <p:spPr>
                  <a:xfrm>
                    <a:off x="662400" y="5458320"/>
                    <a:ext cx="179640" cy="134280"/>
                  </a:xfrm>
                  <a:custGeom>
                    <a:avLst/>
                    <a:gdLst/>
                    <a:ahLst/>
                    <a:rect l="l" t="t" r="r" b="b"/>
                    <a:pathLst>
                      <a:path w="5036" h="3771">
                        <a:moveTo>
                          <a:pt x="24" y="3478"/>
                        </a:moveTo>
                        <a:lnTo>
                          <a:pt x="36" y="3458"/>
                        </a:lnTo>
                        <a:lnTo>
                          <a:pt x="69" y="3402"/>
                        </a:lnTo>
                        <a:lnTo>
                          <a:pt x="123" y="3315"/>
                        </a:lnTo>
                        <a:lnTo>
                          <a:pt x="193" y="3200"/>
                        </a:lnTo>
                        <a:lnTo>
                          <a:pt x="276" y="3065"/>
                        </a:lnTo>
                        <a:lnTo>
                          <a:pt x="371" y="2911"/>
                        </a:lnTo>
                        <a:lnTo>
                          <a:pt x="473" y="2745"/>
                        </a:lnTo>
                        <a:lnTo>
                          <a:pt x="580" y="2572"/>
                        </a:lnTo>
                        <a:lnTo>
                          <a:pt x="689" y="2395"/>
                        </a:lnTo>
                        <a:lnTo>
                          <a:pt x="798" y="2220"/>
                        </a:lnTo>
                        <a:lnTo>
                          <a:pt x="903" y="2051"/>
                        </a:lnTo>
                        <a:lnTo>
                          <a:pt x="1000" y="1892"/>
                        </a:lnTo>
                        <a:lnTo>
                          <a:pt x="1090" y="1749"/>
                        </a:lnTo>
                        <a:lnTo>
                          <a:pt x="1166" y="1627"/>
                        </a:lnTo>
                        <a:lnTo>
                          <a:pt x="1228" y="1529"/>
                        </a:lnTo>
                        <a:lnTo>
                          <a:pt x="1274" y="1462"/>
                        </a:lnTo>
                        <a:lnTo>
                          <a:pt x="1335" y="1379"/>
                        </a:lnTo>
                        <a:lnTo>
                          <a:pt x="1395" y="1302"/>
                        </a:lnTo>
                        <a:lnTo>
                          <a:pt x="1456" y="1231"/>
                        </a:lnTo>
                        <a:lnTo>
                          <a:pt x="1516" y="1165"/>
                        </a:lnTo>
                        <a:lnTo>
                          <a:pt x="1577" y="1104"/>
                        </a:lnTo>
                        <a:lnTo>
                          <a:pt x="1637" y="1046"/>
                        </a:lnTo>
                        <a:lnTo>
                          <a:pt x="1698" y="994"/>
                        </a:lnTo>
                        <a:lnTo>
                          <a:pt x="1761" y="944"/>
                        </a:lnTo>
                        <a:lnTo>
                          <a:pt x="1824" y="898"/>
                        </a:lnTo>
                        <a:lnTo>
                          <a:pt x="1889" y="854"/>
                        </a:lnTo>
                        <a:lnTo>
                          <a:pt x="1955" y="813"/>
                        </a:lnTo>
                        <a:lnTo>
                          <a:pt x="2024" y="774"/>
                        </a:lnTo>
                        <a:lnTo>
                          <a:pt x="2095" y="737"/>
                        </a:lnTo>
                        <a:lnTo>
                          <a:pt x="2169" y="701"/>
                        </a:lnTo>
                        <a:lnTo>
                          <a:pt x="2245" y="667"/>
                        </a:lnTo>
                        <a:lnTo>
                          <a:pt x="2325" y="633"/>
                        </a:lnTo>
                        <a:lnTo>
                          <a:pt x="2430" y="590"/>
                        </a:lnTo>
                        <a:lnTo>
                          <a:pt x="2548" y="547"/>
                        </a:lnTo>
                        <a:lnTo>
                          <a:pt x="2677" y="503"/>
                        </a:lnTo>
                        <a:lnTo>
                          <a:pt x="2815" y="459"/>
                        </a:lnTo>
                        <a:lnTo>
                          <a:pt x="2961" y="415"/>
                        </a:lnTo>
                        <a:lnTo>
                          <a:pt x="3114" y="372"/>
                        </a:lnTo>
                        <a:lnTo>
                          <a:pt x="3274" y="328"/>
                        </a:lnTo>
                        <a:lnTo>
                          <a:pt x="3439" y="285"/>
                        </a:lnTo>
                        <a:lnTo>
                          <a:pt x="3608" y="244"/>
                        </a:lnTo>
                        <a:lnTo>
                          <a:pt x="3780" y="204"/>
                        </a:lnTo>
                        <a:lnTo>
                          <a:pt x="3954" y="166"/>
                        </a:lnTo>
                        <a:lnTo>
                          <a:pt x="4128" y="128"/>
                        </a:lnTo>
                        <a:lnTo>
                          <a:pt x="4303" y="93"/>
                        </a:lnTo>
                        <a:lnTo>
                          <a:pt x="4475" y="59"/>
                        </a:lnTo>
                        <a:lnTo>
                          <a:pt x="4646" y="29"/>
                        </a:lnTo>
                        <a:lnTo>
                          <a:pt x="4813" y="2"/>
                        </a:lnTo>
                        <a:lnTo>
                          <a:pt x="4856" y="0"/>
                        </a:lnTo>
                        <a:lnTo>
                          <a:pt x="4895" y="5"/>
                        </a:lnTo>
                        <a:lnTo>
                          <a:pt x="4931" y="18"/>
                        </a:lnTo>
                        <a:lnTo>
                          <a:pt x="4962" y="37"/>
                        </a:lnTo>
                        <a:lnTo>
                          <a:pt x="4988" y="62"/>
                        </a:lnTo>
                        <a:lnTo>
                          <a:pt x="5008" y="90"/>
                        </a:lnTo>
                        <a:lnTo>
                          <a:pt x="5024" y="120"/>
                        </a:lnTo>
                        <a:lnTo>
                          <a:pt x="5033" y="154"/>
                        </a:lnTo>
                        <a:lnTo>
                          <a:pt x="5036" y="188"/>
                        </a:lnTo>
                        <a:lnTo>
                          <a:pt x="5033" y="221"/>
                        </a:lnTo>
                        <a:lnTo>
                          <a:pt x="5024" y="254"/>
                        </a:lnTo>
                        <a:lnTo>
                          <a:pt x="5006" y="284"/>
                        </a:lnTo>
                        <a:lnTo>
                          <a:pt x="4980" y="312"/>
                        </a:lnTo>
                        <a:lnTo>
                          <a:pt x="4948" y="335"/>
                        </a:lnTo>
                        <a:lnTo>
                          <a:pt x="4907" y="353"/>
                        </a:lnTo>
                        <a:lnTo>
                          <a:pt x="4858" y="365"/>
                        </a:lnTo>
                        <a:lnTo>
                          <a:pt x="4720" y="393"/>
                        </a:lnTo>
                        <a:lnTo>
                          <a:pt x="4580" y="421"/>
                        </a:lnTo>
                        <a:lnTo>
                          <a:pt x="4438" y="449"/>
                        </a:lnTo>
                        <a:lnTo>
                          <a:pt x="4294" y="480"/>
                        </a:lnTo>
                        <a:lnTo>
                          <a:pt x="4149" y="511"/>
                        </a:lnTo>
                        <a:lnTo>
                          <a:pt x="4003" y="543"/>
                        </a:lnTo>
                        <a:lnTo>
                          <a:pt x="3856" y="576"/>
                        </a:lnTo>
                        <a:lnTo>
                          <a:pt x="3709" y="612"/>
                        </a:lnTo>
                        <a:lnTo>
                          <a:pt x="3562" y="649"/>
                        </a:lnTo>
                        <a:lnTo>
                          <a:pt x="3415" y="687"/>
                        </a:lnTo>
                        <a:lnTo>
                          <a:pt x="3270" y="728"/>
                        </a:lnTo>
                        <a:lnTo>
                          <a:pt x="3126" y="770"/>
                        </a:lnTo>
                        <a:lnTo>
                          <a:pt x="2984" y="815"/>
                        </a:lnTo>
                        <a:lnTo>
                          <a:pt x="2844" y="862"/>
                        </a:lnTo>
                        <a:lnTo>
                          <a:pt x="2708" y="912"/>
                        </a:lnTo>
                        <a:lnTo>
                          <a:pt x="2574" y="964"/>
                        </a:lnTo>
                        <a:lnTo>
                          <a:pt x="2507" y="989"/>
                        </a:lnTo>
                        <a:lnTo>
                          <a:pt x="2440" y="1019"/>
                        </a:lnTo>
                        <a:lnTo>
                          <a:pt x="2372" y="1052"/>
                        </a:lnTo>
                        <a:lnTo>
                          <a:pt x="2303" y="1090"/>
                        </a:lnTo>
                        <a:lnTo>
                          <a:pt x="2235" y="1131"/>
                        </a:lnTo>
                        <a:lnTo>
                          <a:pt x="2166" y="1176"/>
                        </a:lnTo>
                        <a:lnTo>
                          <a:pt x="2096" y="1226"/>
                        </a:lnTo>
                        <a:lnTo>
                          <a:pt x="2028" y="1279"/>
                        </a:lnTo>
                        <a:lnTo>
                          <a:pt x="1961" y="1336"/>
                        </a:lnTo>
                        <a:lnTo>
                          <a:pt x="1893" y="1398"/>
                        </a:lnTo>
                        <a:lnTo>
                          <a:pt x="1827" y="1463"/>
                        </a:lnTo>
                        <a:lnTo>
                          <a:pt x="1763" y="1533"/>
                        </a:lnTo>
                        <a:lnTo>
                          <a:pt x="1700" y="1606"/>
                        </a:lnTo>
                        <a:lnTo>
                          <a:pt x="1638" y="1683"/>
                        </a:lnTo>
                        <a:lnTo>
                          <a:pt x="1579" y="1765"/>
                        </a:lnTo>
                        <a:lnTo>
                          <a:pt x="1523" y="1851"/>
                        </a:lnTo>
                        <a:lnTo>
                          <a:pt x="354" y="3741"/>
                        </a:lnTo>
                        <a:lnTo>
                          <a:pt x="328" y="3758"/>
                        </a:lnTo>
                        <a:lnTo>
                          <a:pt x="299" y="3768"/>
                        </a:lnTo>
                        <a:lnTo>
                          <a:pt x="267" y="3771"/>
                        </a:lnTo>
                        <a:lnTo>
                          <a:pt x="233" y="3768"/>
                        </a:lnTo>
                        <a:lnTo>
                          <a:pt x="199" y="3758"/>
                        </a:lnTo>
                        <a:lnTo>
                          <a:pt x="164" y="3743"/>
                        </a:lnTo>
                        <a:lnTo>
                          <a:pt x="130" y="3726"/>
                        </a:lnTo>
                        <a:lnTo>
                          <a:pt x="99" y="3703"/>
                        </a:lnTo>
                        <a:lnTo>
                          <a:pt x="71" y="3678"/>
                        </a:lnTo>
                        <a:lnTo>
                          <a:pt x="45" y="3651"/>
                        </a:lnTo>
                        <a:lnTo>
                          <a:pt x="24" y="3622"/>
                        </a:lnTo>
                        <a:lnTo>
                          <a:pt x="10" y="3592"/>
                        </a:lnTo>
                        <a:lnTo>
                          <a:pt x="1" y="3562"/>
                        </a:lnTo>
                        <a:lnTo>
                          <a:pt x="0" y="3532"/>
                        </a:lnTo>
                        <a:lnTo>
                          <a:pt x="7" y="3504"/>
                        </a:lnTo>
                        <a:lnTo>
                          <a:pt x="24" y="3478"/>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 name=""/>
                  <p:cNvSpPr/>
                  <p:nvPr/>
                </p:nvSpPr>
                <p:spPr>
                  <a:xfrm>
                    <a:off x="756000" y="5464800"/>
                    <a:ext cx="85680" cy="21240"/>
                  </a:xfrm>
                  <a:custGeom>
                    <a:avLst/>
                    <a:gdLst/>
                    <a:ahLst/>
                    <a:rect l="l" t="t" r="r" b="b"/>
                    <a:pathLst>
                      <a:path w="2409" h="598">
                        <a:moveTo>
                          <a:pt x="2409" y="0"/>
                        </a:moveTo>
                        <a:lnTo>
                          <a:pt x="2289" y="18"/>
                        </a:lnTo>
                        <a:lnTo>
                          <a:pt x="2155" y="41"/>
                        </a:lnTo>
                        <a:lnTo>
                          <a:pt x="2007" y="69"/>
                        </a:lnTo>
                        <a:lnTo>
                          <a:pt x="1850" y="100"/>
                        </a:lnTo>
                        <a:lnTo>
                          <a:pt x="1684" y="134"/>
                        </a:lnTo>
                        <a:lnTo>
                          <a:pt x="1513" y="171"/>
                        </a:lnTo>
                        <a:lnTo>
                          <a:pt x="1337" y="210"/>
                        </a:lnTo>
                        <a:lnTo>
                          <a:pt x="1162" y="251"/>
                        </a:lnTo>
                        <a:lnTo>
                          <a:pt x="986" y="294"/>
                        </a:lnTo>
                        <a:lnTo>
                          <a:pt x="815" y="337"/>
                        </a:lnTo>
                        <a:lnTo>
                          <a:pt x="650" y="381"/>
                        </a:lnTo>
                        <a:lnTo>
                          <a:pt x="493" y="426"/>
                        </a:lnTo>
                        <a:lnTo>
                          <a:pt x="347" y="470"/>
                        </a:lnTo>
                        <a:lnTo>
                          <a:pt x="215" y="514"/>
                        </a:lnTo>
                        <a:lnTo>
                          <a:pt x="98" y="556"/>
                        </a:lnTo>
                        <a:lnTo>
                          <a:pt x="0" y="598"/>
                        </a:lnTo>
                      </a:path>
                    </a:pathLst>
                  </a:custGeom>
                  <a:noFill/>
                  <a:ln w="4680">
                    <a:solidFill>
                      <a:srgbClr val="000000"/>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323" name=""/>
                  <p:cNvSpPr/>
                  <p:nvPr/>
                </p:nvSpPr>
                <p:spPr>
                  <a:xfrm>
                    <a:off x="841680" y="5463360"/>
                    <a:ext cx="360" cy="2880"/>
                  </a:xfrm>
                  <a:custGeom>
                    <a:avLst/>
                    <a:gdLst/>
                    <a:ahLst/>
                    <a:rect l="l" t="t" r="r" b="b"/>
                    <a:pathLst>
                      <a:path w="8" h="67">
                        <a:moveTo>
                          <a:pt x="0" y="0"/>
                        </a:moveTo>
                        <a:lnTo>
                          <a:pt x="8" y="67"/>
                        </a:lnTo>
                        <a:lnTo>
                          <a:pt x="0" y="0"/>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324" name=""/>
                  <p:cNvSpPr/>
                  <p:nvPr/>
                </p:nvSpPr>
                <p:spPr>
                  <a:xfrm>
                    <a:off x="754920" y="5484960"/>
                    <a:ext cx="720" cy="2880"/>
                  </a:xfrm>
                  <a:custGeom>
                    <a:avLst/>
                    <a:gdLst/>
                    <a:ahLst/>
                    <a:rect l="l" t="t" r="r" b="b"/>
                    <a:pathLst>
                      <a:path w="27" h="61">
                        <a:moveTo>
                          <a:pt x="27" y="61"/>
                        </a:moveTo>
                        <a:lnTo>
                          <a:pt x="0" y="0"/>
                        </a:lnTo>
                        <a:lnTo>
                          <a:pt x="27" y="61"/>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325" name=""/>
                  <p:cNvSpPr/>
                  <p:nvPr/>
                </p:nvSpPr>
                <p:spPr>
                  <a:xfrm>
                    <a:off x="711000" y="5486400"/>
                    <a:ext cx="45000" cy="36360"/>
                  </a:xfrm>
                  <a:custGeom>
                    <a:avLst/>
                    <a:gdLst/>
                    <a:ahLst/>
                    <a:rect l="l" t="t" r="r" b="b"/>
                    <a:pathLst>
                      <a:path w="1258" h="1024">
                        <a:moveTo>
                          <a:pt x="1258" y="0"/>
                        </a:moveTo>
                        <a:lnTo>
                          <a:pt x="1146" y="42"/>
                        </a:lnTo>
                        <a:lnTo>
                          <a:pt x="1039" y="89"/>
                        </a:lnTo>
                        <a:lnTo>
                          <a:pt x="937" y="138"/>
                        </a:lnTo>
                        <a:lnTo>
                          <a:pt x="839" y="192"/>
                        </a:lnTo>
                        <a:lnTo>
                          <a:pt x="746" y="247"/>
                        </a:lnTo>
                        <a:lnTo>
                          <a:pt x="657" y="307"/>
                        </a:lnTo>
                        <a:lnTo>
                          <a:pt x="573" y="369"/>
                        </a:lnTo>
                        <a:lnTo>
                          <a:pt x="492" y="434"/>
                        </a:lnTo>
                        <a:lnTo>
                          <a:pt x="416" y="502"/>
                        </a:lnTo>
                        <a:lnTo>
                          <a:pt x="343" y="571"/>
                        </a:lnTo>
                        <a:lnTo>
                          <a:pt x="276" y="642"/>
                        </a:lnTo>
                        <a:lnTo>
                          <a:pt x="213" y="716"/>
                        </a:lnTo>
                        <a:lnTo>
                          <a:pt x="153" y="790"/>
                        </a:lnTo>
                        <a:lnTo>
                          <a:pt x="98" y="867"/>
                        </a:lnTo>
                        <a:lnTo>
                          <a:pt x="47" y="945"/>
                        </a:lnTo>
                        <a:lnTo>
                          <a:pt x="0" y="1024"/>
                        </a:lnTo>
                      </a:path>
                    </a:pathLst>
                  </a:custGeom>
                  <a:noFill/>
                  <a:ln w="4680">
                    <a:solidFill>
                      <a:srgbClr val="0000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26" name=""/>
                  <p:cNvSpPr/>
                  <p:nvPr/>
                </p:nvSpPr>
                <p:spPr>
                  <a:xfrm>
                    <a:off x="754920" y="5484960"/>
                    <a:ext cx="720" cy="2880"/>
                  </a:xfrm>
                  <a:custGeom>
                    <a:avLst/>
                    <a:gdLst/>
                    <a:ahLst/>
                    <a:rect l="l" t="t" r="r" b="b"/>
                    <a:pathLst>
                      <a:path w="21" h="63">
                        <a:moveTo>
                          <a:pt x="0" y="0"/>
                        </a:moveTo>
                        <a:lnTo>
                          <a:pt x="21" y="63"/>
                        </a:lnTo>
                        <a:lnTo>
                          <a:pt x="0" y="0"/>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327" name=""/>
                  <p:cNvSpPr/>
                  <p:nvPr/>
                </p:nvSpPr>
                <p:spPr>
                  <a:xfrm>
                    <a:off x="709200" y="5522040"/>
                    <a:ext cx="1800" cy="1440"/>
                  </a:xfrm>
                  <a:custGeom>
                    <a:avLst/>
                    <a:gdLst/>
                    <a:ahLst/>
                    <a:rect l="l" t="t" r="r" b="b"/>
                    <a:pathLst>
                      <a:path w="59" h="34">
                        <a:moveTo>
                          <a:pt x="59" y="34"/>
                        </a:moveTo>
                        <a:lnTo>
                          <a:pt x="0" y="0"/>
                        </a:lnTo>
                        <a:lnTo>
                          <a:pt x="59" y="34"/>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28" name=""/>
                  <p:cNvSpPr/>
                  <p:nvPr/>
                </p:nvSpPr>
                <p:spPr>
                  <a:xfrm flipH="1">
                    <a:off x="668880" y="5522760"/>
                    <a:ext cx="41760" cy="68400"/>
                  </a:xfrm>
                  <a:prstGeom prst="line">
                    <a:avLst/>
                  </a:prstGeom>
                  <a:ln w="4680">
                    <a:solidFill>
                      <a:srgbClr val="000000"/>
                    </a:solidFill>
                    <a:miter/>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29" name=""/>
                  <p:cNvSpPr/>
                  <p:nvPr/>
                </p:nvSpPr>
                <p:spPr>
                  <a:xfrm>
                    <a:off x="475920" y="5656320"/>
                    <a:ext cx="87120" cy="62640"/>
                  </a:xfrm>
                  <a:custGeom>
                    <a:avLst/>
                    <a:gdLst/>
                    <a:ahLst/>
                    <a:rect l="l" t="t" r="r" b="b"/>
                    <a:pathLst>
                      <a:path w="2438" h="1760">
                        <a:moveTo>
                          <a:pt x="0" y="0"/>
                        </a:moveTo>
                        <a:lnTo>
                          <a:pt x="0" y="1"/>
                        </a:lnTo>
                        <a:lnTo>
                          <a:pt x="0" y="7"/>
                        </a:lnTo>
                        <a:lnTo>
                          <a:pt x="0" y="17"/>
                        </a:lnTo>
                        <a:lnTo>
                          <a:pt x="0" y="30"/>
                        </a:lnTo>
                        <a:lnTo>
                          <a:pt x="0" y="45"/>
                        </a:lnTo>
                        <a:lnTo>
                          <a:pt x="1" y="62"/>
                        </a:lnTo>
                        <a:lnTo>
                          <a:pt x="2" y="82"/>
                        </a:lnTo>
                        <a:lnTo>
                          <a:pt x="5" y="102"/>
                        </a:lnTo>
                        <a:lnTo>
                          <a:pt x="6" y="124"/>
                        </a:lnTo>
                        <a:lnTo>
                          <a:pt x="8" y="147"/>
                        </a:lnTo>
                        <a:lnTo>
                          <a:pt x="11" y="169"/>
                        </a:lnTo>
                        <a:lnTo>
                          <a:pt x="14" y="192"/>
                        </a:lnTo>
                        <a:lnTo>
                          <a:pt x="18" y="214"/>
                        </a:lnTo>
                        <a:lnTo>
                          <a:pt x="22" y="236"/>
                        </a:lnTo>
                        <a:lnTo>
                          <a:pt x="28" y="255"/>
                        </a:lnTo>
                        <a:lnTo>
                          <a:pt x="34" y="274"/>
                        </a:lnTo>
                        <a:lnTo>
                          <a:pt x="37" y="284"/>
                        </a:lnTo>
                        <a:lnTo>
                          <a:pt x="48" y="311"/>
                        </a:lnTo>
                        <a:lnTo>
                          <a:pt x="64" y="354"/>
                        </a:lnTo>
                        <a:lnTo>
                          <a:pt x="85" y="410"/>
                        </a:lnTo>
                        <a:lnTo>
                          <a:pt x="111" y="476"/>
                        </a:lnTo>
                        <a:lnTo>
                          <a:pt x="139" y="551"/>
                        </a:lnTo>
                        <a:lnTo>
                          <a:pt x="171" y="631"/>
                        </a:lnTo>
                        <a:lnTo>
                          <a:pt x="203" y="714"/>
                        </a:lnTo>
                        <a:lnTo>
                          <a:pt x="236" y="797"/>
                        </a:lnTo>
                        <a:lnTo>
                          <a:pt x="268" y="879"/>
                        </a:lnTo>
                        <a:lnTo>
                          <a:pt x="300" y="955"/>
                        </a:lnTo>
                        <a:lnTo>
                          <a:pt x="329" y="1026"/>
                        </a:lnTo>
                        <a:lnTo>
                          <a:pt x="355" y="1086"/>
                        </a:lnTo>
                        <a:lnTo>
                          <a:pt x="378" y="1135"/>
                        </a:lnTo>
                        <a:lnTo>
                          <a:pt x="394" y="1170"/>
                        </a:lnTo>
                        <a:lnTo>
                          <a:pt x="407" y="1187"/>
                        </a:lnTo>
                        <a:lnTo>
                          <a:pt x="391" y="1233"/>
                        </a:lnTo>
                        <a:lnTo>
                          <a:pt x="383" y="1281"/>
                        </a:lnTo>
                        <a:lnTo>
                          <a:pt x="382" y="1330"/>
                        </a:lnTo>
                        <a:lnTo>
                          <a:pt x="387" y="1380"/>
                        </a:lnTo>
                        <a:lnTo>
                          <a:pt x="400" y="1429"/>
                        </a:lnTo>
                        <a:lnTo>
                          <a:pt x="420" y="1479"/>
                        </a:lnTo>
                        <a:lnTo>
                          <a:pt x="445" y="1525"/>
                        </a:lnTo>
                        <a:lnTo>
                          <a:pt x="477" y="1570"/>
                        </a:lnTo>
                        <a:lnTo>
                          <a:pt x="515" y="1612"/>
                        </a:lnTo>
                        <a:lnTo>
                          <a:pt x="559" y="1650"/>
                        </a:lnTo>
                        <a:lnTo>
                          <a:pt x="610" y="1683"/>
                        </a:lnTo>
                        <a:lnTo>
                          <a:pt x="665" y="1712"/>
                        </a:lnTo>
                        <a:lnTo>
                          <a:pt x="726" y="1734"/>
                        </a:lnTo>
                        <a:lnTo>
                          <a:pt x="793" y="1750"/>
                        </a:lnTo>
                        <a:lnTo>
                          <a:pt x="865" y="1759"/>
                        </a:lnTo>
                        <a:lnTo>
                          <a:pt x="942" y="1760"/>
                        </a:lnTo>
                        <a:lnTo>
                          <a:pt x="1042" y="1757"/>
                        </a:lnTo>
                        <a:lnTo>
                          <a:pt x="1141" y="1749"/>
                        </a:lnTo>
                        <a:lnTo>
                          <a:pt x="1242" y="1736"/>
                        </a:lnTo>
                        <a:lnTo>
                          <a:pt x="1342" y="1720"/>
                        </a:lnTo>
                        <a:lnTo>
                          <a:pt x="1443" y="1699"/>
                        </a:lnTo>
                        <a:lnTo>
                          <a:pt x="1543" y="1675"/>
                        </a:lnTo>
                        <a:lnTo>
                          <a:pt x="1640" y="1647"/>
                        </a:lnTo>
                        <a:lnTo>
                          <a:pt x="1738" y="1616"/>
                        </a:lnTo>
                        <a:lnTo>
                          <a:pt x="1834" y="1583"/>
                        </a:lnTo>
                        <a:lnTo>
                          <a:pt x="1928" y="1547"/>
                        </a:lnTo>
                        <a:lnTo>
                          <a:pt x="2020" y="1508"/>
                        </a:lnTo>
                        <a:lnTo>
                          <a:pt x="2109" y="1468"/>
                        </a:lnTo>
                        <a:lnTo>
                          <a:pt x="2196" y="1426"/>
                        </a:lnTo>
                        <a:lnTo>
                          <a:pt x="2280" y="1384"/>
                        </a:lnTo>
                        <a:lnTo>
                          <a:pt x="2360" y="1340"/>
                        </a:lnTo>
                        <a:lnTo>
                          <a:pt x="2438" y="1296"/>
                        </a:lnTo>
                        <a:lnTo>
                          <a:pt x="2261" y="1184"/>
                        </a:lnTo>
                        <a:lnTo>
                          <a:pt x="2187" y="1227"/>
                        </a:lnTo>
                        <a:lnTo>
                          <a:pt x="2112" y="1267"/>
                        </a:lnTo>
                        <a:lnTo>
                          <a:pt x="2038" y="1304"/>
                        </a:lnTo>
                        <a:lnTo>
                          <a:pt x="1962" y="1338"/>
                        </a:lnTo>
                        <a:lnTo>
                          <a:pt x="1888" y="1369"/>
                        </a:lnTo>
                        <a:lnTo>
                          <a:pt x="1815" y="1399"/>
                        </a:lnTo>
                        <a:lnTo>
                          <a:pt x="1743" y="1424"/>
                        </a:lnTo>
                        <a:lnTo>
                          <a:pt x="1673" y="1448"/>
                        </a:lnTo>
                        <a:lnTo>
                          <a:pt x="1606" y="1470"/>
                        </a:lnTo>
                        <a:lnTo>
                          <a:pt x="1542" y="1489"/>
                        </a:lnTo>
                        <a:lnTo>
                          <a:pt x="1480" y="1506"/>
                        </a:lnTo>
                        <a:lnTo>
                          <a:pt x="1423" y="1522"/>
                        </a:lnTo>
                        <a:lnTo>
                          <a:pt x="1369" y="1535"/>
                        </a:lnTo>
                        <a:lnTo>
                          <a:pt x="1320" y="1547"/>
                        </a:lnTo>
                        <a:lnTo>
                          <a:pt x="1277" y="1556"/>
                        </a:lnTo>
                        <a:lnTo>
                          <a:pt x="1239" y="1566"/>
                        </a:lnTo>
                        <a:lnTo>
                          <a:pt x="1204" y="1575"/>
                        </a:lnTo>
                        <a:lnTo>
                          <a:pt x="1172" y="1583"/>
                        </a:lnTo>
                        <a:lnTo>
                          <a:pt x="1141" y="1588"/>
                        </a:lnTo>
                        <a:lnTo>
                          <a:pt x="1112" y="1592"/>
                        </a:lnTo>
                        <a:lnTo>
                          <a:pt x="1086" y="1593"/>
                        </a:lnTo>
                        <a:lnTo>
                          <a:pt x="1064" y="1593"/>
                        </a:lnTo>
                        <a:lnTo>
                          <a:pt x="1045" y="1591"/>
                        </a:lnTo>
                        <a:lnTo>
                          <a:pt x="1031" y="1587"/>
                        </a:lnTo>
                        <a:lnTo>
                          <a:pt x="1023" y="1580"/>
                        </a:lnTo>
                        <a:lnTo>
                          <a:pt x="1020" y="1573"/>
                        </a:lnTo>
                        <a:lnTo>
                          <a:pt x="1023" y="1565"/>
                        </a:lnTo>
                        <a:lnTo>
                          <a:pt x="1034" y="1554"/>
                        </a:lnTo>
                        <a:lnTo>
                          <a:pt x="1052" y="1542"/>
                        </a:lnTo>
                        <a:lnTo>
                          <a:pt x="1079" y="1528"/>
                        </a:lnTo>
                        <a:lnTo>
                          <a:pt x="1115" y="1513"/>
                        </a:lnTo>
                        <a:lnTo>
                          <a:pt x="1160" y="1497"/>
                        </a:lnTo>
                        <a:lnTo>
                          <a:pt x="1195" y="1482"/>
                        </a:lnTo>
                        <a:lnTo>
                          <a:pt x="1227" y="1465"/>
                        </a:lnTo>
                        <a:lnTo>
                          <a:pt x="1254" y="1447"/>
                        </a:lnTo>
                        <a:lnTo>
                          <a:pt x="1277" y="1427"/>
                        </a:lnTo>
                        <a:lnTo>
                          <a:pt x="1297" y="1406"/>
                        </a:lnTo>
                        <a:lnTo>
                          <a:pt x="1313" y="1384"/>
                        </a:lnTo>
                        <a:lnTo>
                          <a:pt x="1326" y="1361"/>
                        </a:lnTo>
                        <a:lnTo>
                          <a:pt x="1337" y="1336"/>
                        </a:lnTo>
                        <a:lnTo>
                          <a:pt x="1344" y="1310"/>
                        </a:lnTo>
                        <a:lnTo>
                          <a:pt x="1350" y="1284"/>
                        </a:lnTo>
                        <a:lnTo>
                          <a:pt x="1355" y="1257"/>
                        </a:lnTo>
                        <a:lnTo>
                          <a:pt x="1357" y="1228"/>
                        </a:lnTo>
                        <a:lnTo>
                          <a:pt x="1358" y="1200"/>
                        </a:lnTo>
                        <a:lnTo>
                          <a:pt x="1357" y="1171"/>
                        </a:lnTo>
                        <a:lnTo>
                          <a:pt x="1356" y="1140"/>
                        </a:lnTo>
                        <a:lnTo>
                          <a:pt x="1355" y="1111"/>
                        </a:lnTo>
                        <a:lnTo>
                          <a:pt x="1353" y="1111"/>
                        </a:lnTo>
                        <a:lnTo>
                          <a:pt x="1349" y="1112"/>
                        </a:lnTo>
                        <a:lnTo>
                          <a:pt x="1344" y="1113"/>
                        </a:lnTo>
                        <a:lnTo>
                          <a:pt x="1337" y="1114"/>
                        </a:lnTo>
                        <a:lnTo>
                          <a:pt x="1327" y="1117"/>
                        </a:lnTo>
                        <a:lnTo>
                          <a:pt x="1316" y="1119"/>
                        </a:lnTo>
                        <a:lnTo>
                          <a:pt x="1302" y="1122"/>
                        </a:lnTo>
                        <a:lnTo>
                          <a:pt x="1287" y="1127"/>
                        </a:lnTo>
                        <a:lnTo>
                          <a:pt x="1270" y="1130"/>
                        </a:lnTo>
                        <a:lnTo>
                          <a:pt x="1250" y="1134"/>
                        </a:lnTo>
                        <a:lnTo>
                          <a:pt x="1229" y="1139"/>
                        </a:lnTo>
                        <a:lnTo>
                          <a:pt x="1204" y="1144"/>
                        </a:lnTo>
                        <a:lnTo>
                          <a:pt x="1179" y="1150"/>
                        </a:lnTo>
                        <a:lnTo>
                          <a:pt x="1152" y="1155"/>
                        </a:lnTo>
                        <a:lnTo>
                          <a:pt x="1122" y="1161"/>
                        </a:lnTo>
                        <a:lnTo>
                          <a:pt x="1092" y="1168"/>
                        </a:lnTo>
                        <a:lnTo>
                          <a:pt x="1065" y="1172"/>
                        </a:lnTo>
                        <a:lnTo>
                          <a:pt x="1038" y="1174"/>
                        </a:lnTo>
                        <a:lnTo>
                          <a:pt x="1012" y="1175"/>
                        </a:lnTo>
                        <a:lnTo>
                          <a:pt x="988" y="1175"/>
                        </a:lnTo>
                        <a:lnTo>
                          <a:pt x="965" y="1172"/>
                        </a:lnTo>
                        <a:lnTo>
                          <a:pt x="943" y="1165"/>
                        </a:lnTo>
                        <a:lnTo>
                          <a:pt x="923" y="1158"/>
                        </a:lnTo>
                        <a:lnTo>
                          <a:pt x="905" y="1148"/>
                        </a:lnTo>
                        <a:lnTo>
                          <a:pt x="888" y="1135"/>
                        </a:lnTo>
                        <a:lnTo>
                          <a:pt x="873" y="1119"/>
                        </a:lnTo>
                        <a:lnTo>
                          <a:pt x="861" y="1100"/>
                        </a:lnTo>
                        <a:lnTo>
                          <a:pt x="851" y="1078"/>
                        </a:lnTo>
                        <a:lnTo>
                          <a:pt x="844" y="1053"/>
                        </a:lnTo>
                        <a:lnTo>
                          <a:pt x="839" y="1025"/>
                        </a:lnTo>
                        <a:lnTo>
                          <a:pt x="837" y="993"/>
                        </a:lnTo>
                        <a:lnTo>
                          <a:pt x="839" y="957"/>
                        </a:lnTo>
                        <a:lnTo>
                          <a:pt x="832" y="948"/>
                        </a:lnTo>
                        <a:lnTo>
                          <a:pt x="817" y="931"/>
                        </a:lnTo>
                        <a:lnTo>
                          <a:pt x="790" y="905"/>
                        </a:lnTo>
                        <a:lnTo>
                          <a:pt x="756" y="872"/>
                        </a:lnTo>
                        <a:lnTo>
                          <a:pt x="714" y="832"/>
                        </a:lnTo>
                        <a:lnTo>
                          <a:pt x="664" y="785"/>
                        </a:lnTo>
                        <a:lnTo>
                          <a:pt x="610" y="733"/>
                        </a:lnTo>
                        <a:lnTo>
                          <a:pt x="550" y="673"/>
                        </a:lnTo>
                        <a:lnTo>
                          <a:pt x="487" y="609"/>
                        </a:lnTo>
                        <a:lnTo>
                          <a:pt x="422" y="538"/>
                        </a:lnTo>
                        <a:lnTo>
                          <a:pt x="354" y="464"/>
                        </a:lnTo>
                        <a:lnTo>
                          <a:pt x="287" y="385"/>
                        </a:lnTo>
                        <a:lnTo>
                          <a:pt x="220" y="302"/>
                        </a:lnTo>
                        <a:lnTo>
                          <a:pt x="156" y="216"/>
                        </a:lnTo>
                        <a:lnTo>
                          <a:pt x="93" y="126"/>
                        </a:lnTo>
                        <a:lnTo>
                          <a:pt x="35" y="35"/>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330" name=""/>
                  <p:cNvSpPr/>
                  <p:nvPr/>
                </p:nvSpPr>
                <p:spPr>
                  <a:xfrm>
                    <a:off x="500040" y="5695560"/>
                    <a:ext cx="18360" cy="9000"/>
                  </a:xfrm>
                  <a:custGeom>
                    <a:avLst/>
                    <a:gdLst/>
                    <a:ahLst/>
                    <a:rect l="l" t="t" r="r" b="b"/>
                    <a:pathLst>
                      <a:path w="515" h="262">
                        <a:moveTo>
                          <a:pt x="514" y="71"/>
                        </a:moveTo>
                        <a:lnTo>
                          <a:pt x="515" y="110"/>
                        </a:lnTo>
                        <a:lnTo>
                          <a:pt x="503" y="148"/>
                        </a:lnTo>
                        <a:lnTo>
                          <a:pt x="481" y="181"/>
                        </a:lnTo>
                        <a:lnTo>
                          <a:pt x="451" y="208"/>
                        </a:lnTo>
                        <a:lnTo>
                          <a:pt x="412" y="230"/>
                        </a:lnTo>
                        <a:lnTo>
                          <a:pt x="368" y="247"/>
                        </a:lnTo>
                        <a:lnTo>
                          <a:pt x="320" y="258"/>
                        </a:lnTo>
                        <a:lnTo>
                          <a:pt x="269" y="262"/>
                        </a:lnTo>
                        <a:lnTo>
                          <a:pt x="219" y="259"/>
                        </a:lnTo>
                        <a:lnTo>
                          <a:pt x="169" y="247"/>
                        </a:lnTo>
                        <a:lnTo>
                          <a:pt x="123" y="228"/>
                        </a:lnTo>
                        <a:lnTo>
                          <a:pt x="81" y="202"/>
                        </a:lnTo>
                        <a:lnTo>
                          <a:pt x="46" y="165"/>
                        </a:lnTo>
                        <a:lnTo>
                          <a:pt x="20" y="120"/>
                        </a:lnTo>
                        <a:lnTo>
                          <a:pt x="4" y="65"/>
                        </a:lnTo>
                        <a:lnTo>
                          <a:pt x="0" y="0"/>
                        </a:lnTo>
                      </a:path>
                    </a:pathLst>
                  </a:custGeom>
                  <a:noFill/>
                  <a:ln w="792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331" name=""/>
                  <p:cNvSpPr/>
                  <p:nvPr/>
                </p:nvSpPr>
                <p:spPr>
                  <a:xfrm>
                    <a:off x="516600" y="5696280"/>
                    <a:ext cx="3600" cy="2160"/>
                  </a:xfrm>
                  <a:custGeom>
                    <a:avLst/>
                    <a:gdLst/>
                    <a:ahLst/>
                    <a:rect l="l" t="t" r="r" b="b"/>
                    <a:pathLst>
                      <a:path w="89" h="54">
                        <a:moveTo>
                          <a:pt x="1" y="54"/>
                        </a:moveTo>
                        <a:lnTo>
                          <a:pt x="1" y="54"/>
                        </a:lnTo>
                        <a:lnTo>
                          <a:pt x="0" y="46"/>
                        </a:lnTo>
                        <a:lnTo>
                          <a:pt x="1" y="39"/>
                        </a:lnTo>
                        <a:lnTo>
                          <a:pt x="2" y="31"/>
                        </a:lnTo>
                        <a:lnTo>
                          <a:pt x="5" y="25"/>
                        </a:lnTo>
                        <a:lnTo>
                          <a:pt x="10" y="17"/>
                        </a:lnTo>
                        <a:lnTo>
                          <a:pt x="16" y="12"/>
                        </a:lnTo>
                        <a:lnTo>
                          <a:pt x="22" y="7"/>
                        </a:lnTo>
                        <a:lnTo>
                          <a:pt x="29" y="3"/>
                        </a:lnTo>
                        <a:lnTo>
                          <a:pt x="37" y="1"/>
                        </a:lnTo>
                        <a:lnTo>
                          <a:pt x="45" y="0"/>
                        </a:lnTo>
                        <a:lnTo>
                          <a:pt x="51" y="1"/>
                        </a:lnTo>
                        <a:lnTo>
                          <a:pt x="60" y="2"/>
                        </a:lnTo>
                        <a:lnTo>
                          <a:pt x="66" y="6"/>
                        </a:lnTo>
                        <a:lnTo>
                          <a:pt x="73" y="11"/>
                        </a:lnTo>
                        <a:lnTo>
                          <a:pt x="79" y="16"/>
                        </a:lnTo>
                        <a:lnTo>
                          <a:pt x="84" y="22"/>
                        </a:lnTo>
                        <a:lnTo>
                          <a:pt x="87" y="30"/>
                        </a:lnTo>
                        <a:lnTo>
                          <a:pt x="89" y="37"/>
                        </a:lnTo>
                        <a:lnTo>
                          <a:pt x="89" y="37"/>
                        </a:lnTo>
                        <a:lnTo>
                          <a:pt x="1" y="54"/>
                        </a:lnTo>
                        <a:close/>
                      </a:path>
                    </a:pathLst>
                  </a:custGeom>
                  <a:solidFill>
                    <a:srgbClr val="000000"/>
                  </a:solidFill>
                  <a:ln w="0">
                    <a:solidFill>
                      <a:srgbClr val="000000"/>
                    </a:solid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332" name=""/>
                  <p:cNvSpPr/>
                  <p:nvPr/>
                </p:nvSpPr>
                <p:spPr>
                  <a:xfrm>
                    <a:off x="498600" y="5693400"/>
                    <a:ext cx="2880" cy="1800"/>
                  </a:xfrm>
                  <a:custGeom>
                    <a:avLst/>
                    <a:gdLst/>
                    <a:ahLst/>
                    <a:rect l="l" t="t" r="r" b="b"/>
                    <a:pathLst>
                      <a:path w="90" h="46">
                        <a:moveTo>
                          <a:pt x="0" y="44"/>
                        </a:moveTo>
                        <a:lnTo>
                          <a:pt x="0" y="44"/>
                        </a:lnTo>
                        <a:lnTo>
                          <a:pt x="1" y="37"/>
                        </a:lnTo>
                        <a:lnTo>
                          <a:pt x="3" y="28"/>
                        </a:lnTo>
                        <a:lnTo>
                          <a:pt x="7" y="22"/>
                        </a:lnTo>
                        <a:lnTo>
                          <a:pt x="12" y="16"/>
                        </a:lnTo>
                        <a:lnTo>
                          <a:pt x="18" y="9"/>
                        </a:lnTo>
                        <a:lnTo>
                          <a:pt x="24" y="5"/>
                        </a:lnTo>
                        <a:lnTo>
                          <a:pt x="32" y="2"/>
                        </a:lnTo>
                        <a:lnTo>
                          <a:pt x="39" y="0"/>
                        </a:lnTo>
                        <a:lnTo>
                          <a:pt x="46" y="0"/>
                        </a:lnTo>
                        <a:lnTo>
                          <a:pt x="54" y="1"/>
                        </a:lnTo>
                        <a:lnTo>
                          <a:pt x="62" y="3"/>
                        </a:lnTo>
                        <a:lnTo>
                          <a:pt x="68" y="7"/>
                        </a:lnTo>
                        <a:lnTo>
                          <a:pt x="75" y="11"/>
                        </a:lnTo>
                        <a:lnTo>
                          <a:pt x="81" y="18"/>
                        </a:lnTo>
                        <a:lnTo>
                          <a:pt x="85" y="24"/>
                        </a:lnTo>
                        <a:lnTo>
                          <a:pt x="88" y="31"/>
                        </a:lnTo>
                        <a:lnTo>
                          <a:pt x="90" y="39"/>
                        </a:lnTo>
                        <a:lnTo>
                          <a:pt x="90" y="46"/>
                        </a:lnTo>
                        <a:lnTo>
                          <a:pt x="90" y="46"/>
                        </a:lnTo>
                        <a:lnTo>
                          <a:pt x="0" y="44"/>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33" name=""/>
                  <p:cNvSpPr/>
                  <p:nvPr/>
                </p:nvSpPr>
                <p:spPr>
                  <a:xfrm>
                    <a:off x="513000" y="5693400"/>
                    <a:ext cx="43560" cy="20520"/>
                  </a:xfrm>
                  <a:custGeom>
                    <a:avLst/>
                    <a:gdLst/>
                    <a:ahLst/>
                    <a:rect l="l" t="t" r="r" b="b"/>
                    <a:pathLst>
                      <a:path w="1222" h="565">
                        <a:moveTo>
                          <a:pt x="1222" y="131"/>
                        </a:moveTo>
                        <a:lnTo>
                          <a:pt x="1158" y="96"/>
                        </a:lnTo>
                        <a:lnTo>
                          <a:pt x="1093" y="67"/>
                        </a:lnTo>
                        <a:lnTo>
                          <a:pt x="1025" y="45"/>
                        </a:lnTo>
                        <a:lnTo>
                          <a:pt x="958" y="27"/>
                        </a:lnTo>
                        <a:lnTo>
                          <a:pt x="890" y="14"/>
                        </a:lnTo>
                        <a:lnTo>
                          <a:pt x="823" y="6"/>
                        </a:lnTo>
                        <a:lnTo>
                          <a:pt x="755" y="1"/>
                        </a:lnTo>
                        <a:lnTo>
                          <a:pt x="691" y="0"/>
                        </a:lnTo>
                        <a:lnTo>
                          <a:pt x="629" y="1"/>
                        </a:lnTo>
                        <a:lnTo>
                          <a:pt x="570" y="5"/>
                        </a:lnTo>
                        <a:lnTo>
                          <a:pt x="515" y="11"/>
                        </a:lnTo>
                        <a:lnTo>
                          <a:pt x="464" y="19"/>
                        </a:lnTo>
                        <a:lnTo>
                          <a:pt x="418" y="27"/>
                        </a:lnTo>
                        <a:lnTo>
                          <a:pt x="378" y="35"/>
                        </a:lnTo>
                        <a:lnTo>
                          <a:pt x="345" y="45"/>
                        </a:lnTo>
                        <a:lnTo>
                          <a:pt x="318" y="54"/>
                        </a:lnTo>
                        <a:lnTo>
                          <a:pt x="319" y="87"/>
                        </a:lnTo>
                        <a:lnTo>
                          <a:pt x="319" y="120"/>
                        </a:lnTo>
                        <a:lnTo>
                          <a:pt x="319" y="151"/>
                        </a:lnTo>
                        <a:lnTo>
                          <a:pt x="318" y="182"/>
                        </a:lnTo>
                        <a:lnTo>
                          <a:pt x="316" y="212"/>
                        </a:lnTo>
                        <a:lnTo>
                          <a:pt x="313" y="240"/>
                        </a:lnTo>
                        <a:lnTo>
                          <a:pt x="308" y="268"/>
                        </a:lnTo>
                        <a:lnTo>
                          <a:pt x="300" y="293"/>
                        </a:lnTo>
                        <a:lnTo>
                          <a:pt x="291" y="318"/>
                        </a:lnTo>
                        <a:lnTo>
                          <a:pt x="280" y="341"/>
                        </a:lnTo>
                        <a:lnTo>
                          <a:pt x="267" y="362"/>
                        </a:lnTo>
                        <a:lnTo>
                          <a:pt x="250" y="382"/>
                        </a:lnTo>
                        <a:lnTo>
                          <a:pt x="231" y="400"/>
                        </a:lnTo>
                        <a:lnTo>
                          <a:pt x="209" y="417"/>
                        </a:lnTo>
                        <a:lnTo>
                          <a:pt x="183" y="432"/>
                        </a:lnTo>
                        <a:lnTo>
                          <a:pt x="154" y="444"/>
                        </a:lnTo>
                        <a:lnTo>
                          <a:pt x="122" y="457"/>
                        </a:lnTo>
                        <a:lnTo>
                          <a:pt x="92" y="470"/>
                        </a:lnTo>
                        <a:lnTo>
                          <a:pt x="67" y="484"/>
                        </a:lnTo>
                        <a:lnTo>
                          <a:pt x="45" y="499"/>
                        </a:lnTo>
                        <a:lnTo>
                          <a:pt x="26" y="513"/>
                        </a:lnTo>
                        <a:lnTo>
                          <a:pt x="12" y="526"/>
                        </a:lnTo>
                        <a:lnTo>
                          <a:pt x="3" y="538"/>
                        </a:lnTo>
                        <a:lnTo>
                          <a:pt x="0" y="548"/>
                        </a:lnTo>
                        <a:lnTo>
                          <a:pt x="1" y="557"/>
                        </a:lnTo>
                        <a:lnTo>
                          <a:pt x="8" y="562"/>
                        </a:lnTo>
                        <a:lnTo>
                          <a:pt x="22" y="565"/>
                        </a:lnTo>
                        <a:lnTo>
                          <a:pt x="43" y="565"/>
                        </a:lnTo>
                        <a:lnTo>
                          <a:pt x="70" y="560"/>
                        </a:lnTo>
                        <a:lnTo>
                          <a:pt x="105" y="551"/>
                        </a:lnTo>
                        <a:lnTo>
                          <a:pt x="148" y="539"/>
                        </a:lnTo>
                        <a:lnTo>
                          <a:pt x="200" y="521"/>
                        </a:lnTo>
                        <a:lnTo>
                          <a:pt x="206" y="519"/>
                        </a:lnTo>
                        <a:lnTo>
                          <a:pt x="227" y="514"/>
                        </a:lnTo>
                        <a:lnTo>
                          <a:pt x="260" y="506"/>
                        </a:lnTo>
                        <a:lnTo>
                          <a:pt x="305" y="495"/>
                        </a:lnTo>
                        <a:lnTo>
                          <a:pt x="358" y="481"/>
                        </a:lnTo>
                        <a:lnTo>
                          <a:pt x="421" y="463"/>
                        </a:lnTo>
                        <a:lnTo>
                          <a:pt x="491" y="443"/>
                        </a:lnTo>
                        <a:lnTo>
                          <a:pt x="565" y="420"/>
                        </a:lnTo>
                        <a:lnTo>
                          <a:pt x="645" y="394"/>
                        </a:lnTo>
                        <a:lnTo>
                          <a:pt x="728" y="364"/>
                        </a:lnTo>
                        <a:lnTo>
                          <a:pt x="813" y="332"/>
                        </a:lnTo>
                        <a:lnTo>
                          <a:pt x="899" y="297"/>
                        </a:lnTo>
                        <a:lnTo>
                          <a:pt x="983" y="259"/>
                        </a:lnTo>
                        <a:lnTo>
                          <a:pt x="1066" y="219"/>
                        </a:lnTo>
                        <a:lnTo>
                          <a:pt x="1146" y="176"/>
                        </a:lnTo>
                        <a:lnTo>
                          <a:pt x="1222" y="131"/>
                        </a:lnTo>
                        <a:close/>
                      </a:path>
                    </a:pathLst>
                  </a:custGeom>
                  <a:solidFill>
                    <a:srgbClr val="0000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34" name=""/>
                  <p:cNvSpPr/>
                  <p:nvPr/>
                </p:nvSpPr>
                <p:spPr>
                  <a:xfrm>
                    <a:off x="581400" y="5591160"/>
                    <a:ext cx="51840" cy="54000"/>
                  </a:xfrm>
                  <a:custGeom>
                    <a:avLst/>
                    <a:gdLst/>
                    <a:ahLst/>
                    <a:rect l="l" t="t" r="r" b="b"/>
                    <a:pathLst>
                      <a:path w="1455" h="1511">
                        <a:moveTo>
                          <a:pt x="1455" y="761"/>
                        </a:moveTo>
                        <a:lnTo>
                          <a:pt x="975" y="1506"/>
                        </a:lnTo>
                        <a:lnTo>
                          <a:pt x="881" y="1511"/>
                        </a:lnTo>
                        <a:lnTo>
                          <a:pt x="785" y="1508"/>
                        </a:lnTo>
                        <a:lnTo>
                          <a:pt x="687" y="1493"/>
                        </a:lnTo>
                        <a:lnTo>
                          <a:pt x="592" y="1469"/>
                        </a:lnTo>
                        <a:lnTo>
                          <a:pt x="497" y="1435"/>
                        </a:lnTo>
                        <a:lnTo>
                          <a:pt x="407" y="1391"/>
                        </a:lnTo>
                        <a:lnTo>
                          <a:pt x="322" y="1337"/>
                        </a:lnTo>
                        <a:lnTo>
                          <a:pt x="243" y="1273"/>
                        </a:lnTo>
                        <a:lnTo>
                          <a:pt x="173" y="1201"/>
                        </a:lnTo>
                        <a:lnTo>
                          <a:pt x="113" y="1119"/>
                        </a:lnTo>
                        <a:lnTo>
                          <a:pt x="63" y="1027"/>
                        </a:lnTo>
                        <a:lnTo>
                          <a:pt x="28" y="927"/>
                        </a:lnTo>
                        <a:lnTo>
                          <a:pt x="5" y="817"/>
                        </a:lnTo>
                        <a:lnTo>
                          <a:pt x="0" y="699"/>
                        </a:lnTo>
                        <a:lnTo>
                          <a:pt x="12" y="571"/>
                        </a:lnTo>
                        <a:lnTo>
                          <a:pt x="43" y="436"/>
                        </a:lnTo>
                        <a:lnTo>
                          <a:pt x="80" y="342"/>
                        </a:lnTo>
                        <a:lnTo>
                          <a:pt x="127" y="261"/>
                        </a:lnTo>
                        <a:lnTo>
                          <a:pt x="185" y="191"/>
                        </a:lnTo>
                        <a:lnTo>
                          <a:pt x="251" y="131"/>
                        </a:lnTo>
                        <a:lnTo>
                          <a:pt x="325" y="84"/>
                        </a:lnTo>
                        <a:lnTo>
                          <a:pt x="404" y="46"/>
                        </a:lnTo>
                        <a:lnTo>
                          <a:pt x="488" y="20"/>
                        </a:lnTo>
                        <a:lnTo>
                          <a:pt x="575" y="4"/>
                        </a:lnTo>
                        <a:lnTo>
                          <a:pt x="663" y="0"/>
                        </a:lnTo>
                        <a:lnTo>
                          <a:pt x="753" y="6"/>
                        </a:lnTo>
                        <a:lnTo>
                          <a:pt x="841" y="22"/>
                        </a:lnTo>
                        <a:lnTo>
                          <a:pt x="928" y="49"/>
                        </a:lnTo>
                        <a:lnTo>
                          <a:pt x="1011" y="87"/>
                        </a:lnTo>
                        <a:lnTo>
                          <a:pt x="1090" y="135"/>
                        </a:lnTo>
                        <a:lnTo>
                          <a:pt x="1163" y="194"/>
                        </a:lnTo>
                        <a:lnTo>
                          <a:pt x="1230" y="264"/>
                        </a:lnTo>
                        <a:lnTo>
                          <a:pt x="1231" y="265"/>
                        </a:lnTo>
                        <a:lnTo>
                          <a:pt x="1236" y="270"/>
                        </a:lnTo>
                        <a:lnTo>
                          <a:pt x="1244" y="278"/>
                        </a:lnTo>
                        <a:lnTo>
                          <a:pt x="1256" y="290"/>
                        </a:lnTo>
                        <a:lnTo>
                          <a:pt x="1269" y="306"/>
                        </a:lnTo>
                        <a:lnTo>
                          <a:pt x="1284" y="326"/>
                        </a:lnTo>
                        <a:lnTo>
                          <a:pt x="1301" y="349"/>
                        </a:lnTo>
                        <a:lnTo>
                          <a:pt x="1319" y="376"/>
                        </a:lnTo>
                        <a:lnTo>
                          <a:pt x="1338" y="409"/>
                        </a:lnTo>
                        <a:lnTo>
                          <a:pt x="1357" y="444"/>
                        </a:lnTo>
                        <a:lnTo>
                          <a:pt x="1376" y="485"/>
                        </a:lnTo>
                        <a:lnTo>
                          <a:pt x="1393" y="530"/>
                        </a:lnTo>
                        <a:lnTo>
                          <a:pt x="1411" y="580"/>
                        </a:lnTo>
                        <a:lnTo>
                          <a:pt x="1428" y="635"/>
                        </a:lnTo>
                        <a:lnTo>
                          <a:pt x="1443" y="695"/>
                        </a:lnTo>
                        <a:lnTo>
                          <a:pt x="1455" y="761"/>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35" name=""/>
                  <p:cNvSpPr/>
                  <p:nvPr/>
                </p:nvSpPr>
                <p:spPr>
                  <a:xfrm>
                    <a:off x="581400" y="5586120"/>
                    <a:ext cx="42480" cy="11880"/>
                  </a:xfrm>
                  <a:custGeom>
                    <a:avLst/>
                    <a:gdLst/>
                    <a:ahLst/>
                    <a:rect l="l" t="t" r="r" b="b"/>
                    <a:pathLst>
                      <a:path w="1205" h="349">
                        <a:moveTo>
                          <a:pt x="1205" y="203"/>
                        </a:moveTo>
                        <a:lnTo>
                          <a:pt x="1132" y="148"/>
                        </a:lnTo>
                        <a:lnTo>
                          <a:pt x="1055" y="101"/>
                        </a:lnTo>
                        <a:lnTo>
                          <a:pt x="976" y="64"/>
                        </a:lnTo>
                        <a:lnTo>
                          <a:pt x="896" y="35"/>
                        </a:lnTo>
                        <a:lnTo>
                          <a:pt x="814" y="14"/>
                        </a:lnTo>
                        <a:lnTo>
                          <a:pt x="730" y="4"/>
                        </a:lnTo>
                        <a:lnTo>
                          <a:pt x="647" y="0"/>
                        </a:lnTo>
                        <a:lnTo>
                          <a:pt x="564" y="7"/>
                        </a:lnTo>
                        <a:lnTo>
                          <a:pt x="482" y="20"/>
                        </a:lnTo>
                        <a:lnTo>
                          <a:pt x="402" y="43"/>
                        </a:lnTo>
                        <a:lnTo>
                          <a:pt x="325" y="74"/>
                        </a:lnTo>
                        <a:lnTo>
                          <a:pt x="250" y="113"/>
                        </a:lnTo>
                        <a:lnTo>
                          <a:pt x="180" y="160"/>
                        </a:lnTo>
                        <a:lnTo>
                          <a:pt x="115" y="215"/>
                        </a:lnTo>
                        <a:lnTo>
                          <a:pt x="54" y="278"/>
                        </a:lnTo>
                        <a:lnTo>
                          <a:pt x="0" y="349"/>
                        </a:lnTo>
                      </a:path>
                    </a:pathLst>
                  </a:custGeom>
                  <a:noFill/>
                  <a:ln w="4680">
                    <a:solidFill>
                      <a:srgbClr val="000000"/>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336" name=""/>
                  <p:cNvSpPr/>
                  <p:nvPr/>
                </p:nvSpPr>
                <p:spPr>
                  <a:xfrm>
                    <a:off x="623520" y="5592600"/>
                    <a:ext cx="1800" cy="1800"/>
                  </a:xfrm>
                  <a:custGeom>
                    <a:avLst/>
                    <a:gdLst/>
                    <a:ahLst/>
                    <a:rect l="l" t="t" r="r" b="b"/>
                    <a:pathLst>
                      <a:path w="56" h="59">
                        <a:moveTo>
                          <a:pt x="45" y="0"/>
                        </a:moveTo>
                        <a:lnTo>
                          <a:pt x="45" y="0"/>
                        </a:lnTo>
                        <a:lnTo>
                          <a:pt x="49" y="4"/>
                        </a:lnTo>
                        <a:lnTo>
                          <a:pt x="52" y="8"/>
                        </a:lnTo>
                        <a:lnTo>
                          <a:pt x="54" y="15"/>
                        </a:lnTo>
                        <a:lnTo>
                          <a:pt x="56" y="20"/>
                        </a:lnTo>
                        <a:lnTo>
                          <a:pt x="56" y="25"/>
                        </a:lnTo>
                        <a:lnTo>
                          <a:pt x="55" y="31"/>
                        </a:lnTo>
                        <a:lnTo>
                          <a:pt x="54" y="37"/>
                        </a:lnTo>
                        <a:lnTo>
                          <a:pt x="52" y="42"/>
                        </a:lnTo>
                        <a:lnTo>
                          <a:pt x="48" y="47"/>
                        </a:lnTo>
                        <a:lnTo>
                          <a:pt x="44" y="52"/>
                        </a:lnTo>
                        <a:lnTo>
                          <a:pt x="39" y="55"/>
                        </a:lnTo>
                        <a:lnTo>
                          <a:pt x="33" y="57"/>
                        </a:lnTo>
                        <a:lnTo>
                          <a:pt x="28" y="59"/>
                        </a:lnTo>
                        <a:lnTo>
                          <a:pt x="23" y="59"/>
                        </a:lnTo>
                        <a:lnTo>
                          <a:pt x="17" y="58"/>
                        </a:lnTo>
                        <a:lnTo>
                          <a:pt x="11" y="57"/>
                        </a:lnTo>
                        <a:lnTo>
                          <a:pt x="6" y="55"/>
                        </a:lnTo>
                        <a:lnTo>
                          <a:pt x="0" y="50"/>
                        </a:lnTo>
                        <a:lnTo>
                          <a:pt x="0" y="50"/>
                        </a:lnTo>
                        <a:lnTo>
                          <a:pt x="45"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37" name=""/>
                  <p:cNvSpPr/>
                  <p:nvPr/>
                </p:nvSpPr>
                <p:spPr>
                  <a:xfrm>
                    <a:off x="579960" y="5597640"/>
                    <a:ext cx="1800" cy="1800"/>
                  </a:xfrm>
                  <a:custGeom>
                    <a:avLst/>
                    <a:gdLst/>
                    <a:ahLst/>
                    <a:rect l="l" t="t" r="r" b="b"/>
                    <a:pathLst>
                      <a:path w="61" h="53">
                        <a:moveTo>
                          <a:pt x="61" y="38"/>
                        </a:moveTo>
                        <a:lnTo>
                          <a:pt x="61" y="38"/>
                        </a:lnTo>
                        <a:lnTo>
                          <a:pt x="58" y="42"/>
                        </a:lnTo>
                        <a:lnTo>
                          <a:pt x="52" y="47"/>
                        </a:lnTo>
                        <a:lnTo>
                          <a:pt x="47" y="50"/>
                        </a:lnTo>
                        <a:lnTo>
                          <a:pt x="42" y="52"/>
                        </a:lnTo>
                        <a:lnTo>
                          <a:pt x="37" y="53"/>
                        </a:lnTo>
                        <a:lnTo>
                          <a:pt x="31" y="53"/>
                        </a:lnTo>
                        <a:lnTo>
                          <a:pt x="25" y="52"/>
                        </a:lnTo>
                        <a:lnTo>
                          <a:pt x="20" y="50"/>
                        </a:lnTo>
                        <a:lnTo>
                          <a:pt x="14" y="47"/>
                        </a:lnTo>
                        <a:lnTo>
                          <a:pt x="10" y="43"/>
                        </a:lnTo>
                        <a:lnTo>
                          <a:pt x="6" y="38"/>
                        </a:lnTo>
                        <a:lnTo>
                          <a:pt x="3" y="33"/>
                        </a:lnTo>
                        <a:lnTo>
                          <a:pt x="1" y="28"/>
                        </a:lnTo>
                        <a:lnTo>
                          <a:pt x="0" y="22"/>
                        </a:lnTo>
                        <a:lnTo>
                          <a:pt x="0" y="17"/>
                        </a:lnTo>
                        <a:lnTo>
                          <a:pt x="1" y="11"/>
                        </a:lnTo>
                        <a:lnTo>
                          <a:pt x="3" y="6"/>
                        </a:lnTo>
                        <a:lnTo>
                          <a:pt x="6" y="0"/>
                        </a:lnTo>
                        <a:lnTo>
                          <a:pt x="6" y="0"/>
                        </a:lnTo>
                        <a:lnTo>
                          <a:pt x="61" y="38"/>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38" name=""/>
                  <p:cNvSpPr/>
                  <p:nvPr/>
                </p:nvSpPr>
                <p:spPr>
                  <a:xfrm>
                    <a:off x="591480" y="5644800"/>
                    <a:ext cx="22680" cy="5400"/>
                  </a:xfrm>
                  <a:custGeom>
                    <a:avLst/>
                    <a:gdLst/>
                    <a:ahLst/>
                    <a:rect l="l" t="t" r="r" b="b"/>
                    <a:pathLst>
                      <a:path w="650" h="169">
                        <a:moveTo>
                          <a:pt x="650" y="167"/>
                        </a:moveTo>
                        <a:lnTo>
                          <a:pt x="611" y="169"/>
                        </a:lnTo>
                        <a:lnTo>
                          <a:pt x="571" y="169"/>
                        </a:lnTo>
                        <a:lnTo>
                          <a:pt x="528" y="168"/>
                        </a:lnTo>
                        <a:lnTo>
                          <a:pt x="483" y="166"/>
                        </a:lnTo>
                        <a:lnTo>
                          <a:pt x="438" y="162"/>
                        </a:lnTo>
                        <a:lnTo>
                          <a:pt x="390" y="156"/>
                        </a:lnTo>
                        <a:lnTo>
                          <a:pt x="344" y="148"/>
                        </a:lnTo>
                        <a:lnTo>
                          <a:pt x="297" y="139"/>
                        </a:lnTo>
                        <a:lnTo>
                          <a:pt x="252" y="127"/>
                        </a:lnTo>
                        <a:lnTo>
                          <a:pt x="207" y="115"/>
                        </a:lnTo>
                        <a:lnTo>
                          <a:pt x="164" y="100"/>
                        </a:lnTo>
                        <a:lnTo>
                          <a:pt x="124" y="83"/>
                        </a:lnTo>
                        <a:lnTo>
                          <a:pt x="88" y="65"/>
                        </a:lnTo>
                        <a:lnTo>
                          <a:pt x="54" y="45"/>
                        </a:lnTo>
                        <a:lnTo>
                          <a:pt x="25" y="23"/>
                        </a:lnTo>
                        <a:lnTo>
                          <a:pt x="0" y="0"/>
                        </a:lnTo>
                      </a:path>
                    </a:pathLst>
                  </a:custGeom>
                  <a:noFill/>
                  <a:ln w="4680">
                    <a:solidFill>
                      <a:srgbClr val="000000"/>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339" name=""/>
                  <p:cNvSpPr/>
                  <p:nvPr/>
                </p:nvSpPr>
                <p:spPr>
                  <a:xfrm>
                    <a:off x="614520" y="5649120"/>
                    <a:ext cx="1080" cy="2880"/>
                  </a:xfrm>
                  <a:custGeom>
                    <a:avLst/>
                    <a:gdLst/>
                    <a:ahLst/>
                    <a:rect l="l" t="t" r="r" b="b"/>
                    <a:pathLst>
                      <a:path w="35" h="67">
                        <a:moveTo>
                          <a:pt x="0" y="0"/>
                        </a:moveTo>
                        <a:lnTo>
                          <a:pt x="0" y="0"/>
                        </a:lnTo>
                        <a:lnTo>
                          <a:pt x="4" y="0"/>
                        </a:lnTo>
                        <a:lnTo>
                          <a:pt x="10" y="1"/>
                        </a:lnTo>
                        <a:lnTo>
                          <a:pt x="15" y="3"/>
                        </a:lnTo>
                        <a:lnTo>
                          <a:pt x="21" y="6"/>
                        </a:lnTo>
                        <a:lnTo>
                          <a:pt x="25" y="10"/>
                        </a:lnTo>
                        <a:lnTo>
                          <a:pt x="29" y="14"/>
                        </a:lnTo>
                        <a:lnTo>
                          <a:pt x="32" y="20"/>
                        </a:lnTo>
                        <a:lnTo>
                          <a:pt x="34" y="25"/>
                        </a:lnTo>
                        <a:lnTo>
                          <a:pt x="35" y="31"/>
                        </a:lnTo>
                        <a:lnTo>
                          <a:pt x="35" y="35"/>
                        </a:lnTo>
                        <a:lnTo>
                          <a:pt x="34" y="42"/>
                        </a:lnTo>
                        <a:lnTo>
                          <a:pt x="32" y="47"/>
                        </a:lnTo>
                        <a:lnTo>
                          <a:pt x="29" y="52"/>
                        </a:lnTo>
                        <a:lnTo>
                          <a:pt x="25" y="56"/>
                        </a:lnTo>
                        <a:lnTo>
                          <a:pt x="21" y="61"/>
                        </a:lnTo>
                        <a:lnTo>
                          <a:pt x="15" y="64"/>
                        </a:lnTo>
                        <a:lnTo>
                          <a:pt x="10" y="66"/>
                        </a:lnTo>
                        <a:lnTo>
                          <a:pt x="4" y="67"/>
                        </a:lnTo>
                        <a:lnTo>
                          <a:pt x="4" y="67"/>
                        </a:lnTo>
                        <a:lnTo>
                          <a:pt x="0" y="0"/>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340" name=""/>
                  <p:cNvSpPr/>
                  <p:nvPr/>
                </p:nvSpPr>
                <p:spPr>
                  <a:xfrm>
                    <a:off x="590040" y="5643360"/>
                    <a:ext cx="1800" cy="1800"/>
                  </a:xfrm>
                  <a:custGeom>
                    <a:avLst/>
                    <a:gdLst/>
                    <a:ahLst/>
                    <a:rect l="l" t="t" r="r" b="b"/>
                    <a:pathLst>
                      <a:path w="59" h="55">
                        <a:moveTo>
                          <a:pt x="8" y="55"/>
                        </a:moveTo>
                        <a:lnTo>
                          <a:pt x="8" y="55"/>
                        </a:lnTo>
                        <a:lnTo>
                          <a:pt x="5" y="51"/>
                        </a:lnTo>
                        <a:lnTo>
                          <a:pt x="2" y="46"/>
                        </a:lnTo>
                        <a:lnTo>
                          <a:pt x="1" y="40"/>
                        </a:lnTo>
                        <a:lnTo>
                          <a:pt x="0" y="34"/>
                        </a:lnTo>
                        <a:lnTo>
                          <a:pt x="0" y="29"/>
                        </a:lnTo>
                        <a:lnTo>
                          <a:pt x="2" y="24"/>
                        </a:lnTo>
                        <a:lnTo>
                          <a:pt x="4" y="18"/>
                        </a:lnTo>
                        <a:lnTo>
                          <a:pt x="7" y="13"/>
                        </a:lnTo>
                        <a:lnTo>
                          <a:pt x="11" y="8"/>
                        </a:lnTo>
                        <a:lnTo>
                          <a:pt x="16" y="5"/>
                        </a:lnTo>
                        <a:lnTo>
                          <a:pt x="21" y="2"/>
                        </a:lnTo>
                        <a:lnTo>
                          <a:pt x="27" y="1"/>
                        </a:lnTo>
                        <a:lnTo>
                          <a:pt x="32" y="0"/>
                        </a:lnTo>
                        <a:lnTo>
                          <a:pt x="38" y="0"/>
                        </a:lnTo>
                        <a:lnTo>
                          <a:pt x="43" y="2"/>
                        </a:lnTo>
                        <a:lnTo>
                          <a:pt x="49" y="4"/>
                        </a:lnTo>
                        <a:lnTo>
                          <a:pt x="53" y="7"/>
                        </a:lnTo>
                        <a:lnTo>
                          <a:pt x="59" y="11"/>
                        </a:lnTo>
                        <a:lnTo>
                          <a:pt x="59" y="11"/>
                        </a:lnTo>
                        <a:lnTo>
                          <a:pt x="8" y="55"/>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41" name=""/>
                  <p:cNvSpPr/>
                  <p:nvPr/>
                </p:nvSpPr>
                <p:spPr>
                  <a:xfrm>
                    <a:off x="556560" y="5556240"/>
                    <a:ext cx="86400" cy="38520"/>
                  </a:xfrm>
                  <a:custGeom>
                    <a:avLst/>
                    <a:gdLst/>
                    <a:ahLst/>
                    <a:rect l="l" t="t" r="r" b="b"/>
                    <a:pathLst>
                      <a:path w="2426" h="1081">
                        <a:moveTo>
                          <a:pt x="2426" y="413"/>
                        </a:moveTo>
                        <a:lnTo>
                          <a:pt x="2271" y="285"/>
                        </a:lnTo>
                        <a:lnTo>
                          <a:pt x="2106" y="182"/>
                        </a:lnTo>
                        <a:lnTo>
                          <a:pt x="1933" y="102"/>
                        </a:lnTo>
                        <a:lnTo>
                          <a:pt x="1752" y="45"/>
                        </a:lnTo>
                        <a:lnTo>
                          <a:pt x="1568" y="11"/>
                        </a:lnTo>
                        <a:lnTo>
                          <a:pt x="1382" y="0"/>
                        </a:lnTo>
                        <a:lnTo>
                          <a:pt x="1198" y="11"/>
                        </a:lnTo>
                        <a:lnTo>
                          <a:pt x="1017" y="45"/>
                        </a:lnTo>
                        <a:lnTo>
                          <a:pt x="842" y="100"/>
                        </a:lnTo>
                        <a:lnTo>
                          <a:pt x="676" y="177"/>
                        </a:lnTo>
                        <a:lnTo>
                          <a:pt x="521" y="276"/>
                        </a:lnTo>
                        <a:lnTo>
                          <a:pt x="380" y="395"/>
                        </a:lnTo>
                        <a:lnTo>
                          <a:pt x="254" y="535"/>
                        </a:lnTo>
                        <a:lnTo>
                          <a:pt x="147" y="697"/>
                        </a:lnTo>
                        <a:lnTo>
                          <a:pt x="62" y="879"/>
                        </a:lnTo>
                        <a:lnTo>
                          <a:pt x="0" y="1081"/>
                        </a:lnTo>
                      </a:path>
                    </a:pathLst>
                  </a:custGeom>
                  <a:noFill/>
                  <a:ln w="4680">
                    <a:solidFill>
                      <a:srgbClr val="00000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342" name=""/>
                  <p:cNvSpPr/>
                  <p:nvPr/>
                </p:nvSpPr>
                <p:spPr>
                  <a:xfrm>
                    <a:off x="642240" y="5570640"/>
                    <a:ext cx="1800" cy="2160"/>
                  </a:xfrm>
                  <a:custGeom>
                    <a:avLst/>
                    <a:gdLst/>
                    <a:ahLst/>
                    <a:rect l="l" t="t" r="r" b="b"/>
                    <a:pathLst>
                      <a:path w="56" h="58">
                        <a:moveTo>
                          <a:pt x="46" y="0"/>
                        </a:moveTo>
                        <a:lnTo>
                          <a:pt x="46" y="0"/>
                        </a:lnTo>
                        <a:lnTo>
                          <a:pt x="50" y="4"/>
                        </a:lnTo>
                        <a:lnTo>
                          <a:pt x="53" y="10"/>
                        </a:lnTo>
                        <a:lnTo>
                          <a:pt x="55" y="15"/>
                        </a:lnTo>
                        <a:lnTo>
                          <a:pt x="56" y="21"/>
                        </a:lnTo>
                        <a:lnTo>
                          <a:pt x="56" y="25"/>
                        </a:lnTo>
                        <a:lnTo>
                          <a:pt x="55" y="32"/>
                        </a:lnTo>
                        <a:lnTo>
                          <a:pt x="53" y="37"/>
                        </a:lnTo>
                        <a:lnTo>
                          <a:pt x="51" y="42"/>
                        </a:lnTo>
                        <a:lnTo>
                          <a:pt x="47" y="47"/>
                        </a:lnTo>
                        <a:lnTo>
                          <a:pt x="43" y="52"/>
                        </a:lnTo>
                        <a:lnTo>
                          <a:pt x="37" y="55"/>
                        </a:lnTo>
                        <a:lnTo>
                          <a:pt x="32" y="57"/>
                        </a:lnTo>
                        <a:lnTo>
                          <a:pt x="26" y="58"/>
                        </a:lnTo>
                        <a:lnTo>
                          <a:pt x="22" y="58"/>
                        </a:lnTo>
                        <a:lnTo>
                          <a:pt x="15" y="57"/>
                        </a:lnTo>
                        <a:lnTo>
                          <a:pt x="10" y="55"/>
                        </a:lnTo>
                        <a:lnTo>
                          <a:pt x="5" y="53"/>
                        </a:lnTo>
                        <a:lnTo>
                          <a:pt x="0" y="48"/>
                        </a:lnTo>
                        <a:lnTo>
                          <a:pt x="0" y="48"/>
                        </a:lnTo>
                        <a:lnTo>
                          <a:pt x="46" y="0"/>
                        </a:lnTo>
                        <a:close/>
                      </a:path>
                    </a:pathLst>
                  </a:custGeom>
                  <a:solidFill>
                    <a:srgbClr val="000000"/>
                  </a:solidFill>
                  <a:ln w="0">
                    <a:solidFill>
                      <a:srgbClr val="000000"/>
                    </a:solid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343" name=""/>
                  <p:cNvSpPr/>
                  <p:nvPr/>
                </p:nvSpPr>
                <p:spPr>
                  <a:xfrm>
                    <a:off x="555120" y="5594760"/>
                    <a:ext cx="2520" cy="1440"/>
                  </a:xfrm>
                  <a:custGeom>
                    <a:avLst/>
                    <a:gdLst/>
                    <a:ahLst/>
                    <a:rect l="l" t="t" r="r" b="b"/>
                    <a:pathLst>
                      <a:path w="66" h="41">
                        <a:moveTo>
                          <a:pt x="66" y="15"/>
                        </a:moveTo>
                        <a:lnTo>
                          <a:pt x="66" y="15"/>
                        </a:lnTo>
                        <a:lnTo>
                          <a:pt x="64" y="20"/>
                        </a:lnTo>
                        <a:lnTo>
                          <a:pt x="62" y="25"/>
                        </a:lnTo>
                        <a:lnTo>
                          <a:pt x="58" y="31"/>
                        </a:lnTo>
                        <a:lnTo>
                          <a:pt x="54" y="35"/>
                        </a:lnTo>
                        <a:lnTo>
                          <a:pt x="48" y="38"/>
                        </a:lnTo>
                        <a:lnTo>
                          <a:pt x="43" y="40"/>
                        </a:lnTo>
                        <a:lnTo>
                          <a:pt x="37" y="41"/>
                        </a:lnTo>
                        <a:lnTo>
                          <a:pt x="33" y="41"/>
                        </a:lnTo>
                        <a:lnTo>
                          <a:pt x="26" y="40"/>
                        </a:lnTo>
                        <a:lnTo>
                          <a:pt x="21" y="38"/>
                        </a:lnTo>
                        <a:lnTo>
                          <a:pt x="16" y="36"/>
                        </a:lnTo>
                        <a:lnTo>
                          <a:pt x="10" y="32"/>
                        </a:lnTo>
                        <a:lnTo>
                          <a:pt x="6" y="28"/>
                        </a:lnTo>
                        <a:lnTo>
                          <a:pt x="3" y="22"/>
                        </a:lnTo>
                        <a:lnTo>
                          <a:pt x="1" y="17"/>
                        </a:lnTo>
                        <a:lnTo>
                          <a:pt x="0" y="11"/>
                        </a:lnTo>
                        <a:lnTo>
                          <a:pt x="0" y="7"/>
                        </a:lnTo>
                        <a:lnTo>
                          <a:pt x="1" y="0"/>
                        </a:lnTo>
                        <a:lnTo>
                          <a:pt x="1" y="0"/>
                        </a:lnTo>
                        <a:lnTo>
                          <a:pt x="66" y="15"/>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44" name=""/>
                  <p:cNvSpPr/>
                  <p:nvPr/>
                </p:nvSpPr>
                <p:spPr>
                  <a:xfrm>
                    <a:off x="673560" y="5662080"/>
                    <a:ext cx="20520" cy="19800"/>
                  </a:xfrm>
                  <a:custGeom>
                    <a:avLst/>
                    <a:gdLst/>
                    <a:ahLst/>
                    <a:rect l="l" t="t" r="r" b="b"/>
                    <a:pathLst>
                      <a:path w="573" h="572">
                        <a:moveTo>
                          <a:pt x="286" y="572"/>
                        </a:moveTo>
                        <a:lnTo>
                          <a:pt x="314" y="570"/>
                        </a:lnTo>
                        <a:lnTo>
                          <a:pt x="342" y="566"/>
                        </a:lnTo>
                        <a:lnTo>
                          <a:pt x="370" y="560"/>
                        </a:lnTo>
                        <a:lnTo>
                          <a:pt x="396" y="550"/>
                        </a:lnTo>
                        <a:lnTo>
                          <a:pt x="421" y="538"/>
                        </a:lnTo>
                        <a:lnTo>
                          <a:pt x="445" y="524"/>
                        </a:lnTo>
                        <a:lnTo>
                          <a:pt x="467" y="507"/>
                        </a:lnTo>
                        <a:lnTo>
                          <a:pt x="487" y="489"/>
                        </a:lnTo>
                        <a:lnTo>
                          <a:pt x="505" y="468"/>
                        </a:lnTo>
                        <a:lnTo>
                          <a:pt x="522" y="446"/>
                        </a:lnTo>
                        <a:lnTo>
                          <a:pt x="537" y="423"/>
                        </a:lnTo>
                        <a:lnTo>
                          <a:pt x="549" y="398"/>
                        </a:lnTo>
                        <a:lnTo>
                          <a:pt x="559" y="372"/>
                        </a:lnTo>
                        <a:lnTo>
                          <a:pt x="566" y="344"/>
                        </a:lnTo>
                        <a:lnTo>
                          <a:pt x="570" y="315"/>
                        </a:lnTo>
                        <a:lnTo>
                          <a:pt x="573" y="287"/>
                        </a:lnTo>
                        <a:lnTo>
                          <a:pt x="570" y="257"/>
                        </a:lnTo>
                        <a:lnTo>
                          <a:pt x="566" y="229"/>
                        </a:lnTo>
                        <a:lnTo>
                          <a:pt x="559" y="201"/>
                        </a:lnTo>
                        <a:lnTo>
                          <a:pt x="549" y="175"/>
                        </a:lnTo>
                        <a:lnTo>
                          <a:pt x="538" y="150"/>
                        </a:lnTo>
                        <a:lnTo>
                          <a:pt x="523" y="126"/>
                        </a:lnTo>
                        <a:lnTo>
                          <a:pt x="507" y="104"/>
                        </a:lnTo>
                        <a:lnTo>
                          <a:pt x="488" y="84"/>
                        </a:lnTo>
                        <a:lnTo>
                          <a:pt x="468" y="66"/>
                        </a:lnTo>
                        <a:lnTo>
                          <a:pt x="446" y="49"/>
                        </a:lnTo>
                        <a:lnTo>
                          <a:pt x="422" y="34"/>
                        </a:lnTo>
                        <a:lnTo>
                          <a:pt x="398" y="22"/>
                        </a:lnTo>
                        <a:lnTo>
                          <a:pt x="372" y="12"/>
                        </a:lnTo>
                        <a:lnTo>
                          <a:pt x="345" y="5"/>
                        </a:lnTo>
                        <a:lnTo>
                          <a:pt x="315" y="1"/>
                        </a:lnTo>
                        <a:lnTo>
                          <a:pt x="287" y="0"/>
                        </a:lnTo>
                        <a:lnTo>
                          <a:pt x="257" y="1"/>
                        </a:lnTo>
                        <a:lnTo>
                          <a:pt x="229" y="5"/>
                        </a:lnTo>
                        <a:lnTo>
                          <a:pt x="202" y="12"/>
                        </a:lnTo>
                        <a:lnTo>
                          <a:pt x="175" y="22"/>
                        </a:lnTo>
                        <a:lnTo>
                          <a:pt x="150" y="33"/>
                        </a:lnTo>
                        <a:lnTo>
                          <a:pt x="126" y="48"/>
                        </a:lnTo>
                        <a:lnTo>
                          <a:pt x="104" y="64"/>
                        </a:lnTo>
                        <a:lnTo>
                          <a:pt x="84" y="83"/>
                        </a:lnTo>
                        <a:lnTo>
                          <a:pt x="65" y="103"/>
                        </a:lnTo>
                        <a:lnTo>
                          <a:pt x="48" y="125"/>
                        </a:lnTo>
                        <a:lnTo>
                          <a:pt x="35" y="149"/>
                        </a:lnTo>
                        <a:lnTo>
                          <a:pt x="22" y="173"/>
                        </a:lnTo>
                        <a:lnTo>
                          <a:pt x="12" y="199"/>
                        </a:lnTo>
                        <a:lnTo>
                          <a:pt x="5" y="227"/>
                        </a:lnTo>
                        <a:lnTo>
                          <a:pt x="1" y="256"/>
                        </a:lnTo>
                        <a:lnTo>
                          <a:pt x="0" y="286"/>
                        </a:lnTo>
                        <a:lnTo>
                          <a:pt x="1" y="314"/>
                        </a:lnTo>
                        <a:lnTo>
                          <a:pt x="5" y="343"/>
                        </a:lnTo>
                        <a:lnTo>
                          <a:pt x="11" y="371"/>
                        </a:lnTo>
                        <a:lnTo>
                          <a:pt x="21" y="397"/>
                        </a:lnTo>
                        <a:lnTo>
                          <a:pt x="34" y="422"/>
                        </a:lnTo>
                        <a:lnTo>
                          <a:pt x="48" y="445"/>
                        </a:lnTo>
                        <a:lnTo>
                          <a:pt x="64" y="467"/>
                        </a:lnTo>
                        <a:lnTo>
                          <a:pt x="83" y="488"/>
                        </a:lnTo>
                        <a:lnTo>
                          <a:pt x="103" y="506"/>
                        </a:lnTo>
                        <a:lnTo>
                          <a:pt x="125" y="523"/>
                        </a:lnTo>
                        <a:lnTo>
                          <a:pt x="149" y="538"/>
                        </a:lnTo>
                        <a:lnTo>
                          <a:pt x="174" y="549"/>
                        </a:lnTo>
                        <a:lnTo>
                          <a:pt x="201" y="559"/>
                        </a:lnTo>
                        <a:lnTo>
                          <a:pt x="228" y="566"/>
                        </a:lnTo>
                        <a:lnTo>
                          <a:pt x="256" y="570"/>
                        </a:lnTo>
                        <a:lnTo>
                          <a:pt x="286" y="572"/>
                        </a:lnTo>
                        <a:close/>
                      </a:path>
                    </a:pathLst>
                  </a:custGeom>
                  <a:solidFill>
                    <a:srgbClr val="ffffff"/>
                  </a:solidFill>
                  <a:ln w="4680">
                    <a:solidFill>
                      <a:srgbClr val="000000"/>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345" name=""/>
                  <p:cNvSpPr/>
                  <p:nvPr/>
                </p:nvSpPr>
                <p:spPr>
                  <a:xfrm>
                    <a:off x="675720" y="5665680"/>
                    <a:ext cx="15480" cy="16200"/>
                  </a:xfrm>
                  <a:custGeom>
                    <a:avLst/>
                    <a:gdLst/>
                    <a:ahLst/>
                    <a:rect l="l" t="t" r="r" b="b"/>
                    <a:pathLst>
                      <a:path w="436" h="457">
                        <a:moveTo>
                          <a:pt x="224" y="457"/>
                        </a:moveTo>
                        <a:lnTo>
                          <a:pt x="242" y="456"/>
                        </a:lnTo>
                        <a:lnTo>
                          <a:pt x="261" y="452"/>
                        </a:lnTo>
                        <a:lnTo>
                          <a:pt x="280" y="448"/>
                        </a:lnTo>
                        <a:lnTo>
                          <a:pt x="299" y="443"/>
                        </a:lnTo>
                        <a:lnTo>
                          <a:pt x="316" y="436"/>
                        </a:lnTo>
                        <a:lnTo>
                          <a:pt x="334" y="426"/>
                        </a:lnTo>
                        <a:lnTo>
                          <a:pt x="350" y="415"/>
                        </a:lnTo>
                        <a:lnTo>
                          <a:pt x="364" y="402"/>
                        </a:lnTo>
                        <a:lnTo>
                          <a:pt x="379" y="386"/>
                        </a:lnTo>
                        <a:lnTo>
                          <a:pt x="392" y="370"/>
                        </a:lnTo>
                        <a:lnTo>
                          <a:pt x="403" y="352"/>
                        </a:lnTo>
                        <a:lnTo>
                          <a:pt x="413" y="331"/>
                        </a:lnTo>
                        <a:lnTo>
                          <a:pt x="421" y="308"/>
                        </a:lnTo>
                        <a:lnTo>
                          <a:pt x="427" y="283"/>
                        </a:lnTo>
                        <a:lnTo>
                          <a:pt x="433" y="257"/>
                        </a:lnTo>
                        <a:lnTo>
                          <a:pt x="436" y="229"/>
                        </a:lnTo>
                        <a:lnTo>
                          <a:pt x="436" y="201"/>
                        </a:lnTo>
                        <a:lnTo>
                          <a:pt x="433" y="177"/>
                        </a:lnTo>
                        <a:lnTo>
                          <a:pt x="427" y="154"/>
                        </a:lnTo>
                        <a:lnTo>
                          <a:pt x="420" y="132"/>
                        </a:lnTo>
                        <a:lnTo>
                          <a:pt x="411" y="111"/>
                        </a:lnTo>
                        <a:lnTo>
                          <a:pt x="398" y="92"/>
                        </a:lnTo>
                        <a:lnTo>
                          <a:pt x="385" y="75"/>
                        </a:lnTo>
                        <a:lnTo>
                          <a:pt x="370" y="59"/>
                        </a:lnTo>
                        <a:lnTo>
                          <a:pt x="354" y="46"/>
                        </a:lnTo>
                        <a:lnTo>
                          <a:pt x="336" y="33"/>
                        </a:lnTo>
                        <a:lnTo>
                          <a:pt x="318" y="23"/>
                        </a:lnTo>
                        <a:lnTo>
                          <a:pt x="299" y="14"/>
                        </a:lnTo>
                        <a:lnTo>
                          <a:pt x="280" y="8"/>
                        </a:lnTo>
                        <a:lnTo>
                          <a:pt x="261" y="3"/>
                        </a:lnTo>
                        <a:lnTo>
                          <a:pt x="242" y="0"/>
                        </a:lnTo>
                        <a:lnTo>
                          <a:pt x="225" y="0"/>
                        </a:lnTo>
                        <a:lnTo>
                          <a:pt x="207" y="0"/>
                        </a:lnTo>
                        <a:lnTo>
                          <a:pt x="189" y="3"/>
                        </a:lnTo>
                        <a:lnTo>
                          <a:pt x="170" y="7"/>
                        </a:lnTo>
                        <a:lnTo>
                          <a:pt x="151" y="12"/>
                        </a:lnTo>
                        <a:lnTo>
                          <a:pt x="132" y="21"/>
                        </a:lnTo>
                        <a:lnTo>
                          <a:pt x="114" y="30"/>
                        </a:lnTo>
                        <a:lnTo>
                          <a:pt x="96" y="40"/>
                        </a:lnTo>
                        <a:lnTo>
                          <a:pt x="79" y="54"/>
                        </a:lnTo>
                        <a:lnTo>
                          <a:pt x="63" y="69"/>
                        </a:lnTo>
                        <a:lnTo>
                          <a:pt x="48" y="85"/>
                        </a:lnTo>
                        <a:lnTo>
                          <a:pt x="34" y="102"/>
                        </a:lnTo>
                        <a:lnTo>
                          <a:pt x="23" y="122"/>
                        </a:lnTo>
                        <a:lnTo>
                          <a:pt x="13" y="143"/>
                        </a:lnTo>
                        <a:lnTo>
                          <a:pt x="6" y="167"/>
                        </a:lnTo>
                        <a:lnTo>
                          <a:pt x="1" y="191"/>
                        </a:lnTo>
                        <a:lnTo>
                          <a:pt x="0" y="217"/>
                        </a:lnTo>
                        <a:lnTo>
                          <a:pt x="1" y="243"/>
                        </a:lnTo>
                        <a:lnTo>
                          <a:pt x="4" y="269"/>
                        </a:lnTo>
                        <a:lnTo>
                          <a:pt x="10" y="293"/>
                        </a:lnTo>
                        <a:lnTo>
                          <a:pt x="20" y="315"/>
                        </a:lnTo>
                        <a:lnTo>
                          <a:pt x="30" y="337"/>
                        </a:lnTo>
                        <a:lnTo>
                          <a:pt x="43" y="356"/>
                        </a:lnTo>
                        <a:lnTo>
                          <a:pt x="58" y="375"/>
                        </a:lnTo>
                        <a:lnTo>
                          <a:pt x="73" y="390"/>
                        </a:lnTo>
                        <a:lnTo>
                          <a:pt x="91" y="405"/>
                        </a:lnTo>
                        <a:lnTo>
                          <a:pt x="109" y="419"/>
                        </a:lnTo>
                        <a:lnTo>
                          <a:pt x="127" y="429"/>
                        </a:lnTo>
                        <a:lnTo>
                          <a:pt x="147" y="439"/>
                        </a:lnTo>
                        <a:lnTo>
                          <a:pt x="166" y="446"/>
                        </a:lnTo>
                        <a:lnTo>
                          <a:pt x="186" y="451"/>
                        </a:lnTo>
                        <a:lnTo>
                          <a:pt x="205" y="454"/>
                        </a:lnTo>
                        <a:lnTo>
                          <a:pt x="224" y="457"/>
                        </a:lnTo>
                        <a:close/>
                      </a:path>
                    </a:pathLst>
                  </a:custGeom>
                  <a:solidFill>
                    <a:srgbClr val="000000"/>
                  </a:solidFill>
                  <a:ln w="1440">
                    <a:solidFill>
                      <a:srgbClr val="000000"/>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346" name=""/>
                  <p:cNvSpPr/>
                  <p:nvPr/>
                </p:nvSpPr>
                <p:spPr>
                  <a:xfrm>
                    <a:off x="676440" y="5670720"/>
                    <a:ext cx="13320" cy="13320"/>
                  </a:xfrm>
                  <a:custGeom>
                    <a:avLst/>
                    <a:gdLst/>
                    <a:ahLst/>
                    <a:rect l="l" t="t" r="r" b="b"/>
                    <a:pathLst>
                      <a:path w="382" h="389">
                        <a:moveTo>
                          <a:pt x="192" y="0"/>
                        </a:moveTo>
                        <a:lnTo>
                          <a:pt x="211" y="0"/>
                        </a:lnTo>
                        <a:lnTo>
                          <a:pt x="230" y="3"/>
                        </a:lnTo>
                        <a:lnTo>
                          <a:pt x="248" y="9"/>
                        </a:lnTo>
                        <a:lnTo>
                          <a:pt x="265" y="15"/>
                        </a:lnTo>
                        <a:lnTo>
                          <a:pt x="282" y="23"/>
                        </a:lnTo>
                        <a:lnTo>
                          <a:pt x="298" y="33"/>
                        </a:lnTo>
                        <a:lnTo>
                          <a:pt x="312" y="44"/>
                        </a:lnTo>
                        <a:lnTo>
                          <a:pt x="326" y="57"/>
                        </a:lnTo>
                        <a:lnTo>
                          <a:pt x="337" y="71"/>
                        </a:lnTo>
                        <a:lnTo>
                          <a:pt x="349" y="86"/>
                        </a:lnTo>
                        <a:lnTo>
                          <a:pt x="358" y="102"/>
                        </a:lnTo>
                        <a:lnTo>
                          <a:pt x="366" y="119"/>
                        </a:lnTo>
                        <a:lnTo>
                          <a:pt x="372" y="137"/>
                        </a:lnTo>
                        <a:lnTo>
                          <a:pt x="377" y="156"/>
                        </a:lnTo>
                        <a:lnTo>
                          <a:pt x="381" y="176"/>
                        </a:lnTo>
                        <a:lnTo>
                          <a:pt x="382" y="196"/>
                        </a:lnTo>
                        <a:lnTo>
                          <a:pt x="379" y="215"/>
                        </a:lnTo>
                        <a:lnTo>
                          <a:pt x="376" y="235"/>
                        </a:lnTo>
                        <a:lnTo>
                          <a:pt x="372" y="252"/>
                        </a:lnTo>
                        <a:lnTo>
                          <a:pt x="366" y="270"/>
                        </a:lnTo>
                        <a:lnTo>
                          <a:pt x="357" y="287"/>
                        </a:lnTo>
                        <a:lnTo>
                          <a:pt x="348" y="304"/>
                        </a:lnTo>
                        <a:lnTo>
                          <a:pt x="336" y="319"/>
                        </a:lnTo>
                        <a:lnTo>
                          <a:pt x="325" y="332"/>
                        </a:lnTo>
                        <a:lnTo>
                          <a:pt x="311" y="345"/>
                        </a:lnTo>
                        <a:lnTo>
                          <a:pt x="296" y="355"/>
                        </a:lnTo>
                        <a:lnTo>
                          <a:pt x="281" y="365"/>
                        </a:lnTo>
                        <a:lnTo>
                          <a:pt x="264" y="373"/>
                        </a:lnTo>
                        <a:lnTo>
                          <a:pt x="246" y="380"/>
                        </a:lnTo>
                        <a:lnTo>
                          <a:pt x="228" y="385"/>
                        </a:lnTo>
                        <a:lnTo>
                          <a:pt x="209" y="388"/>
                        </a:lnTo>
                        <a:lnTo>
                          <a:pt x="190" y="389"/>
                        </a:lnTo>
                        <a:lnTo>
                          <a:pt x="170" y="387"/>
                        </a:lnTo>
                        <a:lnTo>
                          <a:pt x="151" y="384"/>
                        </a:lnTo>
                        <a:lnTo>
                          <a:pt x="134" y="380"/>
                        </a:lnTo>
                        <a:lnTo>
                          <a:pt x="116" y="373"/>
                        </a:lnTo>
                        <a:lnTo>
                          <a:pt x="100" y="365"/>
                        </a:lnTo>
                        <a:lnTo>
                          <a:pt x="84" y="354"/>
                        </a:lnTo>
                        <a:lnTo>
                          <a:pt x="70" y="344"/>
                        </a:lnTo>
                        <a:lnTo>
                          <a:pt x="56" y="331"/>
                        </a:lnTo>
                        <a:lnTo>
                          <a:pt x="43" y="318"/>
                        </a:lnTo>
                        <a:lnTo>
                          <a:pt x="33" y="303"/>
                        </a:lnTo>
                        <a:lnTo>
                          <a:pt x="23" y="286"/>
                        </a:lnTo>
                        <a:lnTo>
                          <a:pt x="15" y="269"/>
                        </a:lnTo>
                        <a:lnTo>
                          <a:pt x="9" y="251"/>
                        </a:lnTo>
                        <a:lnTo>
                          <a:pt x="3" y="234"/>
                        </a:lnTo>
                        <a:lnTo>
                          <a:pt x="0" y="214"/>
                        </a:lnTo>
                        <a:lnTo>
                          <a:pt x="0" y="195"/>
                        </a:lnTo>
                        <a:lnTo>
                          <a:pt x="0" y="175"/>
                        </a:lnTo>
                        <a:lnTo>
                          <a:pt x="3" y="155"/>
                        </a:lnTo>
                        <a:lnTo>
                          <a:pt x="9" y="136"/>
                        </a:lnTo>
                        <a:lnTo>
                          <a:pt x="15" y="118"/>
                        </a:lnTo>
                        <a:lnTo>
                          <a:pt x="23" y="101"/>
                        </a:lnTo>
                        <a:lnTo>
                          <a:pt x="33" y="85"/>
                        </a:lnTo>
                        <a:lnTo>
                          <a:pt x="44" y="71"/>
                        </a:lnTo>
                        <a:lnTo>
                          <a:pt x="57" y="56"/>
                        </a:lnTo>
                        <a:lnTo>
                          <a:pt x="71" y="43"/>
                        </a:lnTo>
                        <a:lnTo>
                          <a:pt x="85" y="33"/>
                        </a:lnTo>
                        <a:lnTo>
                          <a:pt x="101" y="22"/>
                        </a:lnTo>
                        <a:lnTo>
                          <a:pt x="118" y="15"/>
                        </a:lnTo>
                        <a:lnTo>
                          <a:pt x="135" y="8"/>
                        </a:lnTo>
                        <a:lnTo>
                          <a:pt x="154" y="3"/>
                        </a:lnTo>
                        <a:lnTo>
                          <a:pt x="172" y="0"/>
                        </a:lnTo>
                        <a:lnTo>
                          <a:pt x="192" y="0"/>
                        </a:lnTo>
                        <a:close/>
                      </a:path>
                    </a:pathLst>
                  </a:custGeom>
                  <a:solidFill>
                    <a:srgbClr val="ffffff"/>
                  </a:solidFill>
                  <a:ln w="3240">
                    <a:solidFill>
                      <a:srgbClr val="00000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Times New Roman"/>
                    </a:endParaRPr>
                  </a:p>
                </p:txBody>
              </p:sp>
              <p:sp>
                <p:nvSpPr>
                  <p:cNvPr id="347" name=""/>
                  <p:cNvSpPr/>
                  <p:nvPr/>
                </p:nvSpPr>
                <p:spPr>
                  <a:xfrm>
                    <a:off x="677880" y="5672880"/>
                    <a:ext cx="9720" cy="9000"/>
                  </a:xfrm>
                  <a:custGeom>
                    <a:avLst/>
                    <a:gdLst/>
                    <a:ahLst/>
                    <a:rect l="l" t="t" r="r" b="b"/>
                    <a:pathLst>
                      <a:path w="269" h="273">
                        <a:moveTo>
                          <a:pt x="134" y="273"/>
                        </a:moveTo>
                        <a:lnTo>
                          <a:pt x="147" y="272"/>
                        </a:lnTo>
                        <a:lnTo>
                          <a:pt x="161" y="270"/>
                        </a:lnTo>
                        <a:lnTo>
                          <a:pt x="173" y="267"/>
                        </a:lnTo>
                        <a:lnTo>
                          <a:pt x="186" y="262"/>
                        </a:lnTo>
                        <a:lnTo>
                          <a:pt x="198" y="256"/>
                        </a:lnTo>
                        <a:lnTo>
                          <a:pt x="209" y="249"/>
                        </a:lnTo>
                        <a:lnTo>
                          <a:pt x="220" y="242"/>
                        </a:lnTo>
                        <a:lnTo>
                          <a:pt x="229" y="233"/>
                        </a:lnTo>
                        <a:lnTo>
                          <a:pt x="237" y="223"/>
                        </a:lnTo>
                        <a:lnTo>
                          <a:pt x="245" y="213"/>
                        </a:lnTo>
                        <a:lnTo>
                          <a:pt x="252" y="202"/>
                        </a:lnTo>
                        <a:lnTo>
                          <a:pt x="257" y="190"/>
                        </a:lnTo>
                        <a:lnTo>
                          <a:pt x="263" y="178"/>
                        </a:lnTo>
                        <a:lnTo>
                          <a:pt x="266" y="164"/>
                        </a:lnTo>
                        <a:lnTo>
                          <a:pt x="268" y="151"/>
                        </a:lnTo>
                        <a:lnTo>
                          <a:pt x="269" y="138"/>
                        </a:lnTo>
                        <a:lnTo>
                          <a:pt x="268" y="123"/>
                        </a:lnTo>
                        <a:lnTo>
                          <a:pt x="266" y="109"/>
                        </a:lnTo>
                        <a:lnTo>
                          <a:pt x="263" y="97"/>
                        </a:lnTo>
                        <a:lnTo>
                          <a:pt x="257" y="84"/>
                        </a:lnTo>
                        <a:lnTo>
                          <a:pt x="252" y="71"/>
                        </a:lnTo>
                        <a:lnTo>
                          <a:pt x="246" y="60"/>
                        </a:lnTo>
                        <a:lnTo>
                          <a:pt x="237" y="49"/>
                        </a:lnTo>
                        <a:lnTo>
                          <a:pt x="229" y="40"/>
                        </a:lnTo>
                        <a:lnTo>
                          <a:pt x="220" y="32"/>
                        </a:lnTo>
                        <a:lnTo>
                          <a:pt x="209" y="23"/>
                        </a:lnTo>
                        <a:lnTo>
                          <a:pt x="199" y="16"/>
                        </a:lnTo>
                        <a:lnTo>
                          <a:pt x="186" y="11"/>
                        </a:lnTo>
                        <a:lnTo>
                          <a:pt x="174" y="5"/>
                        </a:lnTo>
                        <a:lnTo>
                          <a:pt x="161" y="2"/>
                        </a:lnTo>
                        <a:lnTo>
                          <a:pt x="148" y="0"/>
                        </a:lnTo>
                        <a:lnTo>
                          <a:pt x="134" y="0"/>
                        </a:lnTo>
                        <a:lnTo>
                          <a:pt x="121" y="0"/>
                        </a:lnTo>
                        <a:lnTo>
                          <a:pt x="107" y="2"/>
                        </a:lnTo>
                        <a:lnTo>
                          <a:pt x="95" y="5"/>
                        </a:lnTo>
                        <a:lnTo>
                          <a:pt x="82" y="11"/>
                        </a:lnTo>
                        <a:lnTo>
                          <a:pt x="70" y="16"/>
                        </a:lnTo>
                        <a:lnTo>
                          <a:pt x="59" y="23"/>
                        </a:lnTo>
                        <a:lnTo>
                          <a:pt x="48" y="30"/>
                        </a:lnTo>
                        <a:lnTo>
                          <a:pt x="39" y="40"/>
                        </a:lnTo>
                        <a:lnTo>
                          <a:pt x="30" y="49"/>
                        </a:lnTo>
                        <a:lnTo>
                          <a:pt x="23" y="60"/>
                        </a:lnTo>
                        <a:lnTo>
                          <a:pt x="16" y="71"/>
                        </a:lnTo>
                        <a:lnTo>
                          <a:pt x="10" y="83"/>
                        </a:lnTo>
                        <a:lnTo>
                          <a:pt x="5" y="96"/>
                        </a:lnTo>
                        <a:lnTo>
                          <a:pt x="2" y="109"/>
                        </a:lnTo>
                        <a:lnTo>
                          <a:pt x="0" y="122"/>
                        </a:lnTo>
                        <a:lnTo>
                          <a:pt x="0" y="137"/>
                        </a:lnTo>
                        <a:lnTo>
                          <a:pt x="0" y="150"/>
                        </a:lnTo>
                        <a:lnTo>
                          <a:pt x="2" y="163"/>
                        </a:lnTo>
                        <a:lnTo>
                          <a:pt x="5" y="177"/>
                        </a:lnTo>
                        <a:lnTo>
                          <a:pt x="10" y="189"/>
                        </a:lnTo>
                        <a:lnTo>
                          <a:pt x="16" y="201"/>
                        </a:lnTo>
                        <a:lnTo>
                          <a:pt x="22" y="212"/>
                        </a:lnTo>
                        <a:lnTo>
                          <a:pt x="30" y="223"/>
                        </a:lnTo>
                        <a:lnTo>
                          <a:pt x="39" y="232"/>
                        </a:lnTo>
                        <a:lnTo>
                          <a:pt x="48" y="241"/>
                        </a:lnTo>
                        <a:lnTo>
                          <a:pt x="59" y="249"/>
                        </a:lnTo>
                        <a:lnTo>
                          <a:pt x="69" y="255"/>
                        </a:lnTo>
                        <a:lnTo>
                          <a:pt x="82" y="262"/>
                        </a:lnTo>
                        <a:lnTo>
                          <a:pt x="93" y="266"/>
                        </a:lnTo>
                        <a:lnTo>
                          <a:pt x="107" y="270"/>
                        </a:lnTo>
                        <a:lnTo>
                          <a:pt x="120" y="272"/>
                        </a:lnTo>
                        <a:lnTo>
                          <a:pt x="134" y="273"/>
                        </a:lnTo>
                        <a:close/>
                      </a:path>
                    </a:pathLst>
                  </a:custGeom>
                  <a:solidFill>
                    <a:srgbClr val="000000"/>
                  </a:solidFill>
                  <a:ln w="0">
                    <a:noFill/>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348" name=""/>
                  <p:cNvSpPr/>
                  <p:nvPr/>
                </p:nvSpPr>
                <p:spPr>
                  <a:xfrm>
                    <a:off x="679320" y="5676840"/>
                    <a:ext cx="6840" cy="3240"/>
                  </a:xfrm>
                  <a:custGeom>
                    <a:avLst/>
                    <a:gdLst/>
                    <a:ahLst/>
                    <a:rect l="l" t="t" r="r" b="b"/>
                    <a:pathLst>
                      <a:path w="205" h="107">
                        <a:moveTo>
                          <a:pt x="2" y="10"/>
                        </a:moveTo>
                        <a:lnTo>
                          <a:pt x="0" y="24"/>
                        </a:lnTo>
                        <a:lnTo>
                          <a:pt x="4" y="38"/>
                        </a:lnTo>
                        <a:lnTo>
                          <a:pt x="10" y="53"/>
                        </a:lnTo>
                        <a:lnTo>
                          <a:pt x="19" y="65"/>
                        </a:lnTo>
                        <a:lnTo>
                          <a:pt x="31" y="77"/>
                        </a:lnTo>
                        <a:lnTo>
                          <a:pt x="44" y="87"/>
                        </a:lnTo>
                        <a:lnTo>
                          <a:pt x="58" y="96"/>
                        </a:lnTo>
                        <a:lnTo>
                          <a:pt x="75" y="102"/>
                        </a:lnTo>
                        <a:lnTo>
                          <a:pt x="92" y="106"/>
                        </a:lnTo>
                        <a:lnTo>
                          <a:pt x="109" y="107"/>
                        </a:lnTo>
                        <a:lnTo>
                          <a:pt x="127" y="106"/>
                        </a:lnTo>
                        <a:lnTo>
                          <a:pt x="144" y="101"/>
                        </a:lnTo>
                        <a:lnTo>
                          <a:pt x="161" y="92"/>
                        </a:lnTo>
                        <a:lnTo>
                          <a:pt x="177" y="79"/>
                        </a:lnTo>
                        <a:lnTo>
                          <a:pt x="192" y="62"/>
                        </a:lnTo>
                        <a:lnTo>
                          <a:pt x="205" y="41"/>
                        </a:lnTo>
                        <a:lnTo>
                          <a:pt x="204" y="40"/>
                        </a:lnTo>
                        <a:lnTo>
                          <a:pt x="204" y="39"/>
                        </a:lnTo>
                        <a:lnTo>
                          <a:pt x="204" y="38"/>
                        </a:lnTo>
                        <a:lnTo>
                          <a:pt x="204" y="36"/>
                        </a:lnTo>
                        <a:lnTo>
                          <a:pt x="204" y="34"/>
                        </a:lnTo>
                        <a:lnTo>
                          <a:pt x="204" y="32"/>
                        </a:lnTo>
                        <a:lnTo>
                          <a:pt x="203" y="30"/>
                        </a:lnTo>
                        <a:lnTo>
                          <a:pt x="203" y="28"/>
                        </a:lnTo>
                        <a:lnTo>
                          <a:pt x="202" y="25"/>
                        </a:lnTo>
                        <a:lnTo>
                          <a:pt x="201" y="24"/>
                        </a:lnTo>
                        <a:lnTo>
                          <a:pt x="200" y="23"/>
                        </a:lnTo>
                        <a:lnTo>
                          <a:pt x="198" y="23"/>
                        </a:lnTo>
                        <a:lnTo>
                          <a:pt x="196" y="24"/>
                        </a:lnTo>
                        <a:lnTo>
                          <a:pt x="194" y="25"/>
                        </a:lnTo>
                        <a:lnTo>
                          <a:pt x="192" y="29"/>
                        </a:lnTo>
                        <a:lnTo>
                          <a:pt x="190" y="33"/>
                        </a:lnTo>
                        <a:lnTo>
                          <a:pt x="182" y="40"/>
                        </a:lnTo>
                        <a:lnTo>
                          <a:pt x="174" y="46"/>
                        </a:lnTo>
                        <a:lnTo>
                          <a:pt x="164" y="53"/>
                        </a:lnTo>
                        <a:lnTo>
                          <a:pt x="154" y="57"/>
                        </a:lnTo>
                        <a:lnTo>
                          <a:pt x="142" y="60"/>
                        </a:lnTo>
                        <a:lnTo>
                          <a:pt x="131" y="62"/>
                        </a:lnTo>
                        <a:lnTo>
                          <a:pt x="118" y="63"/>
                        </a:lnTo>
                        <a:lnTo>
                          <a:pt x="105" y="62"/>
                        </a:lnTo>
                        <a:lnTo>
                          <a:pt x="92" y="61"/>
                        </a:lnTo>
                        <a:lnTo>
                          <a:pt x="79" y="58"/>
                        </a:lnTo>
                        <a:lnTo>
                          <a:pt x="67" y="54"/>
                        </a:lnTo>
                        <a:lnTo>
                          <a:pt x="54" y="49"/>
                        </a:lnTo>
                        <a:lnTo>
                          <a:pt x="44" y="42"/>
                        </a:lnTo>
                        <a:lnTo>
                          <a:pt x="33" y="34"/>
                        </a:lnTo>
                        <a:lnTo>
                          <a:pt x="24" y="24"/>
                        </a:lnTo>
                        <a:lnTo>
                          <a:pt x="16" y="15"/>
                        </a:lnTo>
                        <a:lnTo>
                          <a:pt x="15" y="12"/>
                        </a:lnTo>
                        <a:lnTo>
                          <a:pt x="14" y="10"/>
                        </a:lnTo>
                        <a:lnTo>
                          <a:pt x="13" y="8"/>
                        </a:lnTo>
                        <a:lnTo>
                          <a:pt x="12" y="6"/>
                        </a:lnTo>
                        <a:lnTo>
                          <a:pt x="12" y="3"/>
                        </a:lnTo>
                        <a:lnTo>
                          <a:pt x="11" y="2"/>
                        </a:lnTo>
                        <a:lnTo>
                          <a:pt x="10" y="1"/>
                        </a:lnTo>
                        <a:lnTo>
                          <a:pt x="9" y="0"/>
                        </a:lnTo>
                        <a:lnTo>
                          <a:pt x="7" y="0"/>
                        </a:lnTo>
                        <a:lnTo>
                          <a:pt x="6" y="0"/>
                        </a:lnTo>
                        <a:lnTo>
                          <a:pt x="5" y="0"/>
                        </a:lnTo>
                        <a:lnTo>
                          <a:pt x="5" y="1"/>
                        </a:lnTo>
                        <a:lnTo>
                          <a:pt x="4" y="2"/>
                        </a:lnTo>
                        <a:lnTo>
                          <a:pt x="3" y="4"/>
                        </a:lnTo>
                        <a:lnTo>
                          <a:pt x="2" y="7"/>
                        </a:lnTo>
                        <a:lnTo>
                          <a:pt x="2" y="10"/>
                        </a:lnTo>
                        <a:close/>
                      </a:path>
                    </a:pathLst>
                  </a:cu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349" name=""/>
                  <p:cNvSpPr/>
                  <p:nvPr/>
                </p:nvSpPr>
                <p:spPr>
                  <a:xfrm>
                    <a:off x="678600" y="5667120"/>
                    <a:ext cx="10800" cy="3960"/>
                  </a:xfrm>
                  <a:custGeom>
                    <a:avLst/>
                    <a:gdLst/>
                    <a:ahLst/>
                    <a:rect l="l" t="t" r="r" b="b"/>
                    <a:pathLst>
                      <a:path w="308" h="124">
                        <a:moveTo>
                          <a:pt x="299" y="76"/>
                        </a:moveTo>
                        <a:lnTo>
                          <a:pt x="303" y="84"/>
                        </a:lnTo>
                        <a:lnTo>
                          <a:pt x="306" y="91"/>
                        </a:lnTo>
                        <a:lnTo>
                          <a:pt x="308" y="98"/>
                        </a:lnTo>
                        <a:lnTo>
                          <a:pt x="308" y="105"/>
                        </a:lnTo>
                        <a:lnTo>
                          <a:pt x="307" y="110"/>
                        </a:lnTo>
                        <a:lnTo>
                          <a:pt x="305" y="114"/>
                        </a:lnTo>
                        <a:lnTo>
                          <a:pt x="302" y="118"/>
                        </a:lnTo>
                        <a:lnTo>
                          <a:pt x="299" y="120"/>
                        </a:lnTo>
                        <a:lnTo>
                          <a:pt x="294" y="123"/>
                        </a:lnTo>
                        <a:lnTo>
                          <a:pt x="290" y="124"/>
                        </a:lnTo>
                        <a:lnTo>
                          <a:pt x="284" y="124"/>
                        </a:lnTo>
                        <a:lnTo>
                          <a:pt x="278" y="123"/>
                        </a:lnTo>
                        <a:lnTo>
                          <a:pt x="273" y="119"/>
                        </a:lnTo>
                        <a:lnTo>
                          <a:pt x="267" y="116"/>
                        </a:lnTo>
                        <a:lnTo>
                          <a:pt x="262" y="111"/>
                        </a:lnTo>
                        <a:lnTo>
                          <a:pt x="258" y="106"/>
                        </a:lnTo>
                        <a:lnTo>
                          <a:pt x="249" y="96"/>
                        </a:lnTo>
                        <a:lnTo>
                          <a:pt x="238" y="88"/>
                        </a:lnTo>
                        <a:lnTo>
                          <a:pt x="226" y="82"/>
                        </a:lnTo>
                        <a:lnTo>
                          <a:pt x="214" y="75"/>
                        </a:lnTo>
                        <a:lnTo>
                          <a:pt x="200" y="70"/>
                        </a:lnTo>
                        <a:lnTo>
                          <a:pt x="186" y="66"/>
                        </a:lnTo>
                        <a:lnTo>
                          <a:pt x="171" y="63"/>
                        </a:lnTo>
                        <a:lnTo>
                          <a:pt x="156" y="61"/>
                        </a:lnTo>
                        <a:lnTo>
                          <a:pt x="140" y="58"/>
                        </a:lnTo>
                        <a:lnTo>
                          <a:pt x="125" y="58"/>
                        </a:lnTo>
                        <a:lnTo>
                          <a:pt x="109" y="61"/>
                        </a:lnTo>
                        <a:lnTo>
                          <a:pt x="94" y="63"/>
                        </a:lnTo>
                        <a:lnTo>
                          <a:pt x="79" y="66"/>
                        </a:lnTo>
                        <a:lnTo>
                          <a:pt x="65" y="71"/>
                        </a:lnTo>
                        <a:lnTo>
                          <a:pt x="51" y="76"/>
                        </a:lnTo>
                        <a:lnTo>
                          <a:pt x="39" y="85"/>
                        </a:lnTo>
                        <a:lnTo>
                          <a:pt x="33" y="87"/>
                        </a:lnTo>
                        <a:lnTo>
                          <a:pt x="28" y="89"/>
                        </a:lnTo>
                        <a:lnTo>
                          <a:pt x="23" y="90"/>
                        </a:lnTo>
                        <a:lnTo>
                          <a:pt x="17" y="90"/>
                        </a:lnTo>
                        <a:lnTo>
                          <a:pt x="13" y="89"/>
                        </a:lnTo>
                        <a:lnTo>
                          <a:pt x="9" y="88"/>
                        </a:lnTo>
                        <a:lnTo>
                          <a:pt x="6" y="86"/>
                        </a:lnTo>
                        <a:lnTo>
                          <a:pt x="3" y="83"/>
                        </a:lnTo>
                        <a:lnTo>
                          <a:pt x="1" y="79"/>
                        </a:lnTo>
                        <a:lnTo>
                          <a:pt x="0" y="75"/>
                        </a:lnTo>
                        <a:lnTo>
                          <a:pt x="0" y="70"/>
                        </a:lnTo>
                        <a:lnTo>
                          <a:pt x="1" y="66"/>
                        </a:lnTo>
                        <a:lnTo>
                          <a:pt x="3" y="59"/>
                        </a:lnTo>
                        <a:lnTo>
                          <a:pt x="6" y="53"/>
                        </a:lnTo>
                        <a:lnTo>
                          <a:pt x="11" y="47"/>
                        </a:lnTo>
                        <a:lnTo>
                          <a:pt x="17" y="41"/>
                        </a:lnTo>
                        <a:lnTo>
                          <a:pt x="31" y="29"/>
                        </a:lnTo>
                        <a:lnTo>
                          <a:pt x="47" y="20"/>
                        </a:lnTo>
                        <a:lnTo>
                          <a:pt x="64" y="12"/>
                        </a:lnTo>
                        <a:lnTo>
                          <a:pt x="83" y="7"/>
                        </a:lnTo>
                        <a:lnTo>
                          <a:pt x="101" y="3"/>
                        </a:lnTo>
                        <a:lnTo>
                          <a:pt x="121" y="0"/>
                        </a:lnTo>
                        <a:lnTo>
                          <a:pt x="141" y="0"/>
                        </a:lnTo>
                        <a:lnTo>
                          <a:pt x="161" y="1"/>
                        </a:lnTo>
                        <a:lnTo>
                          <a:pt x="181" y="3"/>
                        </a:lnTo>
                        <a:lnTo>
                          <a:pt x="201" y="8"/>
                        </a:lnTo>
                        <a:lnTo>
                          <a:pt x="220" y="14"/>
                        </a:lnTo>
                        <a:lnTo>
                          <a:pt x="238" y="23"/>
                        </a:lnTo>
                        <a:lnTo>
                          <a:pt x="256" y="33"/>
                        </a:lnTo>
                        <a:lnTo>
                          <a:pt x="272" y="46"/>
                        </a:lnTo>
                        <a:lnTo>
                          <a:pt x="286" y="59"/>
                        </a:lnTo>
                        <a:lnTo>
                          <a:pt x="299" y="76"/>
                        </a:lnTo>
                        <a:close/>
                      </a:path>
                    </a:pathLst>
                  </a:custGeom>
                  <a:solidFill>
                    <a:srgbClr val="ffffff"/>
                  </a:solidFill>
                  <a:ln w="0">
                    <a:noFill/>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350" name=""/>
                  <p:cNvSpPr/>
                  <p:nvPr/>
                </p:nvSpPr>
                <p:spPr>
                  <a:xfrm>
                    <a:off x="577080" y="5660640"/>
                    <a:ext cx="75600" cy="18360"/>
                  </a:xfrm>
                  <a:custGeom>
                    <a:avLst/>
                    <a:gdLst/>
                    <a:ahLst/>
                    <a:rect l="l" t="t" r="r" b="b"/>
                    <a:pathLst>
                      <a:path w="2119" h="513">
                        <a:moveTo>
                          <a:pt x="2119" y="200"/>
                        </a:moveTo>
                        <a:lnTo>
                          <a:pt x="1988" y="297"/>
                        </a:lnTo>
                        <a:lnTo>
                          <a:pt x="1848" y="375"/>
                        </a:lnTo>
                        <a:lnTo>
                          <a:pt x="1703" y="434"/>
                        </a:lnTo>
                        <a:lnTo>
                          <a:pt x="1553" y="477"/>
                        </a:lnTo>
                        <a:lnTo>
                          <a:pt x="1400" y="503"/>
                        </a:lnTo>
                        <a:lnTo>
                          <a:pt x="1245" y="513"/>
                        </a:lnTo>
                        <a:lnTo>
                          <a:pt x="1091" y="510"/>
                        </a:lnTo>
                        <a:lnTo>
                          <a:pt x="938" y="492"/>
                        </a:lnTo>
                        <a:lnTo>
                          <a:pt x="790" y="463"/>
                        </a:lnTo>
                        <a:lnTo>
                          <a:pt x="646" y="423"/>
                        </a:lnTo>
                        <a:lnTo>
                          <a:pt x="511" y="371"/>
                        </a:lnTo>
                        <a:lnTo>
                          <a:pt x="384" y="311"/>
                        </a:lnTo>
                        <a:lnTo>
                          <a:pt x="268" y="243"/>
                        </a:lnTo>
                        <a:lnTo>
                          <a:pt x="164" y="168"/>
                        </a:lnTo>
                        <a:lnTo>
                          <a:pt x="74" y="86"/>
                        </a:lnTo>
                        <a:lnTo>
                          <a:pt x="0" y="0"/>
                        </a:lnTo>
                      </a:path>
                    </a:pathLst>
                  </a:custGeom>
                  <a:noFill/>
                  <a:ln w="4680">
                    <a:solidFill>
                      <a:srgbClr val="000000"/>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351" name=""/>
                  <p:cNvSpPr/>
                  <p:nvPr/>
                </p:nvSpPr>
                <p:spPr>
                  <a:xfrm>
                    <a:off x="652320" y="5667120"/>
                    <a:ext cx="1440" cy="1800"/>
                  </a:xfrm>
                  <a:custGeom>
                    <a:avLst/>
                    <a:gdLst/>
                    <a:ahLst/>
                    <a:rect l="l" t="t" r="r" b="b"/>
                    <a:pathLst>
                      <a:path w="56" h="59">
                        <a:moveTo>
                          <a:pt x="0" y="9"/>
                        </a:moveTo>
                        <a:lnTo>
                          <a:pt x="0" y="9"/>
                        </a:lnTo>
                        <a:lnTo>
                          <a:pt x="6" y="5"/>
                        </a:lnTo>
                        <a:lnTo>
                          <a:pt x="11" y="2"/>
                        </a:lnTo>
                        <a:lnTo>
                          <a:pt x="17" y="1"/>
                        </a:lnTo>
                        <a:lnTo>
                          <a:pt x="22" y="0"/>
                        </a:lnTo>
                        <a:lnTo>
                          <a:pt x="28" y="0"/>
                        </a:lnTo>
                        <a:lnTo>
                          <a:pt x="33" y="2"/>
                        </a:lnTo>
                        <a:lnTo>
                          <a:pt x="39" y="5"/>
                        </a:lnTo>
                        <a:lnTo>
                          <a:pt x="43" y="8"/>
                        </a:lnTo>
                        <a:lnTo>
                          <a:pt x="48" y="12"/>
                        </a:lnTo>
                        <a:lnTo>
                          <a:pt x="52" y="17"/>
                        </a:lnTo>
                        <a:lnTo>
                          <a:pt x="54" y="22"/>
                        </a:lnTo>
                        <a:lnTo>
                          <a:pt x="55" y="29"/>
                        </a:lnTo>
                        <a:lnTo>
                          <a:pt x="56" y="34"/>
                        </a:lnTo>
                        <a:lnTo>
                          <a:pt x="56" y="39"/>
                        </a:lnTo>
                        <a:lnTo>
                          <a:pt x="54" y="44"/>
                        </a:lnTo>
                        <a:lnTo>
                          <a:pt x="52" y="51"/>
                        </a:lnTo>
                        <a:lnTo>
                          <a:pt x="49" y="55"/>
                        </a:lnTo>
                        <a:lnTo>
                          <a:pt x="44" y="59"/>
                        </a:lnTo>
                        <a:lnTo>
                          <a:pt x="44" y="59"/>
                        </a:lnTo>
                        <a:lnTo>
                          <a:pt x="0" y="9"/>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52" name=""/>
                  <p:cNvSpPr/>
                  <p:nvPr/>
                </p:nvSpPr>
                <p:spPr>
                  <a:xfrm>
                    <a:off x="575640" y="5659920"/>
                    <a:ext cx="2160" cy="1080"/>
                  </a:xfrm>
                  <a:custGeom>
                    <a:avLst/>
                    <a:gdLst/>
                    <a:ahLst/>
                    <a:rect l="l" t="t" r="r" b="b"/>
                    <a:pathLst>
                      <a:path w="60" h="53">
                        <a:moveTo>
                          <a:pt x="6" y="53"/>
                        </a:moveTo>
                        <a:lnTo>
                          <a:pt x="6" y="53"/>
                        </a:lnTo>
                        <a:lnTo>
                          <a:pt x="3" y="48"/>
                        </a:lnTo>
                        <a:lnTo>
                          <a:pt x="1" y="43"/>
                        </a:lnTo>
                        <a:lnTo>
                          <a:pt x="0" y="36"/>
                        </a:lnTo>
                        <a:lnTo>
                          <a:pt x="0" y="32"/>
                        </a:lnTo>
                        <a:lnTo>
                          <a:pt x="1" y="26"/>
                        </a:lnTo>
                        <a:lnTo>
                          <a:pt x="3" y="21"/>
                        </a:lnTo>
                        <a:lnTo>
                          <a:pt x="5" y="15"/>
                        </a:lnTo>
                        <a:lnTo>
                          <a:pt x="9" y="10"/>
                        </a:lnTo>
                        <a:lnTo>
                          <a:pt x="13" y="6"/>
                        </a:lnTo>
                        <a:lnTo>
                          <a:pt x="18" y="3"/>
                        </a:lnTo>
                        <a:lnTo>
                          <a:pt x="24" y="1"/>
                        </a:lnTo>
                        <a:lnTo>
                          <a:pt x="30" y="0"/>
                        </a:lnTo>
                        <a:lnTo>
                          <a:pt x="34" y="0"/>
                        </a:lnTo>
                        <a:lnTo>
                          <a:pt x="41" y="1"/>
                        </a:lnTo>
                        <a:lnTo>
                          <a:pt x="46" y="3"/>
                        </a:lnTo>
                        <a:lnTo>
                          <a:pt x="51" y="5"/>
                        </a:lnTo>
                        <a:lnTo>
                          <a:pt x="56" y="9"/>
                        </a:lnTo>
                        <a:lnTo>
                          <a:pt x="60" y="13"/>
                        </a:lnTo>
                        <a:lnTo>
                          <a:pt x="60" y="13"/>
                        </a:lnTo>
                        <a:lnTo>
                          <a:pt x="6" y="53"/>
                        </a:lnTo>
                        <a:close/>
                      </a:path>
                    </a:pathLst>
                  </a:custGeom>
                  <a:solidFill>
                    <a:srgbClr val="000000"/>
                  </a:solidFill>
                  <a:ln w="0">
                    <a:solidFill>
                      <a:srgbClr val="000000"/>
                    </a:solid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353" name=""/>
                  <p:cNvSpPr/>
                  <p:nvPr/>
                </p:nvSpPr>
                <p:spPr>
                  <a:xfrm>
                    <a:off x="929520" y="5580000"/>
                    <a:ext cx="39960" cy="19800"/>
                  </a:xfrm>
                  <a:custGeom>
                    <a:avLst/>
                    <a:gdLst/>
                    <a:ahLst/>
                    <a:rect l="l" t="t" r="r" b="b"/>
                    <a:pathLst>
                      <a:path w="1116" h="561">
                        <a:moveTo>
                          <a:pt x="0" y="218"/>
                        </a:moveTo>
                        <a:lnTo>
                          <a:pt x="8" y="216"/>
                        </a:lnTo>
                        <a:lnTo>
                          <a:pt x="36" y="211"/>
                        </a:lnTo>
                        <a:lnTo>
                          <a:pt x="77" y="203"/>
                        </a:lnTo>
                        <a:lnTo>
                          <a:pt x="130" y="194"/>
                        </a:lnTo>
                        <a:lnTo>
                          <a:pt x="194" y="181"/>
                        </a:lnTo>
                        <a:lnTo>
                          <a:pt x="267" y="168"/>
                        </a:lnTo>
                        <a:lnTo>
                          <a:pt x="343" y="153"/>
                        </a:lnTo>
                        <a:lnTo>
                          <a:pt x="424" y="136"/>
                        </a:lnTo>
                        <a:lnTo>
                          <a:pt x="505" y="118"/>
                        </a:lnTo>
                        <a:lnTo>
                          <a:pt x="585" y="101"/>
                        </a:lnTo>
                        <a:lnTo>
                          <a:pt x="661" y="84"/>
                        </a:lnTo>
                        <a:lnTo>
                          <a:pt x="731" y="66"/>
                        </a:lnTo>
                        <a:lnTo>
                          <a:pt x="792" y="48"/>
                        </a:lnTo>
                        <a:lnTo>
                          <a:pt x="843" y="32"/>
                        </a:lnTo>
                        <a:lnTo>
                          <a:pt x="879" y="17"/>
                        </a:lnTo>
                        <a:lnTo>
                          <a:pt x="901" y="4"/>
                        </a:lnTo>
                        <a:lnTo>
                          <a:pt x="949" y="0"/>
                        </a:lnTo>
                        <a:lnTo>
                          <a:pt x="992" y="6"/>
                        </a:lnTo>
                        <a:lnTo>
                          <a:pt x="1027" y="18"/>
                        </a:lnTo>
                        <a:lnTo>
                          <a:pt x="1057" y="38"/>
                        </a:lnTo>
                        <a:lnTo>
                          <a:pt x="1081" y="65"/>
                        </a:lnTo>
                        <a:lnTo>
                          <a:pt x="1099" y="94"/>
                        </a:lnTo>
                        <a:lnTo>
                          <a:pt x="1110" y="128"/>
                        </a:lnTo>
                        <a:lnTo>
                          <a:pt x="1116" y="163"/>
                        </a:lnTo>
                        <a:lnTo>
                          <a:pt x="1116" y="200"/>
                        </a:lnTo>
                        <a:lnTo>
                          <a:pt x="1109" y="237"/>
                        </a:lnTo>
                        <a:lnTo>
                          <a:pt x="1097" y="272"/>
                        </a:lnTo>
                        <a:lnTo>
                          <a:pt x="1079" y="305"/>
                        </a:lnTo>
                        <a:lnTo>
                          <a:pt x="1055" y="335"/>
                        </a:lnTo>
                        <a:lnTo>
                          <a:pt x="1024" y="360"/>
                        </a:lnTo>
                        <a:lnTo>
                          <a:pt x="988" y="379"/>
                        </a:lnTo>
                        <a:lnTo>
                          <a:pt x="947" y="391"/>
                        </a:lnTo>
                        <a:lnTo>
                          <a:pt x="917" y="401"/>
                        </a:lnTo>
                        <a:lnTo>
                          <a:pt x="878" y="412"/>
                        </a:lnTo>
                        <a:lnTo>
                          <a:pt x="832" y="424"/>
                        </a:lnTo>
                        <a:lnTo>
                          <a:pt x="779" y="437"/>
                        </a:lnTo>
                        <a:lnTo>
                          <a:pt x="723" y="448"/>
                        </a:lnTo>
                        <a:lnTo>
                          <a:pt x="662" y="461"/>
                        </a:lnTo>
                        <a:lnTo>
                          <a:pt x="599" y="473"/>
                        </a:lnTo>
                        <a:lnTo>
                          <a:pt x="535" y="486"/>
                        </a:lnTo>
                        <a:lnTo>
                          <a:pt x="472" y="498"/>
                        </a:lnTo>
                        <a:lnTo>
                          <a:pt x="411" y="509"/>
                        </a:lnTo>
                        <a:lnTo>
                          <a:pt x="353" y="520"/>
                        </a:lnTo>
                        <a:lnTo>
                          <a:pt x="300" y="530"/>
                        </a:lnTo>
                        <a:lnTo>
                          <a:pt x="255" y="540"/>
                        </a:lnTo>
                        <a:lnTo>
                          <a:pt x="216" y="547"/>
                        </a:lnTo>
                        <a:lnTo>
                          <a:pt x="188" y="554"/>
                        </a:lnTo>
                        <a:lnTo>
                          <a:pt x="170" y="561"/>
                        </a:lnTo>
                        <a:lnTo>
                          <a:pt x="169" y="557"/>
                        </a:lnTo>
                        <a:lnTo>
                          <a:pt x="166" y="551"/>
                        </a:lnTo>
                        <a:lnTo>
                          <a:pt x="161" y="541"/>
                        </a:lnTo>
                        <a:lnTo>
                          <a:pt x="154" y="526"/>
                        </a:lnTo>
                        <a:lnTo>
                          <a:pt x="146" y="508"/>
                        </a:lnTo>
                        <a:lnTo>
                          <a:pt x="136" y="488"/>
                        </a:lnTo>
                        <a:lnTo>
                          <a:pt x="126" y="465"/>
                        </a:lnTo>
                        <a:lnTo>
                          <a:pt x="114" y="440"/>
                        </a:lnTo>
                        <a:lnTo>
                          <a:pt x="102" y="414"/>
                        </a:lnTo>
                        <a:lnTo>
                          <a:pt x="88" y="386"/>
                        </a:lnTo>
                        <a:lnTo>
                          <a:pt x="74" y="358"/>
                        </a:lnTo>
                        <a:lnTo>
                          <a:pt x="60" y="328"/>
                        </a:lnTo>
                        <a:lnTo>
                          <a:pt x="45" y="300"/>
                        </a:lnTo>
                        <a:lnTo>
                          <a:pt x="29" y="272"/>
                        </a:lnTo>
                        <a:lnTo>
                          <a:pt x="15" y="244"/>
                        </a:lnTo>
                        <a:lnTo>
                          <a:pt x="0" y="218"/>
                        </a:lnTo>
                        <a:close/>
                      </a:path>
                    </a:pathLst>
                  </a:custGeom>
                  <a:solidFill>
                    <a:srgbClr val="ffffff"/>
                  </a:solidFill>
                  <a:ln w="7920">
                    <a:solidFill>
                      <a:srgbClr val="000000"/>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354" name=""/>
                  <p:cNvSpPr/>
                  <p:nvPr/>
                </p:nvSpPr>
                <p:spPr>
                  <a:xfrm>
                    <a:off x="841680" y="5505480"/>
                    <a:ext cx="157680" cy="222840"/>
                  </a:xfrm>
                  <a:custGeom>
                    <a:avLst/>
                    <a:gdLst/>
                    <a:ahLst/>
                    <a:rect l="l" t="t" r="r" b="b"/>
                    <a:pathLst>
                      <a:path w="4432" h="6241">
                        <a:moveTo>
                          <a:pt x="3725" y="5748"/>
                        </a:moveTo>
                        <a:lnTo>
                          <a:pt x="3585" y="5733"/>
                        </a:lnTo>
                        <a:lnTo>
                          <a:pt x="3444" y="5706"/>
                        </a:lnTo>
                        <a:lnTo>
                          <a:pt x="3303" y="5667"/>
                        </a:lnTo>
                        <a:lnTo>
                          <a:pt x="3162" y="5617"/>
                        </a:lnTo>
                        <a:lnTo>
                          <a:pt x="3020" y="5555"/>
                        </a:lnTo>
                        <a:lnTo>
                          <a:pt x="2880" y="5481"/>
                        </a:lnTo>
                        <a:lnTo>
                          <a:pt x="2743" y="5396"/>
                        </a:lnTo>
                        <a:lnTo>
                          <a:pt x="2607" y="5300"/>
                        </a:lnTo>
                        <a:lnTo>
                          <a:pt x="2475" y="5193"/>
                        </a:lnTo>
                        <a:lnTo>
                          <a:pt x="2345" y="5076"/>
                        </a:lnTo>
                        <a:lnTo>
                          <a:pt x="2221" y="4948"/>
                        </a:lnTo>
                        <a:lnTo>
                          <a:pt x="2102" y="4809"/>
                        </a:lnTo>
                        <a:lnTo>
                          <a:pt x="1988" y="4661"/>
                        </a:lnTo>
                        <a:lnTo>
                          <a:pt x="1880" y="4503"/>
                        </a:lnTo>
                        <a:lnTo>
                          <a:pt x="1779" y="4335"/>
                        </a:lnTo>
                        <a:lnTo>
                          <a:pt x="1687" y="4158"/>
                        </a:lnTo>
                        <a:lnTo>
                          <a:pt x="0" y="194"/>
                        </a:lnTo>
                        <a:lnTo>
                          <a:pt x="1" y="191"/>
                        </a:lnTo>
                        <a:lnTo>
                          <a:pt x="6" y="184"/>
                        </a:lnTo>
                        <a:lnTo>
                          <a:pt x="16" y="174"/>
                        </a:lnTo>
                        <a:lnTo>
                          <a:pt x="27" y="160"/>
                        </a:lnTo>
                        <a:lnTo>
                          <a:pt x="41" y="145"/>
                        </a:lnTo>
                        <a:lnTo>
                          <a:pt x="59" y="127"/>
                        </a:lnTo>
                        <a:lnTo>
                          <a:pt x="78" y="108"/>
                        </a:lnTo>
                        <a:lnTo>
                          <a:pt x="99" y="89"/>
                        </a:lnTo>
                        <a:lnTo>
                          <a:pt x="123" y="70"/>
                        </a:lnTo>
                        <a:lnTo>
                          <a:pt x="147" y="52"/>
                        </a:lnTo>
                        <a:lnTo>
                          <a:pt x="174" y="35"/>
                        </a:lnTo>
                        <a:lnTo>
                          <a:pt x="201" y="22"/>
                        </a:lnTo>
                        <a:lnTo>
                          <a:pt x="229" y="10"/>
                        </a:lnTo>
                        <a:lnTo>
                          <a:pt x="259" y="3"/>
                        </a:lnTo>
                        <a:lnTo>
                          <a:pt x="288" y="0"/>
                        </a:lnTo>
                        <a:lnTo>
                          <a:pt x="319" y="2"/>
                        </a:lnTo>
                        <a:lnTo>
                          <a:pt x="1962" y="3919"/>
                        </a:lnTo>
                        <a:lnTo>
                          <a:pt x="2023" y="4053"/>
                        </a:lnTo>
                        <a:lnTo>
                          <a:pt x="2094" y="4186"/>
                        </a:lnTo>
                        <a:lnTo>
                          <a:pt x="2177" y="4316"/>
                        </a:lnTo>
                        <a:lnTo>
                          <a:pt x="2269" y="4442"/>
                        </a:lnTo>
                        <a:lnTo>
                          <a:pt x="2370" y="4565"/>
                        </a:lnTo>
                        <a:lnTo>
                          <a:pt x="2480" y="4683"/>
                        </a:lnTo>
                        <a:lnTo>
                          <a:pt x="2598" y="4795"/>
                        </a:lnTo>
                        <a:lnTo>
                          <a:pt x="2724" y="4901"/>
                        </a:lnTo>
                        <a:lnTo>
                          <a:pt x="2857" y="5001"/>
                        </a:lnTo>
                        <a:lnTo>
                          <a:pt x="2998" y="5094"/>
                        </a:lnTo>
                        <a:lnTo>
                          <a:pt x="3145" y="5178"/>
                        </a:lnTo>
                        <a:lnTo>
                          <a:pt x="3298" y="5252"/>
                        </a:lnTo>
                        <a:lnTo>
                          <a:pt x="3457" y="5318"/>
                        </a:lnTo>
                        <a:lnTo>
                          <a:pt x="3622" y="5374"/>
                        </a:lnTo>
                        <a:lnTo>
                          <a:pt x="3791" y="5419"/>
                        </a:lnTo>
                        <a:lnTo>
                          <a:pt x="3964" y="5453"/>
                        </a:lnTo>
                        <a:lnTo>
                          <a:pt x="3969" y="5453"/>
                        </a:lnTo>
                        <a:lnTo>
                          <a:pt x="3982" y="5454"/>
                        </a:lnTo>
                        <a:lnTo>
                          <a:pt x="4002" y="5456"/>
                        </a:lnTo>
                        <a:lnTo>
                          <a:pt x="4030" y="5459"/>
                        </a:lnTo>
                        <a:lnTo>
                          <a:pt x="4061" y="5464"/>
                        </a:lnTo>
                        <a:lnTo>
                          <a:pt x="4098" y="5471"/>
                        </a:lnTo>
                        <a:lnTo>
                          <a:pt x="4137" y="5480"/>
                        </a:lnTo>
                        <a:lnTo>
                          <a:pt x="4178" y="5492"/>
                        </a:lnTo>
                        <a:lnTo>
                          <a:pt x="4219" y="5507"/>
                        </a:lnTo>
                        <a:lnTo>
                          <a:pt x="4260" y="5524"/>
                        </a:lnTo>
                        <a:lnTo>
                          <a:pt x="4300" y="5546"/>
                        </a:lnTo>
                        <a:lnTo>
                          <a:pt x="4335" y="5572"/>
                        </a:lnTo>
                        <a:lnTo>
                          <a:pt x="4368" y="5600"/>
                        </a:lnTo>
                        <a:lnTo>
                          <a:pt x="4396" y="5635"/>
                        </a:lnTo>
                        <a:lnTo>
                          <a:pt x="4417" y="5673"/>
                        </a:lnTo>
                        <a:lnTo>
                          <a:pt x="4432" y="5717"/>
                        </a:lnTo>
                        <a:lnTo>
                          <a:pt x="4432" y="5718"/>
                        </a:lnTo>
                        <a:lnTo>
                          <a:pt x="4432" y="5724"/>
                        </a:lnTo>
                        <a:lnTo>
                          <a:pt x="4432" y="5732"/>
                        </a:lnTo>
                        <a:lnTo>
                          <a:pt x="4431" y="5744"/>
                        </a:lnTo>
                        <a:lnTo>
                          <a:pt x="4431" y="5759"/>
                        </a:lnTo>
                        <a:lnTo>
                          <a:pt x="4429" y="5774"/>
                        </a:lnTo>
                        <a:lnTo>
                          <a:pt x="4427" y="5791"/>
                        </a:lnTo>
                        <a:lnTo>
                          <a:pt x="4423" y="5810"/>
                        </a:lnTo>
                        <a:lnTo>
                          <a:pt x="4417" y="5828"/>
                        </a:lnTo>
                        <a:lnTo>
                          <a:pt x="4411" y="5847"/>
                        </a:lnTo>
                        <a:lnTo>
                          <a:pt x="4403" y="5865"/>
                        </a:lnTo>
                        <a:lnTo>
                          <a:pt x="4392" y="5883"/>
                        </a:lnTo>
                        <a:lnTo>
                          <a:pt x="4381" y="5898"/>
                        </a:lnTo>
                        <a:lnTo>
                          <a:pt x="4366" y="5912"/>
                        </a:lnTo>
                        <a:lnTo>
                          <a:pt x="4348" y="5924"/>
                        </a:lnTo>
                        <a:lnTo>
                          <a:pt x="4329" y="5933"/>
                        </a:lnTo>
                        <a:lnTo>
                          <a:pt x="4327" y="5934"/>
                        </a:lnTo>
                        <a:lnTo>
                          <a:pt x="4323" y="5937"/>
                        </a:lnTo>
                        <a:lnTo>
                          <a:pt x="4313" y="5943"/>
                        </a:lnTo>
                        <a:lnTo>
                          <a:pt x="4300" y="5950"/>
                        </a:lnTo>
                        <a:lnTo>
                          <a:pt x="4279" y="5960"/>
                        </a:lnTo>
                        <a:lnTo>
                          <a:pt x="4249" y="5973"/>
                        </a:lnTo>
                        <a:lnTo>
                          <a:pt x="4211" y="5988"/>
                        </a:lnTo>
                        <a:lnTo>
                          <a:pt x="4164" y="6006"/>
                        </a:lnTo>
                        <a:lnTo>
                          <a:pt x="4104" y="6026"/>
                        </a:lnTo>
                        <a:lnTo>
                          <a:pt x="4033" y="6048"/>
                        </a:lnTo>
                        <a:lnTo>
                          <a:pt x="3949" y="6073"/>
                        </a:lnTo>
                        <a:lnTo>
                          <a:pt x="3849" y="6101"/>
                        </a:lnTo>
                        <a:lnTo>
                          <a:pt x="3733" y="6132"/>
                        </a:lnTo>
                        <a:lnTo>
                          <a:pt x="3602" y="6165"/>
                        </a:lnTo>
                        <a:lnTo>
                          <a:pt x="3452" y="6201"/>
                        </a:lnTo>
                        <a:lnTo>
                          <a:pt x="3284" y="6241"/>
                        </a:lnTo>
                        <a:lnTo>
                          <a:pt x="3284" y="6240"/>
                        </a:lnTo>
                        <a:lnTo>
                          <a:pt x="3286" y="6237"/>
                        </a:lnTo>
                        <a:lnTo>
                          <a:pt x="3289" y="6233"/>
                        </a:lnTo>
                        <a:lnTo>
                          <a:pt x="3294" y="6225"/>
                        </a:lnTo>
                        <a:lnTo>
                          <a:pt x="3298" y="6216"/>
                        </a:lnTo>
                        <a:lnTo>
                          <a:pt x="3305" y="6203"/>
                        </a:lnTo>
                        <a:lnTo>
                          <a:pt x="3310" y="6186"/>
                        </a:lnTo>
                        <a:lnTo>
                          <a:pt x="3316" y="6166"/>
                        </a:lnTo>
                        <a:lnTo>
                          <a:pt x="3321" y="6142"/>
                        </a:lnTo>
                        <a:lnTo>
                          <a:pt x="3328" y="6114"/>
                        </a:lnTo>
                        <a:lnTo>
                          <a:pt x="3332" y="6080"/>
                        </a:lnTo>
                        <a:lnTo>
                          <a:pt x="3337" y="6041"/>
                        </a:lnTo>
                        <a:lnTo>
                          <a:pt x="3340" y="5997"/>
                        </a:lnTo>
                        <a:lnTo>
                          <a:pt x="3342" y="5947"/>
                        </a:lnTo>
                        <a:lnTo>
                          <a:pt x="3342" y="5890"/>
                        </a:lnTo>
                        <a:lnTo>
                          <a:pt x="3342" y="5828"/>
                        </a:lnTo>
                        <a:lnTo>
                          <a:pt x="3381" y="5822"/>
                        </a:lnTo>
                        <a:lnTo>
                          <a:pt x="3423" y="5814"/>
                        </a:lnTo>
                        <a:lnTo>
                          <a:pt x="3466" y="5807"/>
                        </a:lnTo>
                        <a:lnTo>
                          <a:pt x="3510" y="5799"/>
                        </a:lnTo>
                        <a:lnTo>
                          <a:pt x="3554" y="5790"/>
                        </a:lnTo>
                        <a:lnTo>
                          <a:pt x="3597" y="5781"/>
                        </a:lnTo>
                        <a:lnTo>
                          <a:pt x="3639" y="5771"/>
                        </a:lnTo>
                        <a:lnTo>
                          <a:pt x="3678" y="5761"/>
                        </a:lnTo>
                        <a:lnTo>
                          <a:pt x="3715" y="5749"/>
                        </a:lnTo>
                        <a:lnTo>
                          <a:pt x="3749" y="5738"/>
                        </a:lnTo>
                        <a:lnTo>
                          <a:pt x="3780" y="5725"/>
                        </a:lnTo>
                        <a:lnTo>
                          <a:pt x="3805" y="5711"/>
                        </a:lnTo>
                        <a:lnTo>
                          <a:pt x="3826" y="5698"/>
                        </a:lnTo>
                        <a:lnTo>
                          <a:pt x="3841" y="5683"/>
                        </a:lnTo>
                        <a:lnTo>
                          <a:pt x="3848" y="5667"/>
                        </a:lnTo>
                        <a:lnTo>
                          <a:pt x="3850" y="5652"/>
                        </a:lnTo>
                        <a:lnTo>
                          <a:pt x="3725" y="5748"/>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a:off x="968040" y="5590800"/>
                    <a:ext cx="11160" cy="31320"/>
                  </a:xfrm>
                  <a:custGeom>
                    <a:avLst/>
                    <a:gdLst/>
                    <a:ahLst/>
                    <a:rect l="l" t="t" r="r" b="b"/>
                    <a:pathLst>
                      <a:path w="338" h="879">
                        <a:moveTo>
                          <a:pt x="0" y="0"/>
                        </a:moveTo>
                        <a:lnTo>
                          <a:pt x="3" y="8"/>
                        </a:lnTo>
                        <a:lnTo>
                          <a:pt x="14" y="33"/>
                        </a:lnTo>
                        <a:lnTo>
                          <a:pt x="31" y="73"/>
                        </a:lnTo>
                        <a:lnTo>
                          <a:pt x="53" y="126"/>
                        </a:lnTo>
                        <a:lnTo>
                          <a:pt x="78" y="187"/>
                        </a:lnTo>
                        <a:lnTo>
                          <a:pt x="106" y="256"/>
                        </a:lnTo>
                        <a:lnTo>
                          <a:pt x="137" y="331"/>
                        </a:lnTo>
                        <a:lnTo>
                          <a:pt x="169" y="409"/>
                        </a:lnTo>
                        <a:lnTo>
                          <a:pt x="201" y="487"/>
                        </a:lnTo>
                        <a:lnTo>
                          <a:pt x="231" y="565"/>
                        </a:lnTo>
                        <a:lnTo>
                          <a:pt x="260" y="640"/>
                        </a:lnTo>
                        <a:lnTo>
                          <a:pt x="285" y="708"/>
                        </a:lnTo>
                        <a:lnTo>
                          <a:pt x="307" y="768"/>
                        </a:lnTo>
                        <a:lnTo>
                          <a:pt x="324" y="818"/>
                        </a:lnTo>
                        <a:lnTo>
                          <a:pt x="334" y="856"/>
                        </a:lnTo>
                        <a:lnTo>
                          <a:pt x="338" y="879"/>
                        </a:lnTo>
                      </a:path>
                    </a:pathLst>
                  </a:custGeom>
                  <a:noFill/>
                  <a:ln w="4680">
                    <a:solidFill>
                      <a:srgbClr val="000000"/>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356" name=""/>
                  <p:cNvSpPr/>
                  <p:nvPr/>
                </p:nvSpPr>
                <p:spPr>
                  <a:xfrm>
                    <a:off x="966600" y="5589720"/>
                    <a:ext cx="1800" cy="1440"/>
                  </a:xfrm>
                  <a:custGeom>
                    <a:avLst/>
                    <a:gdLst/>
                    <a:ahLst/>
                    <a:rect l="l" t="t" r="r" b="b"/>
                    <a:pathLst>
                      <a:path w="52" h="38">
                        <a:moveTo>
                          <a:pt x="2" y="38"/>
                        </a:moveTo>
                        <a:lnTo>
                          <a:pt x="2" y="38"/>
                        </a:lnTo>
                        <a:lnTo>
                          <a:pt x="0" y="34"/>
                        </a:lnTo>
                        <a:lnTo>
                          <a:pt x="0" y="29"/>
                        </a:lnTo>
                        <a:lnTo>
                          <a:pt x="0" y="24"/>
                        </a:lnTo>
                        <a:lnTo>
                          <a:pt x="1" y="20"/>
                        </a:lnTo>
                        <a:lnTo>
                          <a:pt x="2" y="15"/>
                        </a:lnTo>
                        <a:lnTo>
                          <a:pt x="5" y="11"/>
                        </a:lnTo>
                        <a:lnTo>
                          <a:pt x="8" y="8"/>
                        </a:lnTo>
                        <a:lnTo>
                          <a:pt x="12" y="5"/>
                        </a:lnTo>
                        <a:lnTo>
                          <a:pt x="17" y="2"/>
                        </a:lnTo>
                        <a:lnTo>
                          <a:pt x="21" y="0"/>
                        </a:lnTo>
                        <a:lnTo>
                          <a:pt x="26" y="0"/>
                        </a:lnTo>
                        <a:lnTo>
                          <a:pt x="30" y="0"/>
                        </a:lnTo>
                        <a:lnTo>
                          <a:pt x="34" y="1"/>
                        </a:lnTo>
                        <a:lnTo>
                          <a:pt x="40" y="2"/>
                        </a:lnTo>
                        <a:lnTo>
                          <a:pt x="44" y="6"/>
                        </a:lnTo>
                        <a:lnTo>
                          <a:pt x="47" y="9"/>
                        </a:lnTo>
                        <a:lnTo>
                          <a:pt x="50" y="13"/>
                        </a:lnTo>
                        <a:lnTo>
                          <a:pt x="52" y="17"/>
                        </a:lnTo>
                        <a:lnTo>
                          <a:pt x="52" y="17"/>
                        </a:lnTo>
                        <a:lnTo>
                          <a:pt x="2" y="38"/>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57" name=""/>
                  <p:cNvSpPr/>
                  <p:nvPr/>
                </p:nvSpPr>
                <p:spPr>
                  <a:xfrm>
                    <a:off x="978840" y="5622120"/>
                    <a:ext cx="1800" cy="1440"/>
                  </a:xfrm>
                  <a:custGeom>
                    <a:avLst/>
                    <a:gdLst/>
                    <a:ahLst/>
                    <a:rect l="l" t="t" r="r" b="b"/>
                    <a:pathLst>
                      <a:path w="55" h="27">
                        <a:moveTo>
                          <a:pt x="55" y="0"/>
                        </a:moveTo>
                        <a:lnTo>
                          <a:pt x="55" y="0"/>
                        </a:lnTo>
                        <a:lnTo>
                          <a:pt x="55" y="4"/>
                        </a:lnTo>
                        <a:lnTo>
                          <a:pt x="54" y="10"/>
                        </a:lnTo>
                        <a:lnTo>
                          <a:pt x="52" y="14"/>
                        </a:lnTo>
                        <a:lnTo>
                          <a:pt x="48" y="18"/>
                        </a:lnTo>
                        <a:lnTo>
                          <a:pt x="45" y="21"/>
                        </a:lnTo>
                        <a:lnTo>
                          <a:pt x="41" y="24"/>
                        </a:lnTo>
                        <a:lnTo>
                          <a:pt x="37" y="26"/>
                        </a:lnTo>
                        <a:lnTo>
                          <a:pt x="32" y="27"/>
                        </a:lnTo>
                        <a:lnTo>
                          <a:pt x="27" y="27"/>
                        </a:lnTo>
                        <a:lnTo>
                          <a:pt x="23" y="27"/>
                        </a:lnTo>
                        <a:lnTo>
                          <a:pt x="18" y="26"/>
                        </a:lnTo>
                        <a:lnTo>
                          <a:pt x="14" y="24"/>
                        </a:lnTo>
                        <a:lnTo>
                          <a:pt x="10" y="21"/>
                        </a:lnTo>
                        <a:lnTo>
                          <a:pt x="6" y="18"/>
                        </a:lnTo>
                        <a:lnTo>
                          <a:pt x="3" y="14"/>
                        </a:lnTo>
                        <a:lnTo>
                          <a:pt x="1" y="10"/>
                        </a:lnTo>
                        <a:lnTo>
                          <a:pt x="0" y="4"/>
                        </a:lnTo>
                        <a:lnTo>
                          <a:pt x="0" y="0"/>
                        </a:lnTo>
                        <a:lnTo>
                          <a:pt x="0" y="0"/>
                        </a:lnTo>
                        <a:lnTo>
                          <a:pt x="55" y="0"/>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58" name=""/>
                  <p:cNvSpPr/>
                  <p:nvPr/>
                </p:nvSpPr>
                <p:spPr>
                  <a:xfrm>
                    <a:off x="979560" y="5622120"/>
                    <a:ext cx="360" cy="5400"/>
                  </a:xfrm>
                  <a:custGeom>
                    <a:avLst/>
                    <a:gdLst/>
                    <a:ahLst/>
                    <a:rect l="l" t="t" r="r" b="b"/>
                    <a:pathLst>
                      <a:path w="11" h="148">
                        <a:moveTo>
                          <a:pt x="11" y="0"/>
                        </a:moveTo>
                        <a:lnTo>
                          <a:pt x="10" y="16"/>
                        </a:lnTo>
                        <a:lnTo>
                          <a:pt x="10" y="33"/>
                        </a:lnTo>
                        <a:lnTo>
                          <a:pt x="9" y="47"/>
                        </a:lnTo>
                        <a:lnTo>
                          <a:pt x="9" y="61"/>
                        </a:lnTo>
                        <a:lnTo>
                          <a:pt x="8" y="75"/>
                        </a:lnTo>
                        <a:lnTo>
                          <a:pt x="7" y="86"/>
                        </a:lnTo>
                        <a:lnTo>
                          <a:pt x="6" y="98"/>
                        </a:lnTo>
                        <a:lnTo>
                          <a:pt x="5" y="108"/>
                        </a:lnTo>
                        <a:lnTo>
                          <a:pt x="4" y="117"/>
                        </a:lnTo>
                        <a:lnTo>
                          <a:pt x="3" y="125"/>
                        </a:lnTo>
                        <a:lnTo>
                          <a:pt x="2" y="131"/>
                        </a:lnTo>
                        <a:lnTo>
                          <a:pt x="1" y="138"/>
                        </a:lnTo>
                        <a:lnTo>
                          <a:pt x="1" y="142"/>
                        </a:lnTo>
                        <a:lnTo>
                          <a:pt x="0" y="145"/>
                        </a:lnTo>
                        <a:lnTo>
                          <a:pt x="0" y="147"/>
                        </a:lnTo>
                        <a:lnTo>
                          <a:pt x="0" y="148"/>
                        </a:lnTo>
                      </a:path>
                    </a:pathLst>
                  </a:custGeom>
                  <a:noFill/>
                  <a:ln w="4680">
                    <a:solidFill>
                      <a:srgbClr val="000000"/>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359" name=""/>
                  <p:cNvSpPr/>
                  <p:nvPr/>
                </p:nvSpPr>
                <p:spPr>
                  <a:xfrm>
                    <a:off x="978840" y="5621400"/>
                    <a:ext cx="1800" cy="720"/>
                  </a:xfrm>
                  <a:custGeom>
                    <a:avLst/>
                    <a:gdLst/>
                    <a:ahLst/>
                    <a:rect l="l" t="t" r="r" b="b"/>
                    <a:pathLst>
                      <a:path w="55" h="27">
                        <a:moveTo>
                          <a:pt x="0" y="27"/>
                        </a:moveTo>
                        <a:lnTo>
                          <a:pt x="0" y="27"/>
                        </a:lnTo>
                        <a:lnTo>
                          <a:pt x="0" y="23"/>
                        </a:lnTo>
                        <a:lnTo>
                          <a:pt x="1" y="18"/>
                        </a:lnTo>
                        <a:lnTo>
                          <a:pt x="3" y="13"/>
                        </a:lnTo>
                        <a:lnTo>
                          <a:pt x="6" y="9"/>
                        </a:lnTo>
                        <a:lnTo>
                          <a:pt x="10" y="6"/>
                        </a:lnTo>
                        <a:lnTo>
                          <a:pt x="14" y="3"/>
                        </a:lnTo>
                        <a:lnTo>
                          <a:pt x="18" y="1"/>
                        </a:lnTo>
                        <a:lnTo>
                          <a:pt x="23" y="0"/>
                        </a:lnTo>
                        <a:lnTo>
                          <a:pt x="27" y="0"/>
                        </a:lnTo>
                        <a:lnTo>
                          <a:pt x="32" y="0"/>
                        </a:lnTo>
                        <a:lnTo>
                          <a:pt x="37" y="1"/>
                        </a:lnTo>
                        <a:lnTo>
                          <a:pt x="41" y="3"/>
                        </a:lnTo>
                        <a:lnTo>
                          <a:pt x="45" y="6"/>
                        </a:lnTo>
                        <a:lnTo>
                          <a:pt x="48" y="9"/>
                        </a:lnTo>
                        <a:lnTo>
                          <a:pt x="52" y="13"/>
                        </a:lnTo>
                        <a:lnTo>
                          <a:pt x="54" y="18"/>
                        </a:lnTo>
                        <a:lnTo>
                          <a:pt x="55" y="23"/>
                        </a:lnTo>
                        <a:lnTo>
                          <a:pt x="55" y="27"/>
                        </a:lnTo>
                        <a:lnTo>
                          <a:pt x="55" y="27"/>
                        </a:lnTo>
                        <a:lnTo>
                          <a:pt x="0" y="27"/>
                        </a:lnTo>
                        <a:close/>
                      </a:path>
                    </a:pathLst>
                  </a:custGeom>
                  <a:solidFill>
                    <a:srgbClr val="000000"/>
                  </a:solidFill>
                  <a:ln w="0">
                    <a:solidFill>
                      <a:srgbClr val="000000"/>
                    </a:solid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360" name=""/>
                  <p:cNvSpPr/>
                  <p:nvPr/>
                </p:nvSpPr>
                <p:spPr>
                  <a:xfrm>
                    <a:off x="978840" y="5627160"/>
                    <a:ext cx="1080" cy="1440"/>
                  </a:xfrm>
                  <a:custGeom>
                    <a:avLst/>
                    <a:gdLst/>
                    <a:ahLst/>
                    <a:rect l="l" t="t" r="r" b="b"/>
                    <a:pathLst>
                      <a:path w="54" h="33">
                        <a:moveTo>
                          <a:pt x="54" y="11"/>
                        </a:moveTo>
                        <a:lnTo>
                          <a:pt x="54" y="11"/>
                        </a:lnTo>
                        <a:lnTo>
                          <a:pt x="53" y="15"/>
                        </a:lnTo>
                        <a:lnTo>
                          <a:pt x="51" y="20"/>
                        </a:lnTo>
                        <a:lnTo>
                          <a:pt x="48" y="23"/>
                        </a:lnTo>
                        <a:lnTo>
                          <a:pt x="44" y="27"/>
                        </a:lnTo>
                        <a:lnTo>
                          <a:pt x="39" y="29"/>
                        </a:lnTo>
                        <a:lnTo>
                          <a:pt x="35" y="32"/>
                        </a:lnTo>
                        <a:lnTo>
                          <a:pt x="30" y="33"/>
                        </a:lnTo>
                        <a:lnTo>
                          <a:pt x="27" y="33"/>
                        </a:lnTo>
                        <a:lnTo>
                          <a:pt x="22" y="33"/>
                        </a:lnTo>
                        <a:lnTo>
                          <a:pt x="17" y="32"/>
                        </a:lnTo>
                        <a:lnTo>
                          <a:pt x="12" y="29"/>
                        </a:lnTo>
                        <a:lnTo>
                          <a:pt x="9" y="26"/>
                        </a:lnTo>
                        <a:lnTo>
                          <a:pt x="5" y="22"/>
                        </a:lnTo>
                        <a:lnTo>
                          <a:pt x="3" y="18"/>
                        </a:lnTo>
                        <a:lnTo>
                          <a:pt x="1" y="14"/>
                        </a:lnTo>
                        <a:lnTo>
                          <a:pt x="0" y="8"/>
                        </a:lnTo>
                        <a:lnTo>
                          <a:pt x="0" y="5"/>
                        </a:lnTo>
                        <a:lnTo>
                          <a:pt x="0" y="0"/>
                        </a:lnTo>
                        <a:lnTo>
                          <a:pt x="0" y="0"/>
                        </a:lnTo>
                        <a:lnTo>
                          <a:pt x="54" y="11"/>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61" name=""/>
                  <p:cNvSpPr/>
                  <p:nvPr/>
                </p:nvSpPr>
                <p:spPr>
                  <a:xfrm>
                    <a:off x="984960" y="5644440"/>
                    <a:ext cx="8280" cy="54000"/>
                  </a:xfrm>
                  <a:custGeom>
                    <a:avLst/>
                    <a:gdLst/>
                    <a:ahLst/>
                    <a:rect l="l" t="t" r="r" b="b"/>
                    <a:pathLst>
                      <a:path w="247" h="1530">
                        <a:moveTo>
                          <a:pt x="0" y="0"/>
                        </a:moveTo>
                        <a:lnTo>
                          <a:pt x="3" y="15"/>
                        </a:lnTo>
                        <a:lnTo>
                          <a:pt x="11" y="59"/>
                        </a:lnTo>
                        <a:lnTo>
                          <a:pt x="24" y="127"/>
                        </a:lnTo>
                        <a:lnTo>
                          <a:pt x="40" y="216"/>
                        </a:lnTo>
                        <a:lnTo>
                          <a:pt x="59" y="322"/>
                        </a:lnTo>
                        <a:lnTo>
                          <a:pt x="81" y="442"/>
                        </a:lnTo>
                        <a:lnTo>
                          <a:pt x="105" y="570"/>
                        </a:lnTo>
                        <a:lnTo>
                          <a:pt x="128" y="704"/>
                        </a:lnTo>
                        <a:lnTo>
                          <a:pt x="151" y="841"/>
                        </a:lnTo>
                        <a:lnTo>
                          <a:pt x="174" y="975"/>
                        </a:lnTo>
                        <a:lnTo>
                          <a:pt x="195" y="1104"/>
                        </a:lnTo>
                        <a:lnTo>
                          <a:pt x="213" y="1222"/>
                        </a:lnTo>
                        <a:lnTo>
                          <a:pt x="228" y="1328"/>
                        </a:lnTo>
                        <a:lnTo>
                          <a:pt x="240" y="1418"/>
                        </a:lnTo>
                        <a:lnTo>
                          <a:pt x="246" y="1486"/>
                        </a:lnTo>
                        <a:lnTo>
                          <a:pt x="247" y="1530"/>
                        </a:lnTo>
                      </a:path>
                    </a:pathLst>
                  </a:custGeom>
                  <a:noFill/>
                  <a:ln w="468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62" name=""/>
                  <p:cNvSpPr/>
                  <p:nvPr/>
                </p:nvSpPr>
                <p:spPr>
                  <a:xfrm>
                    <a:off x="983520" y="5643000"/>
                    <a:ext cx="2160" cy="1440"/>
                  </a:xfrm>
                  <a:custGeom>
                    <a:avLst/>
                    <a:gdLst/>
                    <a:ahLst/>
                    <a:rect l="l" t="t" r="r" b="b"/>
                    <a:pathLst>
                      <a:path w="55" h="33">
                        <a:moveTo>
                          <a:pt x="0" y="33"/>
                        </a:moveTo>
                        <a:lnTo>
                          <a:pt x="0" y="33"/>
                        </a:lnTo>
                        <a:lnTo>
                          <a:pt x="0" y="27"/>
                        </a:lnTo>
                        <a:lnTo>
                          <a:pt x="0" y="23"/>
                        </a:lnTo>
                        <a:lnTo>
                          <a:pt x="1" y="19"/>
                        </a:lnTo>
                        <a:lnTo>
                          <a:pt x="3" y="14"/>
                        </a:lnTo>
                        <a:lnTo>
                          <a:pt x="6" y="9"/>
                        </a:lnTo>
                        <a:lnTo>
                          <a:pt x="10" y="6"/>
                        </a:lnTo>
                        <a:lnTo>
                          <a:pt x="14" y="3"/>
                        </a:lnTo>
                        <a:lnTo>
                          <a:pt x="18" y="1"/>
                        </a:lnTo>
                        <a:lnTo>
                          <a:pt x="22" y="0"/>
                        </a:lnTo>
                        <a:lnTo>
                          <a:pt x="27" y="0"/>
                        </a:lnTo>
                        <a:lnTo>
                          <a:pt x="32" y="0"/>
                        </a:lnTo>
                        <a:lnTo>
                          <a:pt x="36" y="1"/>
                        </a:lnTo>
                        <a:lnTo>
                          <a:pt x="41" y="3"/>
                        </a:lnTo>
                        <a:lnTo>
                          <a:pt x="45" y="6"/>
                        </a:lnTo>
                        <a:lnTo>
                          <a:pt x="48" y="9"/>
                        </a:lnTo>
                        <a:lnTo>
                          <a:pt x="52" y="14"/>
                        </a:lnTo>
                        <a:lnTo>
                          <a:pt x="54" y="18"/>
                        </a:lnTo>
                        <a:lnTo>
                          <a:pt x="55" y="22"/>
                        </a:lnTo>
                        <a:lnTo>
                          <a:pt x="55" y="22"/>
                        </a:lnTo>
                        <a:lnTo>
                          <a:pt x="0" y="33"/>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63" name=""/>
                  <p:cNvSpPr/>
                  <p:nvPr/>
                </p:nvSpPr>
                <p:spPr>
                  <a:xfrm>
                    <a:off x="992880" y="5698440"/>
                    <a:ext cx="1800" cy="360"/>
                  </a:xfrm>
                  <a:custGeom>
                    <a:avLst/>
                    <a:gdLst/>
                    <a:ahLst/>
                    <a:rect l="l" t="t" r="r" b="b"/>
                    <a:pathLst>
                      <a:path w="55" h="29">
                        <a:moveTo>
                          <a:pt x="55" y="2"/>
                        </a:moveTo>
                        <a:lnTo>
                          <a:pt x="55" y="2"/>
                        </a:lnTo>
                        <a:lnTo>
                          <a:pt x="55" y="8"/>
                        </a:lnTo>
                        <a:lnTo>
                          <a:pt x="53" y="13"/>
                        </a:lnTo>
                        <a:lnTo>
                          <a:pt x="51" y="17"/>
                        </a:lnTo>
                        <a:lnTo>
                          <a:pt x="47" y="20"/>
                        </a:lnTo>
                        <a:lnTo>
                          <a:pt x="43" y="23"/>
                        </a:lnTo>
                        <a:lnTo>
                          <a:pt x="39" y="26"/>
                        </a:lnTo>
                        <a:lnTo>
                          <a:pt x="35" y="27"/>
                        </a:lnTo>
                        <a:lnTo>
                          <a:pt x="30" y="29"/>
                        </a:lnTo>
                        <a:lnTo>
                          <a:pt x="26" y="29"/>
                        </a:lnTo>
                        <a:lnTo>
                          <a:pt x="21" y="29"/>
                        </a:lnTo>
                        <a:lnTo>
                          <a:pt x="16" y="26"/>
                        </a:lnTo>
                        <a:lnTo>
                          <a:pt x="12" y="24"/>
                        </a:lnTo>
                        <a:lnTo>
                          <a:pt x="8" y="21"/>
                        </a:lnTo>
                        <a:lnTo>
                          <a:pt x="5" y="17"/>
                        </a:lnTo>
                        <a:lnTo>
                          <a:pt x="2" y="13"/>
                        </a:lnTo>
                        <a:lnTo>
                          <a:pt x="1" y="9"/>
                        </a:lnTo>
                        <a:lnTo>
                          <a:pt x="0" y="3"/>
                        </a:lnTo>
                        <a:lnTo>
                          <a:pt x="0" y="0"/>
                        </a:lnTo>
                        <a:lnTo>
                          <a:pt x="0" y="0"/>
                        </a:lnTo>
                        <a:lnTo>
                          <a:pt x="55" y="2"/>
                        </a:lnTo>
                        <a:close/>
                      </a:path>
                    </a:pathLst>
                  </a:custGeom>
                  <a:solidFill>
                    <a:srgbClr val="000000"/>
                  </a:solidFill>
                  <a:ln w="0">
                    <a:solidFill>
                      <a:srgbClr val="000000"/>
                    </a:solid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364" name=""/>
                  <p:cNvSpPr/>
                  <p:nvPr/>
                </p:nvSpPr>
                <p:spPr>
                  <a:xfrm flipH="1">
                    <a:off x="992520" y="5698440"/>
                    <a:ext cx="360" cy="3960"/>
                  </a:xfrm>
                  <a:prstGeom prst="line">
                    <a:avLst/>
                  </a:prstGeom>
                  <a:ln w="4680">
                    <a:solidFill>
                      <a:srgbClr val="000000"/>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365" name=""/>
                  <p:cNvSpPr/>
                  <p:nvPr/>
                </p:nvSpPr>
                <p:spPr>
                  <a:xfrm>
                    <a:off x="934200" y="5589360"/>
                    <a:ext cx="27720" cy="5400"/>
                  </a:xfrm>
                  <a:custGeom>
                    <a:avLst/>
                    <a:gdLst/>
                    <a:ahLst/>
                    <a:rect l="l" t="t" r="r" b="b"/>
                    <a:pathLst>
                      <a:path w="787" h="159">
                        <a:moveTo>
                          <a:pt x="787" y="0"/>
                        </a:moveTo>
                        <a:lnTo>
                          <a:pt x="735" y="13"/>
                        </a:lnTo>
                        <a:lnTo>
                          <a:pt x="681" y="27"/>
                        </a:lnTo>
                        <a:lnTo>
                          <a:pt x="623" y="40"/>
                        </a:lnTo>
                        <a:lnTo>
                          <a:pt x="564" y="54"/>
                        </a:lnTo>
                        <a:lnTo>
                          <a:pt x="503" y="67"/>
                        </a:lnTo>
                        <a:lnTo>
                          <a:pt x="443" y="80"/>
                        </a:lnTo>
                        <a:lnTo>
                          <a:pt x="383" y="93"/>
                        </a:lnTo>
                        <a:lnTo>
                          <a:pt x="325" y="104"/>
                        </a:lnTo>
                        <a:lnTo>
                          <a:pt x="268" y="116"/>
                        </a:lnTo>
                        <a:lnTo>
                          <a:pt x="214" y="126"/>
                        </a:lnTo>
                        <a:lnTo>
                          <a:pt x="165" y="136"/>
                        </a:lnTo>
                        <a:lnTo>
                          <a:pt x="119" y="143"/>
                        </a:lnTo>
                        <a:lnTo>
                          <a:pt x="79" y="150"/>
                        </a:lnTo>
                        <a:lnTo>
                          <a:pt x="45" y="155"/>
                        </a:lnTo>
                        <a:lnTo>
                          <a:pt x="19" y="158"/>
                        </a:lnTo>
                        <a:lnTo>
                          <a:pt x="0" y="159"/>
                        </a:lnTo>
                      </a:path>
                    </a:pathLst>
                  </a:custGeom>
                  <a:noFill/>
                  <a:ln w="4680">
                    <a:solidFill>
                      <a:srgbClr val="000000"/>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366" name=""/>
                  <p:cNvSpPr/>
                  <p:nvPr/>
                </p:nvSpPr>
                <p:spPr>
                  <a:xfrm>
                    <a:off x="962280" y="5587920"/>
                    <a:ext cx="1440" cy="2880"/>
                  </a:xfrm>
                  <a:custGeom>
                    <a:avLst/>
                    <a:gdLst/>
                    <a:ahLst/>
                    <a:rect l="l" t="t" r="r" b="b"/>
                    <a:pathLst>
                      <a:path w="42" h="66">
                        <a:moveTo>
                          <a:pt x="0" y="1"/>
                        </a:moveTo>
                        <a:lnTo>
                          <a:pt x="0" y="1"/>
                        </a:lnTo>
                        <a:lnTo>
                          <a:pt x="7" y="0"/>
                        </a:lnTo>
                        <a:lnTo>
                          <a:pt x="12" y="0"/>
                        </a:lnTo>
                        <a:lnTo>
                          <a:pt x="17" y="1"/>
                        </a:lnTo>
                        <a:lnTo>
                          <a:pt x="23" y="3"/>
                        </a:lnTo>
                        <a:lnTo>
                          <a:pt x="28" y="6"/>
                        </a:lnTo>
                        <a:lnTo>
                          <a:pt x="33" y="10"/>
                        </a:lnTo>
                        <a:lnTo>
                          <a:pt x="36" y="14"/>
                        </a:lnTo>
                        <a:lnTo>
                          <a:pt x="39" y="20"/>
                        </a:lnTo>
                        <a:lnTo>
                          <a:pt x="41" y="25"/>
                        </a:lnTo>
                        <a:lnTo>
                          <a:pt x="42" y="31"/>
                        </a:lnTo>
                        <a:lnTo>
                          <a:pt x="42" y="37"/>
                        </a:lnTo>
                        <a:lnTo>
                          <a:pt x="41" y="42"/>
                        </a:lnTo>
                        <a:lnTo>
                          <a:pt x="39" y="47"/>
                        </a:lnTo>
                        <a:lnTo>
                          <a:pt x="36" y="52"/>
                        </a:lnTo>
                        <a:lnTo>
                          <a:pt x="32" y="58"/>
                        </a:lnTo>
                        <a:lnTo>
                          <a:pt x="28" y="61"/>
                        </a:lnTo>
                        <a:lnTo>
                          <a:pt x="23" y="64"/>
                        </a:lnTo>
                        <a:lnTo>
                          <a:pt x="17" y="66"/>
                        </a:lnTo>
                        <a:lnTo>
                          <a:pt x="17" y="66"/>
                        </a:lnTo>
                        <a:lnTo>
                          <a:pt x="0" y="1"/>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367" name=""/>
                  <p:cNvSpPr/>
                  <p:nvPr/>
                </p:nvSpPr>
                <p:spPr>
                  <a:xfrm>
                    <a:off x="932760" y="5593320"/>
                    <a:ext cx="1440" cy="2880"/>
                  </a:xfrm>
                  <a:custGeom>
                    <a:avLst/>
                    <a:gdLst/>
                    <a:ahLst/>
                    <a:rect l="l" t="t" r="r" b="b"/>
                    <a:pathLst>
                      <a:path w="34" h="68">
                        <a:moveTo>
                          <a:pt x="34" y="68"/>
                        </a:moveTo>
                        <a:lnTo>
                          <a:pt x="34" y="68"/>
                        </a:lnTo>
                        <a:lnTo>
                          <a:pt x="29" y="68"/>
                        </a:lnTo>
                        <a:lnTo>
                          <a:pt x="22" y="66"/>
                        </a:lnTo>
                        <a:lnTo>
                          <a:pt x="17" y="63"/>
                        </a:lnTo>
                        <a:lnTo>
                          <a:pt x="13" y="59"/>
                        </a:lnTo>
                        <a:lnTo>
                          <a:pt x="9" y="55"/>
                        </a:lnTo>
                        <a:lnTo>
                          <a:pt x="4" y="51"/>
                        </a:lnTo>
                        <a:lnTo>
                          <a:pt x="2" y="46"/>
                        </a:lnTo>
                        <a:lnTo>
                          <a:pt x="0" y="39"/>
                        </a:lnTo>
                        <a:lnTo>
                          <a:pt x="0" y="34"/>
                        </a:lnTo>
                        <a:lnTo>
                          <a:pt x="0" y="29"/>
                        </a:lnTo>
                        <a:lnTo>
                          <a:pt x="2" y="22"/>
                        </a:lnTo>
                        <a:lnTo>
                          <a:pt x="4" y="17"/>
                        </a:lnTo>
                        <a:lnTo>
                          <a:pt x="9" y="13"/>
                        </a:lnTo>
                        <a:lnTo>
                          <a:pt x="13" y="9"/>
                        </a:lnTo>
                        <a:lnTo>
                          <a:pt x="17" y="5"/>
                        </a:lnTo>
                        <a:lnTo>
                          <a:pt x="22" y="3"/>
                        </a:lnTo>
                        <a:lnTo>
                          <a:pt x="29" y="0"/>
                        </a:lnTo>
                        <a:lnTo>
                          <a:pt x="34" y="0"/>
                        </a:lnTo>
                        <a:lnTo>
                          <a:pt x="34" y="0"/>
                        </a:lnTo>
                        <a:lnTo>
                          <a:pt x="34" y="68"/>
                        </a:lnTo>
                        <a:close/>
                      </a:path>
                    </a:pathLst>
                  </a:custGeom>
                  <a:solidFill>
                    <a:srgbClr val="000000"/>
                  </a:solid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368" name=""/>
                  <p:cNvSpPr/>
                  <p:nvPr/>
                </p:nvSpPr>
                <p:spPr>
                  <a:xfrm>
                    <a:off x="952200" y="5639760"/>
                    <a:ext cx="29160" cy="6480"/>
                  </a:xfrm>
                  <a:custGeom>
                    <a:avLst/>
                    <a:gdLst/>
                    <a:ahLst/>
                    <a:rect l="l" t="t" r="r" b="b"/>
                    <a:pathLst>
                      <a:path w="832" h="190">
                        <a:moveTo>
                          <a:pt x="0" y="190"/>
                        </a:moveTo>
                        <a:lnTo>
                          <a:pt x="32" y="184"/>
                        </a:lnTo>
                        <a:lnTo>
                          <a:pt x="73" y="176"/>
                        </a:lnTo>
                        <a:lnTo>
                          <a:pt x="123" y="167"/>
                        </a:lnTo>
                        <a:lnTo>
                          <a:pt x="180" y="155"/>
                        </a:lnTo>
                        <a:lnTo>
                          <a:pt x="239" y="143"/>
                        </a:lnTo>
                        <a:lnTo>
                          <a:pt x="304" y="128"/>
                        </a:lnTo>
                        <a:lnTo>
                          <a:pt x="370" y="113"/>
                        </a:lnTo>
                        <a:lnTo>
                          <a:pt x="437" y="99"/>
                        </a:lnTo>
                        <a:lnTo>
                          <a:pt x="503" y="84"/>
                        </a:lnTo>
                        <a:lnTo>
                          <a:pt x="567" y="68"/>
                        </a:lnTo>
                        <a:lnTo>
                          <a:pt x="628" y="53"/>
                        </a:lnTo>
                        <a:lnTo>
                          <a:pt x="684" y="40"/>
                        </a:lnTo>
                        <a:lnTo>
                          <a:pt x="733" y="27"/>
                        </a:lnTo>
                        <a:lnTo>
                          <a:pt x="775" y="17"/>
                        </a:lnTo>
                        <a:lnTo>
                          <a:pt x="809" y="7"/>
                        </a:lnTo>
                        <a:lnTo>
                          <a:pt x="832" y="0"/>
                        </a:lnTo>
                      </a:path>
                    </a:pathLst>
                  </a:custGeom>
                  <a:noFill/>
                  <a:ln w="468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sp>
              <p:nvSpPr>
                <p:cNvPr id="369" name=""/>
                <p:cNvSpPr/>
                <p:nvPr/>
              </p:nvSpPr>
              <p:spPr>
                <a:xfrm>
                  <a:off x="950760" y="5645520"/>
                  <a:ext cx="1080" cy="2160"/>
                </a:xfrm>
                <a:custGeom>
                  <a:avLst/>
                  <a:gdLst/>
                  <a:ahLst/>
                  <a:rect l="l" t="t" r="r" b="b"/>
                  <a:pathLst>
                    <a:path w="38" h="68">
                      <a:moveTo>
                        <a:pt x="38" y="68"/>
                      </a:moveTo>
                      <a:lnTo>
                        <a:pt x="38" y="68"/>
                      </a:lnTo>
                      <a:lnTo>
                        <a:pt x="34" y="68"/>
                      </a:lnTo>
                      <a:lnTo>
                        <a:pt x="28" y="67"/>
                      </a:lnTo>
                      <a:lnTo>
                        <a:pt x="22" y="66"/>
                      </a:lnTo>
                      <a:lnTo>
                        <a:pt x="17" y="62"/>
                      </a:lnTo>
                      <a:lnTo>
                        <a:pt x="12" y="59"/>
                      </a:lnTo>
                      <a:lnTo>
                        <a:pt x="8" y="55"/>
                      </a:lnTo>
                      <a:lnTo>
                        <a:pt x="4" y="50"/>
                      </a:lnTo>
                      <a:lnTo>
                        <a:pt x="2" y="45"/>
                      </a:lnTo>
                      <a:lnTo>
                        <a:pt x="0" y="38"/>
                      </a:lnTo>
                      <a:lnTo>
                        <a:pt x="0" y="34"/>
                      </a:lnTo>
                      <a:lnTo>
                        <a:pt x="1" y="28"/>
                      </a:lnTo>
                      <a:lnTo>
                        <a:pt x="2" y="22"/>
                      </a:lnTo>
                      <a:lnTo>
                        <a:pt x="6" y="17"/>
                      </a:lnTo>
                      <a:lnTo>
                        <a:pt x="9" y="12"/>
                      </a:lnTo>
                      <a:lnTo>
                        <a:pt x="13" y="8"/>
                      </a:lnTo>
                      <a:lnTo>
                        <a:pt x="18" y="5"/>
                      </a:lnTo>
                      <a:lnTo>
                        <a:pt x="23" y="3"/>
                      </a:lnTo>
                      <a:lnTo>
                        <a:pt x="30" y="0"/>
                      </a:lnTo>
                      <a:lnTo>
                        <a:pt x="30" y="0"/>
                      </a:lnTo>
                      <a:lnTo>
                        <a:pt x="38" y="68"/>
                      </a:lnTo>
                      <a:close/>
                    </a:path>
                  </a:pathLst>
                </a:custGeom>
                <a:solidFill>
                  <a:srgbClr val="000000"/>
                </a:solidFill>
                <a:ln w="0">
                  <a:solidFill>
                    <a:srgbClr val="000000"/>
                  </a:solid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370" name=""/>
                <p:cNvSpPr/>
                <p:nvPr/>
              </p:nvSpPr>
              <p:spPr>
                <a:xfrm>
                  <a:off x="981360" y="5638320"/>
                  <a:ext cx="1440" cy="2160"/>
                </a:xfrm>
                <a:custGeom>
                  <a:avLst/>
                  <a:gdLst/>
                  <a:ahLst/>
                  <a:rect l="l" t="t" r="r" b="b"/>
                  <a:pathLst>
                    <a:path w="45" h="65">
                      <a:moveTo>
                        <a:pt x="0" y="2"/>
                      </a:moveTo>
                      <a:lnTo>
                        <a:pt x="0" y="2"/>
                      </a:lnTo>
                      <a:lnTo>
                        <a:pt x="6" y="1"/>
                      </a:lnTo>
                      <a:lnTo>
                        <a:pt x="11" y="0"/>
                      </a:lnTo>
                      <a:lnTo>
                        <a:pt x="16" y="0"/>
                      </a:lnTo>
                      <a:lnTo>
                        <a:pt x="23" y="2"/>
                      </a:lnTo>
                      <a:lnTo>
                        <a:pt x="28" y="4"/>
                      </a:lnTo>
                      <a:lnTo>
                        <a:pt x="32" y="9"/>
                      </a:lnTo>
                      <a:lnTo>
                        <a:pt x="36" y="13"/>
                      </a:lnTo>
                      <a:lnTo>
                        <a:pt x="40" y="17"/>
                      </a:lnTo>
                      <a:lnTo>
                        <a:pt x="43" y="22"/>
                      </a:lnTo>
                      <a:lnTo>
                        <a:pt x="44" y="29"/>
                      </a:lnTo>
                      <a:lnTo>
                        <a:pt x="45" y="34"/>
                      </a:lnTo>
                      <a:lnTo>
                        <a:pt x="45" y="39"/>
                      </a:lnTo>
                      <a:lnTo>
                        <a:pt x="43" y="45"/>
                      </a:lnTo>
                      <a:lnTo>
                        <a:pt x="40" y="51"/>
                      </a:lnTo>
                      <a:lnTo>
                        <a:pt x="36" y="55"/>
                      </a:lnTo>
                      <a:lnTo>
                        <a:pt x="32" y="59"/>
                      </a:lnTo>
                      <a:lnTo>
                        <a:pt x="28" y="63"/>
                      </a:lnTo>
                      <a:lnTo>
                        <a:pt x="23" y="65"/>
                      </a:lnTo>
                      <a:lnTo>
                        <a:pt x="23" y="65"/>
                      </a:lnTo>
                      <a:lnTo>
                        <a:pt x="0" y="2"/>
                      </a:lnTo>
                      <a:close/>
                    </a:path>
                  </a:pathLst>
                </a:custGeom>
                <a:solidFill>
                  <a:srgbClr val="000000"/>
                </a:solidFill>
                <a:ln w="0">
                  <a:solidFill>
                    <a:srgbClr val="000000"/>
                  </a:solid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371" name=""/>
                <p:cNvSpPr/>
                <p:nvPr/>
              </p:nvSpPr>
              <p:spPr>
                <a:xfrm>
                  <a:off x="969480" y="5703480"/>
                  <a:ext cx="13320" cy="9000"/>
                </a:xfrm>
                <a:custGeom>
                  <a:avLst/>
                  <a:gdLst/>
                  <a:ahLst/>
                  <a:rect l="l" t="t" r="r" b="b"/>
                  <a:pathLst>
                    <a:path w="379" h="262">
                      <a:moveTo>
                        <a:pt x="94" y="262"/>
                      </a:moveTo>
                      <a:lnTo>
                        <a:pt x="177" y="203"/>
                      </a:lnTo>
                      <a:lnTo>
                        <a:pt x="179" y="201"/>
                      </a:lnTo>
                      <a:lnTo>
                        <a:pt x="186" y="198"/>
                      </a:lnTo>
                      <a:lnTo>
                        <a:pt x="197" y="192"/>
                      </a:lnTo>
                      <a:lnTo>
                        <a:pt x="209" y="184"/>
                      </a:lnTo>
                      <a:lnTo>
                        <a:pt x="223" y="175"/>
                      </a:lnTo>
                      <a:lnTo>
                        <a:pt x="235" y="163"/>
                      </a:lnTo>
                      <a:lnTo>
                        <a:pt x="245" y="151"/>
                      </a:lnTo>
                      <a:lnTo>
                        <a:pt x="250" y="137"/>
                      </a:lnTo>
                      <a:lnTo>
                        <a:pt x="251" y="121"/>
                      </a:lnTo>
                      <a:lnTo>
                        <a:pt x="246" y="105"/>
                      </a:lnTo>
                      <a:lnTo>
                        <a:pt x="233" y="89"/>
                      </a:lnTo>
                      <a:lnTo>
                        <a:pt x="210" y="72"/>
                      </a:lnTo>
                      <a:lnTo>
                        <a:pt x="177" y="54"/>
                      </a:lnTo>
                      <a:lnTo>
                        <a:pt x="132" y="36"/>
                      </a:lnTo>
                      <a:lnTo>
                        <a:pt x="73" y="17"/>
                      </a:lnTo>
                      <a:lnTo>
                        <a:pt x="0" y="0"/>
                      </a:lnTo>
                      <a:lnTo>
                        <a:pt x="70" y="10"/>
                      </a:lnTo>
                      <a:lnTo>
                        <a:pt x="135" y="22"/>
                      </a:lnTo>
                      <a:lnTo>
                        <a:pt x="194" y="35"/>
                      </a:lnTo>
                      <a:lnTo>
                        <a:pt x="245" y="49"/>
                      </a:lnTo>
                      <a:lnTo>
                        <a:pt x="289" y="63"/>
                      </a:lnTo>
                      <a:lnTo>
                        <a:pt x="326" y="79"/>
                      </a:lnTo>
                      <a:lnTo>
                        <a:pt x="353" y="96"/>
                      </a:lnTo>
                      <a:lnTo>
                        <a:pt x="371" y="113"/>
                      </a:lnTo>
                      <a:lnTo>
                        <a:pt x="379" y="131"/>
                      </a:lnTo>
                      <a:lnTo>
                        <a:pt x="375" y="148"/>
                      </a:lnTo>
                      <a:lnTo>
                        <a:pt x="361" y="166"/>
                      </a:lnTo>
                      <a:lnTo>
                        <a:pt x="334" y="185"/>
                      </a:lnTo>
                      <a:lnTo>
                        <a:pt x="295" y="204"/>
                      </a:lnTo>
                      <a:lnTo>
                        <a:pt x="242" y="223"/>
                      </a:lnTo>
                      <a:lnTo>
                        <a:pt x="175" y="242"/>
                      </a:lnTo>
                      <a:lnTo>
                        <a:pt x="94" y="262"/>
                      </a:lnTo>
                      <a:close/>
                    </a:path>
                  </a:pathLst>
                </a:custGeom>
                <a:solidFill>
                  <a:srgbClr val="000000"/>
                </a:solidFill>
                <a:ln w="0">
                  <a:noFill/>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372" name=""/>
                <p:cNvSpPr/>
                <p:nvPr/>
              </p:nvSpPr>
              <p:spPr>
                <a:xfrm>
                  <a:off x="971640" y="5701320"/>
                  <a:ext cx="28440" cy="16200"/>
                </a:xfrm>
                <a:custGeom>
                  <a:avLst/>
                  <a:gdLst/>
                  <a:ahLst/>
                  <a:rect l="l" t="t" r="r" b="b"/>
                  <a:pathLst>
                    <a:path w="803" h="467">
                      <a:moveTo>
                        <a:pt x="415" y="0"/>
                      </a:moveTo>
                      <a:lnTo>
                        <a:pt x="422" y="2"/>
                      </a:lnTo>
                      <a:lnTo>
                        <a:pt x="441" y="8"/>
                      </a:lnTo>
                      <a:lnTo>
                        <a:pt x="470" y="20"/>
                      </a:lnTo>
                      <a:lnTo>
                        <a:pt x="503" y="36"/>
                      </a:lnTo>
                      <a:lnTo>
                        <a:pt x="539" y="55"/>
                      </a:lnTo>
                      <a:lnTo>
                        <a:pt x="573" y="78"/>
                      </a:lnTo>
                      <a:lnTo>
                        <a:pt x="600" y="104"/>
                      </a:lnTo>
                      <a:lnTo>
                        <a:pt x="618" y="135"/>
                      </a:lnTo>
                      <a:lnTo>
                        <a:pt x="623" y="166"/>
                      </a:lnTo>
                      <a:lnTo>
                        <a:pt x="613" y="202"/>
                      </a:lnTo>
                      <a:lnTo>
                        <a:pt x="581" y="239"/>
                      </a:lnTo>
                      <a:lnTo>
                        <a:pt x="526" y="278"/>
                      </a:lnTo>
                      <a:lnTo>
                        <a:pt x="444" y="321"/>
                      </a:lnTo>
                      <a:lnTo>
                        <a:pt x="332" y="364"/>
                      </a:lnTo>
                      <a:lnTo>
                        <a:pt x="185" y="409"/>
                      </a:lnTo>
                      <a:lnTo>
                        <a:pt x="0" y="455"/>
                      </a:lnTo>
                      <a:lnTo>
                        <a:pt x="12" y="467"/>
                      </a:lnTo>
                      <a:lnTo>
                        <a:pt x="14" y="466"/>
                      </a:lnTo>
                      <a:lnTo>
                        <a:pt x="20" y="466"/>
                      </a:lnTo>
                      <a:lnTo>
                        <a:pt x="32" y="464"/>
                      </a:lnTo>
                      <a:lnTo>
                        <a:pt x="47" y="462"/>
                      </a:lnTo>
                      <a:lnTo>
                        <a:pt x="67" y="459"/>
                      </a:lnTo>
                      <a:lnTo>
                        <a:pt x="91" y="455"/>
                      </a:lnTo>
                      <a:lnTo>
                        <a:pt x="120" y="451"/>
                      </a:lnTo>
                      <a:lnTo>
                        <a:pt x="151" y="443"/>
                      </a:lnTo>
                      <a:lnTo>
                        <a:pt x="187" y="435"/>
                      </a:lnTo>
                      <a:lnTo>
                        <a:pt x="227" y="426"/>
                      </a:lnTo>
                      <a:lnTo>
                        <a:pt x="270" y="414"/>
                      </a:lnTo>
                      <a:lnTo>
                        <a:pt x="317" y="399"/>
                      </a:lnTo>
                      <a:lnTo>
                        <a:pt x="367" y="384"/>
                      </a:lnTo>
                      <a:lnTo>
                        <a:pt x="420" y="365"/>
                      </a:lnTo>
                      <a:lnTo>
                        <a:pt x="477" y="343"/>
                      </a:lnTo>
                      <a:lnTo>
                        <a:pt x="537" y="319"/>
                      </a:lnTo>
                      <a:lnTo>
                        <a:pt x="538" y="318"/>
                      </a:lnTo>
                      <a:lnTo>
                        <a:pt x="541" y="315"/>
                      </a:lnTo>
                      <a:lnTo>
                        <a:pt x="547" y="311"/>
                      </a:lnTo>
                      <a:lnTo>
                        <a:pt x="555" y="306"/>
                      </a:lnTo>
                      <a:lnTo>
                        <a:pt x="563" y="301"/>
                      </a:lnTo>
                      <a:lnTo>
                        <a:pt x="574" y="294"/>
                      </a:lnTo>
                      <a:lnTo>
                        <a:pt x="584" y="289"/>
                      </a:lnTo>
                      <a:lnTo>
                        <a:pt x="596" y="284"/>
                      </a:lnTo>
                      <a:lnTo>
                        <a:pt x="607" y="280"/>
                      </a:lnTo>
                      <a:lnTo>
                        <a:pt x="619" y="277"/>
                      </a:lnTo>
                      <a:lnTo>
                        <a:pt x="629" y="276"/>
                      </a:lnTo>
                      <a:lnTo>
                        <a:pt x="640" y="278"/>
                      </a:lnTo>
                      <a:lnTo>
                        <a:pt x="649" y="283"/>
                      </a:lnTo>
                      <a:lnTo>
                        <a:pt x="658" y="289"/>
                      </a:lnTo>
                      <a:lnTo>
                        <a:pt x="663" y="300"/>
                      </a:lnTo>
                      <a:lnTo>
                        <a:pt x="668" y="314"/>
                      </a:lnTo>
                      <a:lnTo>
                        <a:pt x="670" y="312"/>
                      </a:lnTo>
                      <a:lnTo>
                        <a:pt x="677" y="309"/>
                      </a:lnTo>
                      <a:lnTo>
                        <a:pt x="687" y="304"/>
                      </a:lnTo>
                      <a:lnTo>
                        <a:pt x="700" y="297"/>
                      </a:lnTo>
                      <a:lnTo>
                        <a:pt x="715" y="292"/>
                      </a:lnTo>
                      <a:lnTo>
                        <a:pt x="730" y="287"/>
                      </a:lnTo>
                      <a:lnTo>
                        <a:pt x="745" y="283"/>
                      </a:lnTo>
                      <a:lnTo>
                        <a:pt x="760" y="282"/>
                      </a:lnTo>
                      <a:lnTo>
                        <a:pt x="772" y="282"/>
                      </a:lnTo>
                      <a:lnTo>
                        <a:pt x="782" y="287"/>
                      </a:lnTo>
                      <a:lnTo>
                        <a:pt x="788" y="295"/>
                      </a:lnTo>
                      <a:lnTo>
                        <a:pt x="790" y="309"/>
                      </a:lnTo>
                      <a:lnTo>
                        <a:pt x="786" y="329"/>
                      </a:lnTo>
                      <a:lnTo>
                        <a:pt x="776" y="354"/>
                      </a:lnTo>
                      <a:lnTo>
                        <a:pt x="760" y="388"/>
                      </a:lnTo>
                      <a:lnTo>
                        <a:pt x="736" y="429"/>
                      </a:lnTo>
                      <a:lnTo>
                        <a:pt x="737" y="427"/>
                      </a:lnTo>
                      <a:lnTo>
                        <a:pt x="740" y="423"/>
                      </a:lnTo>
                      <a:lnTo>
                        <a:pt x="746" y="418"/>
                      </a:lnTo>
                      <a:lnTo>
                        <a:pt x="753" y="410"/>
                      </a:lnTo>
                      <a:lnTo>
                        <a:pt x="761" y="400"/>
                      </a:lnTo>
                      <a:lnTo>
                        <a:pt x="769" y="389"/>
                      </a:lnTo>
                      <a:lnTo>
                        <a:pt x="778" y="375"/>
                      </a:lnTo>
                      <a:lnTo>
                        <a:pt x="786" y="359"/>
                      </a:lnTo>
                      <a:lnTo>
                        <a:pt x="792" y="342"/>
                      </a:lnTo>
                      <a:lnTo>
                        <a:pt x="799" y="323"/>
                      </a:lnTo>
                      <a:lnTo>
                        <a:pt x="802" y="302"/>
                      </a:lnTo>
                      <a:lnTo>
                        <a:pt x="803" y="278"/>
                      </a:lnTo>
                      <a:lnTo>
                        <a:pt x="801" y="254"/>
                      </a:lnTo>
                      <a:lnTo>
                        <a:pt x="795" y="229"/>
                      </a:lnTo>
                      <a:lnTo>
                        <a:pt x="786" y="202"/>
                      </a:lnTo>
                      <a:lnTo>
                        <a:pt x="773" y="174"/>
                      </a:lnTo>
                      <a:lnTo>
                        <a:pt x="771" y="172"/>
                      </a:lnTo>
                      <a:lnTo>
                        <a:pt x="767" y="167"/>
                      </a:lnTo>
                      <a:lnTo>
                        <a:pt x="759" y="160"/>
                      </a:lnTo>
                      <a:lnTo>
                        <a:pt x="748" y="150"/>
                      </a:lnTo>
                      <a:lnTo>
                        <a:pt x="736" y="138"/>
                      </a:lnTo>
                      <a:lnTo>
                        <a:pt x="719" y="125"/>
                      </a:lnTo>
                      <a:lnTo>
                        <a:pt x="700" y="110"/>
                      </a:lnTo>
                      <a:lnTo>
                        <a:pt x="678" y="96"/>
                      </a:lnTo>
                      <a:lnTo>
                        <a:pt x="654" y="80"/>
                      </a:lnTo>
                      <a:lnTo>
                        <a:pt x="626" y="65"/>
                      </a:lnTo>
                      <a:lnTo>
                        <a:pt x="597" y="50"/>
                      </a:lnTo>
                      <a:lnTo>
                        <a:pt x="565" y="37"/>
                      </a:lnTo>
                      <a:lnTo>
                        <a:pt x="531" y="24"/>
                      </a:lnTo>
                      <a:lnTo>
                        <a:pt x="495" y="14"/>
                      </a:lnTo>
                      <a:lnTo>
                        <a:pt x="456" y="5"/>
                      </a:lnTo>
                      <a:lnTo>
                        <a:pt x="415" y="0"/>
                      </a:lnTo>
                      <a:close/>
                    </a:path>
                  </a:pathLst>
                </a:custGeom>
                <a:solidFill>
                  <a:srgbClr val="000000"/>
                </a:solidFill>
                <a:ln w="0">
                  <a:noFill/>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373" name=""/>
                <p:cNvSpPr/>
                <p:nvPr/>
              </p:nvSpPr>
              <p:spPr>
                <a:xfrm>
                  <a:off x="632880" y="5490000"/>
                  <a:ext cx="326880" cy="246960"/>
                </a:xfrm>
                <a:custGeom>
                  <a:avLst/>
                  <a:gdLst/>
                  <a:ahLst/>
                  <a:rect l="l" t="t" r="r" b="b"/>
                  <a:pathLst>
                    <a:path w="9163" h="6915">
                      <a:moveTo>
                        <a:pt x="8875" y="6720"/>
                      </a:moveTo>
                      <a:lnTo>
                        <a:pt x="8603" y="6791"/>
                      </a:lnTo>
                      <a:lnTo>
                        <a:pt x="8317" y="6848"/>
                      </a:lnTo>
                      <a:lnTo>
                        <a:pt x="8020" y="6889"/>
                      </a:lnTo>
                      <a:lnTo>
                        <a:pt x="7716" y="6912"/>
                      </a:lnTo>
                      <a:lnTo>
                        <a:pt x="7408" y="6915"/>
                      </a:lnTo>
                      <a:lnTo>
                        <a:pt x="7098" y="6897"/>
                      </a:lnTo>
                      <a:lnTo>
                        <a:pt x="6790" y="6856"/>
                      </a:lnTo>
                      <a:lnTo>
                        <a:pt x="6488" y="6790"/>
                      </a:lnTo>
                      <a:lnTo>
                        <a:pt x="6195" y="6699"/>
                      </a:lnTo>
                      <a:lnTo>
                        <a:pt x="5914" y="6579"/>
                      </a:lnTo>
                      <a:lnTo>
                        <a:pt x="5649" y="6428"/>
                      </a:lnTo>
                      <a:lnTo>
                        <a:pt x="5403" y="6248"/>
                      </a:lnTo>
                      <a:lnTo>
                        <a:pt x="5178" y="6033"/>
                      </a:lnTo>
                      <a:lnTo>
                        <a:pt x="4979" y="5785"/>
                      </a:lnTo>
                      <a:lnTo>
                        <a:pt x="4809" y="5501"/>
                      </a:lnTo>
                      <a:lnTo>
                        <a:pt x="4671" y="5178"/>
                      </a:lnTo>
                      <a:lnTo>
                        <a:pt x="4675" y="5177"/>
                      </a:lnTo>
                      <a:lnTo>
                        <a:pt x="4685" y="5177"/>
                      </a:lnTo>
                      <a:lnTo>
                        <a:pt x="4701" y="5177"/>
                      </a:lnTo>
                      <a:lnTo>
                        <a:pt x="4722" y="5176"/>
                      </a:lnTo>
                      <a:lnTo>
                        <a:pt x="4747" y="5175"/>
                      </a:lnTo>
                      <a:lnTo>
                        <a:pt x="4775" y="5174"/>
                      </a:lnTo>
                      <a:lnTo>
                        <a:pt x="4806" y="5173"/>
                      </a:lnTo>
                      <a:lnTo>
                        <a:pt x="4839" y="5173"/>
                      </a:lnTo>
                      <a:lnTo>
                        <a:pt x="4872" y="5172"/>
                      </a:lnTo>
                      <a:lnTo>
                        <a:pt x="4905" y="5171"/>
                      </a:lnTo>
                      <a:lnTo>
                        <a:pt x="4937" y="5170"/>
                      </a:lnTo>
                      <a:lnTo>
                        <a:pt x="4969" y="5169"/>
                      </a:lnTo>
                      <a:lnTo>
                        <a:pt x="4996" y="5168"/>
                      </a:lnTo>
                      <a:lnTo>
                        <a:pt x="5021" y="5168"/>
                      </a:lnTo>
                      <a:lnTo>
                        <a:pt x="5042" y="5168"/>
                      </a:lnTo>
                      <a:lnTo>
                        <a:pt x="5058" y="5168"/>
                      </a:lnTo>
                      <a:lnTo>
                        <a:pt x="5187" y="5412"/>
                      </a:lnTo>
                      <a:lnTo>
                        <a:pt x="5340" y="5630"/>
                      </a:lnTo>
                      <a:lnTo>
                        <a:pt x="5514" y="5820"/>
                      </a:lnTo>
                      <a:lnTo>
                        <a:pt x="5706" y="5986"/>
                      </a:lnTo>
                      <a:lnTo>
                        <a:pt x="5917" y="6127"/>
                      </a:lnTo>
                      <a:lnTo>
                        <a:pt x="6140" y="6245"/>
                      </a:lnTo>
                      <a:lnTo>
                        <a:pt x="6376" y="6340"/>
                      </a:lnTo>
                      <a:lnTo>
                        <a:pt x="6623" y="6415"/>
                      </a:lnTo>
                      <a:lnTo>
                        <a:pt x="6876" y="6468"/>
                      </a:lnTo>
                      <a:lnTo>
                        <a:pt x="7135" y="6502"/>
                      </a:lnTo>
                      <a:lnTo>
                        <a:pt x="7398" y="6519"/>
                      </a:lnTo>
                      <a:lnTo>
                        <a:pt x="7662" y="6518"/>
                      </a:lnTo>
                      <a:lnTo>
                        <a:pt x="7924" y="6501"/>
                      </a:lnTo>
                      <a:lnTo>
                        <a:pt x="8183" y="6468"/>
                      </a:lnTo>
                      <a:lnTo>
                        <a:pt x="8437" y="6422"/>
                      </a:lnTo>
                      <a:lnTo>
                        <a:pt x="8683" y="6363"/>
                      </a:lnTo>
                      <a:lnTo>
                        <a:pt x="8683" y="6362"/>
                      </a:lnTo>
                      <a:lnTo>
                        <a:pt x="8686" y="6360"/>
                      </a:lnTo>
                      <a:lnTo>
                        <a:pt x="8691" y="6358"/>
                      </a:lnTo>
                      <a:lnTo>
                        <a:pt x="8697" y="6354"/>
                      </a:lnTo>
                      <a:lnTo>
                        <a:pt x="8704" y="6349"/>
                      </a:lnTo>
                      <a:lnTo>
                        <a:pt x="8711" y="6341"/>
                      </a:lnTo>
                      <a:lnTo>
                        <a:pt x="8720" y="6333"/>
                      </a:lnTo>
                      <a:lnTo>
                        <a:pt x="8728" y="6323"/>
                      </a:lnTo>
                      <a:lnTo>
                        <a:pt x="8737" y="6312"/>
                      </a:lnTo>
                      <a:lnTo>
                        <a:pt x="8745" y="6298"/>
                      </a:lnTo>
                      <a:lnTo>
                        <a:pt x="8752" y="6283"/>
                      </a:lnTo>
                      <a:lnTo>
                        <a:pt x="8760" y="6267"/>
                      </a:lnTo>
                      <a:lnTo>
                        <a:pt x="8765" y="6248"/>
                      </a:lnTo>
                      <a:lnTo>
                        <a:pt x="8770" y="6228"/>
                      </a:lnTo>
                      <a:lnTo>
                        <a:pt x="8773" y="6205"/>
                      </a:lnTo>
                      <a:lnTo>
                        <a:pt x="8775" y="6181"/>
                      </a:lnTo>
                      <a:lnTo>
                        <a:pt x="8773" y="6169"/>
                      </a:lnTo>
                      <a:lnTo>
                        <a:pt x="8771" y="6138"/>
                      </a:lnTo>
                      <a:lnTo>
                        <a:pt x="8769" y="6090"/>
                      </a:lnTo>
                      <a:lnTo>
                        <a:pt x="8765" y="6026"/>
                      </a:lnTo>
                      <a:lnTo>
                        <a:pt x="8760" y="5948"/>
                      </a:lnTo>
                      <a:lnTo>
                        <a:pt x="8753" y="5859"/>
                      </a:lnTo>
                      <a:lnTo>
                        <a:pt x="8745" y="5760"/>
                      </a:lnTo>
                      <a:lnTo>
                        <a:pt x="8736" y="5653"/>
                      </a:lnTo>
                      <a:lnTo>
                        <a:pt x="8724" y="5541"/>
                      </a:lnTo>
                      <a:lnTo>
                        <a:pt x="8711" y="5424"/>
                      </a:lnTo>
                      <a:lnTo>
                        <a:pt x="8697" y="5306"/>
                      </a:lnTo>
                      <a:lnTo>
                        <a:pt x="8680" y="5190"/>
                      </a:lnTo>
                      <a:lnTo>
                        <a:pt x="8662" y="5074"/>
                      </a:lnTo>
                      <a:lnTo>
                        <a:pt x="8641" y="4965"/>
                      </a:lnTo>
                      <a:lnTo>
                        <a:pt x="8619" y="4861"/>
                      </a:lnTo>
                      <a:lnTo>
                        <a:pt x="8595" y="4766"/>
                      </a:lnTo>
                      <a:lnTo>
                        <a:pt x="8594" y="4764"/>
                      </a:lnTo>
                      <a:lnTo>
                        <a:pt x="8594" y="4760"/>
                      </a:lnTo>
                      <a:lnTo>
                        <a:pt x="8593" y="4753"/>
                      </a:lnTo>
                      <a:lnTo>
                        <a:pt x="8591" y="4743"/>
                      </a:lnTo>
                      <a:lnTo>
                        <a:pt x="8589" y="4733"/>
                      </a:lnTo>
                      <a:lnTo>
                        <a:pt x="8584" y="4721"/>
                      </a:lnTo>
                      <a:lnTo>
                        <a:pt x="8579" y="4708"/>
                      </a:lnTo>
                      <a:lnTo>
                        <a:pt x="8574" y="4696"/>
                      </a:lnTo>
                      <a:lnTo>
                        <a:pt x="8565" y="4684"/>
                      </a:lnTo>
                      <a:lnTo>
                        <a:pt x="8557" y="4673"/>
                      </a:lnTo>
                      <a:lnTo>
                        <a:pt x="8545" y="4663"/>
                      </a:lnTo>
                      <a:lnTo>
                        <a:pt x="8533" y="4655"/>
                      </a:lnTo>
                      <a:lnTo>
                        <a:pt x="8518" y="4650"/>
                      </a:lnTo>
                      <a:lnTo>
                        <a:pt x="8500" y="4646"/>
                      </a:lnTo>
                      <a:lnTo>
                        <a:pt x="8481" y="4646"/>
                      </a:lnTo>
                      <a:lnTo>
                        <a:pt x="8459" y="4652"/>
                      </a:lnTo>
                      <a:lnTo>
                        <a:pt x="8261" y="4696"/>
                      </a:lnTo>
                      <a:lnTo>
                        <a:pt x="8050" y="4740"/>
                      </a:lnTo>
                      <a:lnTo>
                        <a:pt x="7826" y="4783"/>
                      </a:lnTo>
                      <a:lnTo>
                        <a:pt x="7594" y="4825"/>
                      </a:lnTo>
                      <a:lnTo>
                        <a:pt x="7353" y="4865"/>
                      </a:lnTo>
                      <a:lnTo>
                        <a:pt x="7109" y="4904"/>
                      </a:lnTo>
                      <a:lnTo>
                        <a:pt x="6862" y="4942"/>
                      </a:lnTo>
                      <a:lnTo>
                        <a:pt x="6614" y="4976"/>
                      </a:lnTo>
                      <a:lnTo>
                        <a:pt x="6369" y="5010"/>
                      </a:lnTo>
                      <a:lnTo>
                        <a:pt x="6129" y="5042"/>
                      </a:lnTo>
                      <a:lnTo>
                        <a:pt x="5895" y="5071"/>
                      </a:lnTo>
                      <a:lnTo>
                        <a:pt x="5669" y="5097"/>
                      </a:lnTo>
                      <a:lnTo>
                        <a:pt x="5454" y="5121"/>
                      </a:lnTo>
                      <a:lnTo>
                        <a:pt x="5253" y="5143"/>
                      </a:lnTo>
                      <a:lnTo>
                        <a:pt x="5067" y="5162"/>
                      </a:lnTo>
                      <a:lnTo>
                        <a:pt x="4899" y="5178"/>
                      </a:lnTo>
                      <a:lnTo>
                        <a:pt x="4893" y="5177"/>
                      </a:lnTo>
                      <a:lnTo>
                        <a:pt x="4875" y="5176"/>
                      </a:lnTo>
                      <a:lnTo>
                        <a:pt x="4847" y="5175"/>
                      </a:lnTo>
                      <a:lnTo>
                        <a:pt x="4810" y="5173"/>
                      </a:lnTo>
                      <a:lnTo>
                        <a:pt x="4764" y="5171"/>
                      </a:lnTo>
                      <a:lnTo>
                        <a:pt x="4711" y="5168"/>
                      </a:lnTo>
                      <a:lnTo>
                        <a:pt x="4652" y="5163"/>
                      </a:lnTo>
                      <a:lnTo>
                        <a:pt x="4587" y="5159"/>
                      </a:lnTo>
                      <a:lnTo>
                        <a:pt x="4519" y="5155"/>
                      </a:lnTo>
                      <a:lnTo>
                        <a:pt x="4449" y="5150"/>
                      </a:lnTo>
                      <a:lnTo>
                        <a:pt x="4375" y="5143"/>
                      </a:lnTo>
                      <a:lnTo>
                        <a:pt x="4302" y="5137"/>
                      </a:lnTo>
                      <a:lnTo>
                        <a:pt x="4228" y="5130"/>
                      </a:lnTo>
                      <a:lnTo>
                        <a:pt x="4156" y="5122"/>
                      </a:lnTo>
                      <a:lnTo>
                        <a:pt x="4086" y="5115"/>
                      </a:lnTo>
                      <a:lnTo>
                        <a:pt x="4020" y="5107"/>
                      </a:lnTo>
                      <a:lnTo>
                        <a:pt x="111" y="4457"/>
                      </a:lnTo>
                      <a:lnTo>
                        <a:pt x="79" y="4448"/>
                      </a:lnTo>
                      <a:lnTo>
                        <a:pt x="53" y="4432"/>
                      </a:lnTo>
                      <a:lnTo>
                        <a:pt x="32" y="4410"/>
                      </a:lnTo>
                      <a:lnTo>
                        <a:pt x="15" y="4382"/>
                      </a:lnTo>
                      <a:lnTo>
                        <a:pt x="5" y="4350"/>
                      </a:lnTo>
                      <a:lnTo>
                        <a:pt x="0" y="4315"/>
                      </a:lnTo>
                      <a:lnTo>
                        <a:pt x="1" y="4280"/>
                      </a:lnTo>
                      <a:lnTo>
                        <a:pt x="7" y="4243"/>
                      </a:lnTo>
                      <a:lnTo>
                        <a:pt x="20" y="4207"/>
                      </a:lnTo>
                      <a:lnTo>
                        <a:pt x="39" y="4174"/>
                      </a:lnTo>
                      <a:lnTo>
                        <a:pt x="64" y="4143"/>
                      </a:lnTo>
                      <a:lnTo>
                        <a:pt x="95" y="4117"/>
                      </a:lnTo>
                      <a:lnTo>
                        <a:pt x="132" y="4097"/>
                      </a:lnTo>
                      <a:lnTo>
                        <a:pt x="175" y="4083"/>
                      </a:lnTo>
                      <a:lnTo>
                        <a:pt x="226" y="4078"/>
                      </a:lnTo>
                      <a:lnTo>
                        <a:pt x="283" y="4082"/>
                      </a:lnTo>
                      <a:lnTo>
                        <a:pt x="4114" y="4720"/>
                      </a:lnTo>
                      <a:lnTo>
                        <a:pt x="4490" y="4766"/>
                      </a:lnTo>
                      <a:lnTo>
                        <a:pt x="4002" y="3612"/>
                      </a:lnTo>
                      <a:lnTo>
                        <a:pt x="4401" y="3603"/>
                      </a:lnTo>
                      <a:lnTo>
                        <a:pt x="4901" y="4744"/>
                      </a:lnTo>
                      <a:lnTo>
                        <a:pt x="5147" y="4729"/>
                      </a:lnTo>
                      <a:lnTo>
                        <a:pt x="5388" y="4713"/>
                      </a:lnTo>
                      <a:lnTo>
                        <a:pt x="5622" y="4693"/>
                      </a:lnTo>
                      <a:lnTo>
                        <a:pt x="5852" y="4671"/>
                      </a:lnTo>
                      <a:lnTo>
                        <a:pt x="6076" y="4644"/>
                      </a:lnTo>
                      <a:lnTo>
                        <a:pt x="6297" y="4617"/>
                      </a:lnTo>
                      <a:lnTo>
                        <a:pt x="6512" y="4588"/>
                      </a:lnTo>
                      <a:lnTo>
                        <a:pt x="6726" y="4557"/>
                      </a:lnTo>
                      <a:lnTo>
                        <a:pt x="6935" y="4523"/>
                      </a:lnTo>
                      <a:lnTo>
                        <a:pt x="7141" y="4490"/>
                      </a:lnTo>
                      <a:lnTo>
                        <a:pt x="7344" y="4455"/>
                      </a:lnTo>
                      <a:lnTo>
                        <a:pt x="7547" y="4419"/>
                      </a:lnTo>
                      <a:lnTo>
                        <a:pt x="7748" y="4384"/>
                      </a:lnTo>
                      <a:lnTo>
                        <a:pt x="7948" y="4347"/>
                      </a:lnTo>
                      <a:lnTo>
                        <a:pt x="8146" y="4311"/>
                      </a:lnTo>
                      <a:lnTo>
                        <a:pt x="8346" y="4276"/>
                      </a:lnTo>
                      <a:lnTo>
                        <a:pt x="8347" y="4274"/>
                      </a:lnTo>
                      <a:lnTo>
                        <a:pt x="8351" y="4272"/>
                      </a:lnTo>
                      <a:lnTo>
                        <a:pt x="8357" y="4270"/>
                      </a:lnTo>
                      <a:lnTo>
                        <a:pt x="8366" y="4266"/>
                      </a:lnTo>
                      <a:lnTo>
                        <a:pt x="8375" y="4261"/>
                      </a:lnTo>
                      <a:lnTo>
                        <a:pt x="8386" y="4253"/>
                      </a:lnTo>
                      <a:lnTo>
                        <a:pt x="8397" y="4245"/>
                      </a:lnTo>
                      <a:lnTo>
                        <a:pt x="8408" y="4236"/>
                      </a:lnTo>
                      <a:lnTo>
                        <a:pt x="8418" y="4224"/>
                      </a:lnTo>
                      <a:lnTo>
                        <a:pt x="8428" y="4210"/>
                      </a:lnTo>
                      <a:lnTo>
                        <a:pt x="8435" y="4196"/>
                      </a:lnTo>
                      <a:lnTo>
                        <a:pt x="8441" y="4179"/>
                      </a:lnTo>
                      <a:lnTo>
                        <a:pt x="8445" y="4160"/>
                      </a:lnTo>
                      <a:lnTo>
                        <a:pt x="8446" y="4140"/>
                      </a:lnTo>
                      <a:lnTo>
                        <a:pt x="8444" y="4117"/>
                      </a:lnTo>
                      <a:lnTo>
                        <a:pt x="8437" y="4093"/>
                      </a:lnTo>
                      <a:lnTo>
                        <a:pt x="8434" y="4085"/>
                      </a:lnTo>
                      <a:lnTo>
                        <a:pt x="8428" y="4066"/>
                      </a:lnTo>
                      <a:lnTo>
                        <a:pt x="8416" y="4036"/>
                      </a:lnTo>
                      <a:lnTo>
                        <a:pt x="8402" y="3996"/>
                      </a:lnTo>
                      <a:lnTo>
                        <a:pt x="8385" y="3948"/>
                      </a:lnTo>
                      <a:lnTo>
                        <a:pt x="8364" y="3892"/>
                      </a:lnTo>
                      <a:lnTo>
                        <a:pt x="8342" y="3832"/>
                      </a:lnTo>
                      <a:lnTo>
                        <a:pt x="8318" y="3767"/>
                      </a:lnTo>
                      <a:lnTo>
                        <a:pt x="8293" y="3700"/>
                      </a:lnTo>
                      <a:lnTo>
                        <a:pt x="8268" y="3630"/>
                      </a:lnTo>
                      <a:lnTo>
                        <a:pt x="8243" y="3562"/>
                      </a:lnTo>
                      <a:lnTo>
                        <a:pt x="8218" y="3495"/>
                      </a:lnTo>
                      <a:lnTo>
                        <a:pt x="8193" y="3431"/>
                      </a:lnTo>
                      <a:lnTo>
                        <a:pt x="8171" y="3371"/>
                      </a:lnTo>
                      <a:lnTo>
                        <a:pt x="8150" y="3317"/>
                      </a:lnTo>
                      <a:lnTo>
                        <a:pt x="8133" y="3271"/>
                      </a:lnTo>
                      <a:lnTo>
                        <a:pt x="8131" y="3269"/>
                      </a:lnTo>
                      <a:lnTo>
                        <a:pt x="8129" y="3264"/>
                      </a:lnTo>
                      <a:lnTo>
                        <a:pt x="8126" y="3256"/>
                      </a:lnTo>
                      <a:lnTo>
                        <a:pt x="8122" y="3247"/>
                      </a:lnTo>
                      <a:lnTo>
                        <a:pt x="8116" y="3235"/>
                      </a:lnTo>
                      <a:lnTo>
                        <a:pt x="8108" y="3223"/>
                      </a:lnTo>
                      <a:lnTo>
                        <a:pt x="8099" y="3210"/>
                      </a:lnTo>
                      <a:lnTo>
                        <a:pt x="8087" y="3197"/>
                      </a:lnTo>
                      <a:lnTo>
                        <a:pt x="8075" y="3186"/>
                      </a:lnTo>
                      <a:lnTo>
                        <a:pt x="8059" y="3175"/>
                      </a:lnTo>
                      <a:lnTo>
                        <a:pt x="8041" y="3166"/>
                      </a:lnTo>
                      <a:lnTo>
                        <a:pt x="8021" y="3160"/>
                      </a:lnTo>
                      <a:lnTo>
                        <a:pt x="7999" y="3155"/>
                      </a:lnTo>
                      <a:lnTo>
                        <a:pt x="7974" y="3155"/>
                      </a:lnTo>
                      <a:lnTo>
                        <a:pt x="7947" y="3159"/>
                      </a:lnTo>
                      <a:lnTo>
                        <a:pt x="7916" y="3167"/>
                      </a:lnTo>
                      <a:lnTo>
                        <a:pt x="7708" y="3203"/>
                      </a:lnTo>
                      <a:lnTo>
                        <a:pt x="7481" y="3241"/>
                      </a:lnTo>
                      <a:lnTo>
                        <a:pt x="7238" y="3278"/>
                      </a:lnTo>
                      <a:lnTo>
                        <a:pt x="6982" y="3317"/>
                      </a:lnTo>
                      <a:lnTo>
                        <a:pt x="6717" y="3355"/>
                      </a:lnTo>
                      <a:lnTo>
                        <a:pt x="6445" y="3392"/>
                      </a:lnTo>
                      <a:lnTo>
                        <a:pt x="6170" y="3428"/>
                      </a:lnTo>
                      <a:lnTo>
                        <a:pt x="5896" y="3461"/>
                      </a:lnTo>
                      <a:lnTo>
                        <a:pt x="5623" y="3492"/>
                      </a:lnTo>
                      <a:lnTo>
                        <a:pt x="5359" y="3520"/>
                      </a:lnTo>
                      <a:lnTo>
                        <a:pt x="5103" y="3545"/>
                      </a:lnTo>
                      <a:lnTo>
                        <a:pt x="4861" y="3566"/>
                      </a:lnTo>
                      <a:lnTo>
                        <a:pt x="4634" y="3583"/>
                      </a:lnTo>
                      <a:lnTo>
                        <a:pt x="4427" y="3595"/>
                      </a:lnTo>
                      <a:lnTo>
                        <a:pt x="4242" y="3601"/>
                      </a:lnTo>
                      <a:lnTo>
                        <a:pt x="4083" y="3602"/>
                      </a:lnTo>
                      <a:lnTo>
                        <a:pt x="3949" y="3607"/>
                      </a:lnTo>
                      <a:lnTo>
                        <a:pt x="3818" y="3606"/>
                      </a:lnTo>
                      <a:lnTo>
                        <a:pt x="3690" y="3600"/>
                      </a:lnTo>
                      <a:lnTo>
                        <a:pt x="3565" y="3587"/>
                      </a:lnTo>
                      <a:lnTo>
                        <a:pt x="3441" y="3568"/>
                      </a:lnTo>
                      <a:lnTo>
                        <a:pt x="3320" y="3542"/>
                      </a:lnTo>
                      <a:lnTo>
                        <a:pt x="3202" y="3510"/>
                      </a:lnTo>
                      <a:lnTo>
                        <a:pt x="3084" y="3469"/>
                      </a:lnTo>
                      <a:lnTo>
                        <a:pt x="2968" y="3419"/>
                      </a:lnTo>
                      <a:lnTo>
                        <a:pt x="2854" y="3362"/>
                      </a:lnTo>
                      <a:lnTo>
                        <a:pt x="2741" y="3297"/>
                      </a:lnTo>
                      <a:lnTo>
                        <a:pt x="2629" y="3223"/>
                      </a:lnTo>
                      <a:lnTo>
                        <a:pt x="2519" y="3140"/>
                      </a:lnTo>
                      <a:lnTo>
                        <a:pt x="2408" y="3046"/>
                      </a:lnTo>
                      <a:lnTo>
                        <a:pt x="2299" y="2944"/>
                      </a:lnTo>
                      <a:lnTo>
                        <a:pt x="2191" y="2832"/>
                      </a:lnTo>
                      <a:lnTo>
                        <a:pt x="2183" y="2824"/>
                      </a:lnTo>
                      <a:lnTo>
                        <a:pt x="2162" y="2806"/>
                      </a:lnTo>
                      <a:lnTo>
                        <a:pt x="2131" y="2775"/>
                      </a:lnTo>
                      <a:lnTo>
                        <a:pt x="2089" y="2734"/>
                      </a:lnTo>
                      <a:lnTo>
                        <a:pt x="2037" y="2685"/>
                      </a:lnTo>
                      <a:lnTo>
                        <a:pt x="1980" y="2629"/>
                      </a:lnTo>
                      <a:lnTo>
                        <a:pt x="1915" y="2566"/>
                      </a:lnTo>
                      <a:lnTo>
                        <a:pt x="1846" y="2500"/>
                      </a:lnTo>
                      <a:lnTo>
                        <a:pt x="1775" y="2429"/>
                      </a:lnTo>
                      <a:lnTo>
                        <a:pt x="1702" y="2358"/>
                      </a:lnTo>
                      <a:lnTo>
                        <a:pt x="1629" y="2285"/>
                      </a:lnTo>
                      <a:lnTo>
                        <a:pt x="1557" y="2214"/>
                      </a:lnTo>
                      <a:lnTo>
                        <a:pt x="1489" y="2145"/>
                      </a:lnTo>
                      <a:lnTo>
                        <a:pt x="1425" y="2078"/>
                      </a:lnTo>
                      <a:lnTo>
                        <a:pt x="1366" y="2017"/>
                      </a:lnTo>
                      <a:lnTo>
                        <a:pt x="1316" y="1963"/>
                      </a:lnTo>
                      <a:lnTo>
                        <a:pt x="1292" y="1923"/>
                      </a:lnTo>
                      <a:lnTo>
                        <a:pt x="1278" y="1884"/>
                      </a:lnTo>
                      <a:lnTo>
                        <a:pt x="1272" y="1844"/>
                      </a:lnTo>
                      <a:lnTo>
                        <a:pt x="1275" y="1806"/>
                      </a:lnTo>
                      <a:lnTo>
                        <a:pt x="1283" y="1771"/>
                      </a:lnTo>
                      <a:lnTo>
                        <a:pt x="1298" y="1736"/>
                      </a:lnTo>
                      <a:lnTo>
                        <a:pt x="1318" y="1705"/>
                      </a:lnTo>
                      <a:lnTo>
                        <a:pt x="1341" y="1678"/>
                      </a:lnTo>
                      <a:lnTo>
                        <a:pt x="1368" y="1655"/>
                      </a:lnTo>
                      <a:lnTo>
                        <a:pt x="1399" y="1638"/>
                      </a:lnTo>
                      <a:lnTo>
                        <a:pt x="1430" y="1626"/>
                      </a:lnTo>
                      <a:lnTo>
                        <a:pt x="1463" y="1620"/>
                      </a:lnTo>
                      <a:lnTo>
                        <a:pt x="1496" y="1622"/>
                      </a:lnTo>
                      <a:lnTo>
                        <a:pt x="1529" y="1632"/>
                      </a:lnTo>
                      <a:lnTo>
                        <a:pt x="1560" y="1651"/>
                      </a:lnTo>
                      <a:lnTo>
                        <a:pt x="1590" y="1678"/>
                      </a:lnTo>
                      <a:lnTo>
                        <a:pt x="1614" y="1709"/>
                      </a:lnTo>
                      <a:lnTo>
                        <a:pt x="1650" y="1751"/>
                      </a:lnTo>
                      <a:lnTo>
                        <a:pt x="1694" y="1800"/>
                      </a:lnTo>
                      <a:lnTo>
                        <a:pt x="1747" y="1859"/>
                      </a:lnTo>
                      <a:lnTo>
                        <a:pt x="1807" y="1923"/>
                      </a:lnTo>
                      <a:lnTo>
                        <a:pt x="1873" y="1992"/>
                      </a:lnTo>
                      <a:lnTo>
                        <a:pt x="1945" y="2067"/>
                      </a:lnTo>
                      <a:lnTo>
                        <a:pt x="2019" y="2144"/>
                      </a:lnTo>
                      <a:lnTo>
                        <a:pt x="2097" y="2223"/>
                      </a:lnTo>
                      <a:lnTo>
                        <a:pt x="2176" y="2302"/>
                      </a:lnTo>
                      <a:lnTo>
                        <a:pt x="2255" y="2382"/>
                      </a:lnTo>
                      <a:lnTo>
                        <a:pt x="2333" y="2460"/>
                      </a:lnTo>
                      <a:lnTo>
                        <a:pt x="2408" y="2534"/>
                      </a:lnTo>
                      <a:lnTo>
                        <a:pt x="2482" y="2605"/>
                      </a:lnTo>
                      <a:lnTo>
                        <a:pt x="2550" y="2670"/>
                      </a:lnTo>
                      <a:lnTo>
                        <a:pt x="2613" y="2730"/>
                      </a:lnTo>
                      <a:lnTo>
                        <a:pt x="2679" y="2780"/>
                      </a:lnTo>
                      <a:lnTo>
                        <a:pt x="2746" y="2829"/>
                      </a:lnTo>
                      <a:lnTo>
                        <a:pt x="2812" y="2874"/>
                      </a:lnTo>
                      <a:lnTo>
                        <a:pt x="2879" y="2918"/>
                      </a:lnTo>
                      <a:lnTo>
                        <a:pt x="2947" y="2958"/>
                      </a:lnTo>
                      <a:lnTo>
                        <a:pt x="3017" y="2997"/>
                      </a:lnTo>
                      <a:lnTo>
                        <a:pt x="3087" y="3031"/>
                      </a:lnTo>
                      <a:lnTo>
                        <a:pt x="3158" y="3064"/>
                      </a:lnTo>
                      <a:lnTo>
                        <a:pt x="3231" y="3093"/>
                      </a:lnTo>
                      <a:lnTo>
                        <a:pt x="3306" y="3119"/>
                      </a:lnTo>
                      <a:lnTo>
                        <a:pt x="3381" y="3142"/>
                      </a:lnTo>
                      <a:lnTo>
                        <a:pt x="3460" y="3161"/>
                      </a:lnTo>
                      <a:lnTo>
                        <a:pt x="3541" y="3176"/>
                      </a:lnTo>
                      <a:lnTo>
                        <a:pt x="3624" y="3189"/>
                      </a:lnTo>
                      <a:lnTo>
                        <a:pt x="3709" y="3196"/>
                      </a:lnTo>
                      <a:lnTo>
                        <a:pt x="3798" y="3202"/>
                      </a:lnTo>
                      <a:lnTo>
                        <a:pt x="2472" y="324"/>
                      </a:lnTo>
                      <a:lnTo>
                        <a:pt x="2453" y="282"/>
                      </a:lnTo>
                      <a:lnTo>
                        <a:pt x="2445" y="242"/>
                      </a:lnTo>
                      <a:lnTo>
                        <a:pt x="2446" y="203"/>
                      </a:lnTo>
                      <a:lnTo>
                        <a:pt x="2453" y="166"/>
                      </a:lnTo>
                      <a:lnTo>
                        <a:pt x="2469" y="131"/>
                      </a:lnTo>
                      <a:lnTo>
                        <a:pt x="2489" y="101"/>
                      </a:lnTo>
                      <a:lnTo>
                        <a:pt x="2514" y="72"/>
                      </a:lnTo>
                      <a:lnTo>
                        <a:pt x="2543" y="49"/>
                      </a:lnTo>
                      <a:lnTo>
                        <a:pt x="2574" y="29"/>
                      </a:lnTo>
                      <a:lnTo>
                        <a:pt x="2607" y="15"/>
                      </a:lnTo>
                      <a:lnTo>
                        <a:pt x="2639" y="4"/>
                      </a:lnTo>
                      <a:lnTo>
                        <a:pt x="2671" y="0"/>
                      </a:lnTo>
                      <a:lnTo>
                        <a:pt x="2700" y="2"/>
                      </a:lnTo>
                      <a:lnTo>
                        <a:pt x="2728" y="11"/>
                      </a:lnTo>
                      <a:lnTo>
                        <a:pt x="2751" y="26"/>
                      </a:lnTo>
                      <a:lnTo>
                        <a:pt x="2769" y="49"/>
                      </a:lnTo>
                      <a:lnTo>
                        <a:pt x="4209" y="3203"/>
                      </a:lnTo>
                      <a:lnTo>
                        <a:pt x="4351" y="3200"/>
                      </a:lnTo>
                      <a:lnTo>
                        <a:pt x="4528" y="3191"/>
                      </a:lnTo>
                      <a:lnTo>
                        <a:pt x="4733" y="3179"/>
                      </a:lnTo>
                      <a:lnTo>
                        <a:pt x="4964" y="3162"/>
                      </a:lnTo>
                      <a:lnTo>
                        <a:pt x="5213" y="3141"/>
                      </a:lnTo>
                      <a:lnTo>
                        <a:pt x="5477" y="3115"/>
                      </a:lnTo>
                      <a:lnTo>
                        <a:pt x="5752" y="3088"/>
                      </a:lnTo>
                      <a:lnTo>
                        <a:pt x="6031" y="3060"/>
                      </a:lnTo>
                      <a:lnTo>
                        <a:pt x="6311" y="3028"/>
                      </a:lnTo>
                      <a:lnTo>
                        <a:pt x="6586" y="2997"/>
                      </a:lnTo>
                      <a:lnTo>
                        <a:pt x="6851" y="2964"/>
                      </a:lnTo>
                      <a:lnTo>
                        <a:pt x="7103" y="2932"/>
                      </a:lnTo>
                      <a:lnTo>
                        <a:pt x="7335" y="2899"/>
                      </a:lnTo>
                      <a:lnTo>
                        <a:pt x="7544" y="2869"/>
                      </a:lnTo>
                      <a:lnTo>
                        <a:pt x="7724" y="2839"/>
                      </a:lnTo>
                      <a:lnTo>
                        <a:pt x="7871" y="2813"/>
                      </a:lnTo>
                      <a:lnTo>
                        <a:pt x="7939" y="2791"/>
                      </a:lnTo>
                      <a:lnTo>
                        <a:pt x="7943" y="2774"/>
                      </a:lnTo>
                      <a:lnTo>
                        <a:pt x="7952" y="2758"/>
                      </a:lnTo>
                      <a:lnTo>
                        <a:pt x="7965" y="2744"/>
                      </a:lnTo>
                      <a:lnTo>
                        <a:pt x="7981" y="2730"/>
                      </a:lnTo>
                      <a:lnTo>
                        <a:pt x="8001" y="2718"/>
                      </a:lnTo>
                      <a:lnTo>
                        <a:pt x="8023" y="2709"/>
                      </a:lnTo>
                      <a:lnTo>
                        <a:pt x="8048" y="2700"/>
                      </a:lnTo>
                      <a:lnTo>
                        <a:pt x="8075" y="2694"/>
                      </a:lnTo>
                      <a:lnTo>
                        <a:pt x="8103" y="2690"/>
                      </a:lnTo>
                      <a:lnTo>
                        <a:pt x="8131" y="2688"/>
                      </a:lnTo>
                      <a:lnTo>
                        <a:pt x="8161" y="2689"/>
                      </a:lnTo>
                      <a:lnTo>
                        <a:pt x="8191" y="2692"/>
                      </a:lnTo>
                      <a:lnTo>
                        <a:pt x="8221" y="2698"/>
                      </a:lnTo>
                      <a:lnTo>
                        <a:pt x="8250" y="2707"/>
                      </a:lnTo>
                      <a:lnTo>
                        <a:pt x="8278" y="2719"/>
                      </a:lnTo>
                      <a:lnTo>
                        <a:pt x="8305" y="2735"/>
                      </a:lnTo>
                      <a:lnTo>
                        <a:pt x="8383" y="2893"/>
                      </a:lnTo>
                      <a:lnTo>
                        <a:pt x="8462" y="3070"/>
                      </a:lnTo>
                      <a:lnTo>
                        <a:pt x="8541" y="3264"/>
                      </a:lnTo>
                      <a:lnTo>
                        <a:pt x="8620" y="3472"/>
                      </a:lnTo>
                      <a:lnTo>
                        <a:pt x="8698" y="3693"/>
                      </a:lnTo>
                      <a:lnTo>
                        <a:pt x="8771" y="3927"/>
                      </a:lnTo>
                      <a:lnTo>
                        <a:pt x="8842" y="4170"/>
                      </a:lnTo>
                      <a:lnTo>
                        <a:pt x="8908" y="4422"/>
                      </a:lnTo>
                      <a:lnTo>
                        <a:pt x="8969" y="4680"/>
                      </a:lnTo>
                      <a:lnTo>
                        <a:pt x="9022" y="4943"/>
                      </a:lnTo>
                      <a:lnTo>
                        <a:pt x="9070" y="5210"/>
                      </a:lnTo>
                      <a:lnTo>
                        <a:pt x="9108" y="5478"/>
                      </a:lnTo>
                      <a:lnTo>
                        <a:pt x="9137" y="5747"/>
                      </a:lnTo>
                      <a:lnTo>
                        <a:pt x="9156" y="6013"/>
                      </a:lnTo>
                      <a:lnTo>
                        <a:pt x="9163" y="6276"/>
                      </a:lnTo>
                      <a:lnTo>
                        <a:pt x="9160" y="6536"/>
                      </a:lnTo>
                      <a:lnTo>
                        <a:pt x="9157" y="6568"/>
                      </a:lnTo>
                      <a:lnTo>
                        <a:pt x="9150" y="6599"/>
                      </a:lnTo>
                      <a:lnTo>
                        <a:pt x="9140" y="6626"/>
                      </a:lnTo>
                      <a:lnTo>
                        <a:pt x="9126" y="6651"/>
                      </a:lnTo>
                      <a:lnTo>
                        <a:pt x="9111" y="6672"/>
                      </a:lnTo>
                      <a:lnTo>
                        <a:pt x="9093" y="6692"/>
                      </a:lnTo>
                      <a:lnTo>
                        <a:pt x="9072" y="6708"/>
                      </a:lnTo>
                      <a:lnTo>
                        <a:pt x="9050" y="6721"/>
                      </a:lnTo>
                      <a:lnTo>
                        <a:pt x="9027" y="6730"/>
                      </a:lnTo>
                      <a:lnTo>
                        <a:pt x="9001" y="6737"/>
                      </a:lnTo>
                      <a:lnTo>
                        <a:pt x="8976" y="6741"/>
                      </a:lnTo>
                      <a:lnTo>
                        <a:pt x="8950" y="6741"/>
                      </a:lnTo>
                      <a:lnTo>
                        <a:pt x="8924" y="6737"/>
                      </a:lnTo>
                      <a:lnTo>
                        <a:pt x="8897" y="6730"/>
                      </a:lnTo>
                      <a:lnTo>
                        <a:pt x="8871" y="6720"/>
                      </a:lnTo>
                      <a:lnTo>
                        <a:pt x="8847" y="6706"/>
                      </a:lnTo>
                      <a:lnTo>
                        <a:pt x="8875" y="6720"/>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4" name=""/>
                <p:cNvSpPr/>
                <p:nvPr/>
              </p:nvSpPr>
              <p:spPr>
                <a:xfrm>
                  <a:off x="805680" y="5675040"/>
                  <a:ext cx="135720" cy="56520"/>
                </a:xfrm>
                <a:custGeom>
                  <a:avLst/>
                  <a:gdLst/>
                  <a:ahLst/>
                  <a:rect l="l" t="t" r="r" b="b"/>
                  <a:pathLst>
                    <a:path w="3788" h="1580">
                      <a:moveTo>
                        <a:pt x="0" y="0"/>
                      </a:moveTo>
                      <a:lnTo>
                        <a:pt x="85" y="218"/>
                      </a:lnTo>
                      <a:lnTo>
                        <a:pt x="198" y="424"/>
                      </a:lnTo>
                      <a:lnTo>
                        <a:pt x="337" y="616"/>
                      </a:lnTo>
                      <a:lnTo>
                        <a:pt x="500" y="794"/>
                      </a:lnTo>
                      <a:lnTo>
                        <a:pt x="685" y="957"/>
                      </a:lnTo>
                      <a:lnTo>
                        <a:pt x="892" y="1103"/>
                      </a:lnTo>
                      <a:lnTo>
                        <a:pt x="1118" y="1231"/>
                      </a:lnTo>
                      <a:lnTo>
                        <a:pt x="1361" y="1341"/>
                      </a:lnTo>
                      <a:lnTo>
                        <a:pt x="1622" y="1432"/>
                      </a:lnTo>
                      <a:lnTo>
                        <a:pt x="1897" y="1501"/>
                      </a:lnTo>
                      <a:lnTo>
                        <a:pt x="2187" y="1551"/>
                      </a:lnTo>
                      <a:lnTo>
                        <a:pt x="2489" y="1577"/>
                      </a:lnTo>
                      <a:lnTo>
                        <a:pt x="2801" y="1580"/>
                      </a:lnTo>
                      <a:lnTo>
                        <a:pt x="3122" y="1559"/>
                      </a:lnTo>
                      <a:lnTo>
                        <a:pt x="3451" y="1513"/>
                      </a:lnTo>
                      <a:lnTo>
                        <a:pt x="3788" y="1441"/>
                      </a:lnTo>
                    </a:path>
                  </a:pathLst>
                </a:custGeom>
                <a:noFill/>
                <a:ln w="4680">
                  <a:solidFill>
                    <a:srgbClr val="000000"/>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375" name=""/>
                <p:cNvSpPr/>
                <p:nvPr/>
              </p:nvSpPr>
              <p:spPr>
                <a:xfrm>
                  <a:off x="804960" y="5674320"/>
                  <a:ext cx="1800" cy="1440"/>
                </a:xfrm>
                <a:custGeom>
                  <a:avLst/>
                  <a:gdLst/>
                  <a:ahLst/>
                  <a:rect l="l" t="t" r="r" b="b"/>
                  <a:pathLst>
                    <a:path w="65" h="43">
                      <a:moveTo>
                        <a:pt x="2" y="43"/>
                      </a:moveTo>
                      <a:lnTo>
                        <a:pt x="2" y="43"/>
                      </a:lnTo>
                      <a:lnTo>
                        <a:pt x="0" y="38"/>
                      </a:lnTo>
                      <a:lnTo>
                        <a:pt x="0" y="33"/>
                      </a:lnTo>
                      <a:lnTo>
                        <a:pt x="1" y="27"/>
                      </a:lnTo>
                      <a:lnTo>
                        <a:pt x="2" y="21"/>
                      </a:lnTo>
                      <a:lnTo>
                        <a:pt x="5" y="16"/>
                      </a:lnTo>
                      <a:lnTo>
                        <a:pt x="8" y="12"/>
                      </a:lnTo>
                      <a:lnTo>
                        <a:pt x="14" y="7"/>
                      </a:lnTo>
                      <a:lnTo>
                        <a:pt x="18" y="4"/>
                      </a:lnTo>
                      <a:lnTo>
                        <a:pt x="24" y="2"/>
                      </a:lnTo>
                      <a:lnTo>
                        <a:pt x="29" y="0"/>
                      </a:lnTo>
                      <a:lnTo>
                        <a:pt x="35" y="0"/>
                      </a:lnTo>
                      <a:lnTo>
                        <a:pt x="40" y="1"/>
                      </a:lnTo>
                      <a:lnTo>
                        <a:pt x="46" y="2"/>
                      </a:lnTo>
                      <a:lnTo>
                        <a:pt x="52" y="5"/>
                      </a:lnTo>
                      <a:lnTo>
                        <a:pt x="56" y="8"/>
                      </a:lnTo>
                      <a:lnTo>
                        <a:pt x="60" y="14"/>
                      </a:lnTo>
                      <a:lnTo>
                        <a:pt x="63" y="18"/>
                      </a:lnTo>
                      <a:lnTo>
                        <a:pt x="65" y="24"/>
                      </a:lnTo>
                      <a:lnTo>
                        <a:pt x="65" y="24"/>
                      </a:lnTo>
                      <a:lnTo>
                        <a:pt x="2" y="43"/>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76" name=""/>
                <p:cNvSpPr/>
                <p:nvPr/>
              </p:nvSpPr>
              <p:spPr>
                <a:xfrm>
                  <a:off x="940680" y="5725440"/>
                  <a:ext cx="1440" cy="1800"/>
                </a:xfrm>
                <a:custGeom>
                  <a:avLst/>
                  <a:gdLst/>
                  <a:ahLst/>
                  <a:rect l="l" t="t" r="r" b="b"/>
                  <a:pathLst>
                    <a:path w="41" h="66">
                      <a:moveTo>
                        <a:pt x="0" y="1"/>
                      </a:moveTo>
                      <a:lnTo>
                        <a:pt x="0" y="1"/>
                      </a:lnTo>
                      <a:lnTo>
                        <a:pt x="5" y="0"/>
                      </a:lnTo>
                      <a:lnTo>
                        <a:pt x="11" y="0"/>
                      </a:lnTo>
                      <a:lnTo>
                        <a:pt x="16" y="1"/>
                      </a:lnTo>
                      <a:lnTo>
                        <a:pt x="22" y="3"/>
                      </a:lnTo>
                      <a:lnTo>
                        <a:pt x="26" y="6"/>
                      </a:lnTo>
                      <a:lnTo>
                        <a:pt x="32" y="10"/>
                      </a:lnTo>
                      <a:lnTo>
                        <a:pt x="35" y="14"/>
                      </a:lnTo>
                      <a:lnTo>
                        <a:pt x="38" y="20"/>
                      </a:lnTo>
                      <a:lnTo>
                        <a:pt x="40" y="26"/>
                      </a:lnTo>
                      <a:lnTo>
                        <a:pt x="41" y="31"/>
                      </a:lnTo>
                      <a:lnTo>
                        <a:pt x="41" y="36"/>
                      </a:lnTo>
                      <a:lnTo>
                        <a:pt x="40" y="42"/>
                      </a:lnTo>
                      <a:lnTo>
                        <a:pt x="38" y="48"/>
                      </a:lnTo>
                      <a:lnTo>
                        <a:pt x="35" y="52"/>
                      </a:lnTo>
                      <a:lnTo>
                        <a:pt x="31" y="57"/>
                      </a:lnTo>
                      <a:lnTo>
                        <a:pt x="26" y="61"/>
                      </a:lnTo>
                      <a:lnTo>
                        <a:pt x="21" y="64"/>
                      </a:lnTo>
                      <a:lnTo>
                        <a:pt x="15" y="66"/>
                      </a:lnTo>
                      <a:lnTo>
                        <a:pt x="15" y="66"/>
                      </a:lnTo>
                      <a:lnTo>
                        <a:pt x="0" y="1"/>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77" name=""/>
                <p:cNvSpPr/>
                <p:nvPr/>
              </p:nvSpPr>
              <p:spPr>
                <a:xfrm>
                  <a:off x="645840" y="5645520"/>
                  <a:ext cx="131040" cy="21240"/>
                </a:xfrm>
                <a:prstGeom prst="line">
                  <a:avLst/>
                </a:prstGeom>
                <a:ln w="4680">
                  <a:solidFill>
                    <a:srgbClr val="000000"/>
                  </a:solidFill>
                  <a:miter/>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378" name=""/>
                <p:cNvSpPr/>
                <p:nvPr/>
              </p:nvSpPr>
              <p:spPr>
                <a:xfrm>
                  <a:off x="777240" y="5667120"/>
                  <a:ext cx="30600" cy="1800"/>
                </a:xfrm>
                <a:custGeom>
                  <a:avLst/>
                  <a:gdLst/>
                  <a:ahLst/>
                  <a:rect l="l" t="t" r="r" b="b"/>
                  <a:pathLst>
                    <a:path w="844" h="62">
                      <a:moveTo>
                        <a:pt x="0" y="0"/>
                      </a:moveTo>
                      <a:lnTo>
                        <a:pt x="65" y="8"/>
                      </a:lnTo>
                      <a:lnTo>
                        <a:pt x="128" y="17"/>
                      </a:lnTo>
                      <a:lnTo>
                        <a:pt x="189" y="24"/>
                      </a:lnTo>
                      <a:lnTo>
                        <a:pt x="248" y="31"/>
                      </a:lnTo>
                      <a:lnTo>
                        <a:pt x="306" y="38"/>
                      </a:lnTo>
                      <a:lnTo>
                        <a:pt x="362" y="43"/>
                      </a:lnTo>
                      <a:lnTo>
                        <a:pt x="416" y="48"/>
                      </a:lnTo>
                      <a:lnTo>
                        <a:pt x="469" y="52"/>
                      </a:lnTo>
                      <a:lnTo>
                        <a:pt x="519" y="56"/>
                      </a:lnTo>
                      <a:lnTo>
                        <a:pt x="570" y="59"/>
                      </a:lnTo>
                      <a:lnTo>
                        <a:pt x="618" y="61"/>
                      </a:lnTo>
                      <a:lnTo>
                        <a:pt x="665" y="62"/>
                      </a:lnTo>
                      <a:lnTo>
                        <a:pt x="712" y="61"/>
                      </a:lnTo>
                      <a:lnTo>
                        <a:pt x="756" y="60"/>
                      </a:lnTo>
                      <a:lnTo>
                        <a:pt x="800" y="58"/>
                      </a:lnTo>
                      <a:lnTo>
                        <a:pt x="844" y="54"/>
                      </a:lnTo>
                    </a:path>
                  </a:pathLst>
                </a:custGeom>
                <a:noFill/>
                <a:ln w="46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79" name=""/>
                <p:cNvSpPr/>
                <p:nvPr/>
              </p:nvSpPr>
              <p:spPr>
                <a:xfrm>
                  <a:off x="776520" y="5665680"/>
                  <a:ext cx="1080" cy="2520"/>
                </a:xfrm>
                <a:custGeom>
                  <a:avLst/>
                  <a:gdLst/>
                  <a:ahLst/>
                  <a:rect l="l" t="t" r="r" b="b"/>
                  <a:pathLst>
                    <a:path w="37" h="67">
                      <a:moveTo>
                        <a:pt x="29" y="67"/>
                      </a:moveTo>
                      <a:lnTo>
                        <a:pt x="29" y="67"/>
                      </a:lnTo>
                      <a:lnTo>
                        <a:pt x="24" y="65"/>
                      </a:lnTo>
                      <a:lnTo>
                        <a:pt x="17" y="63"/>
                      </a:lnTo>
                      <a:lnTo>
                        <a:pt x="13" y="60"/>
                      </a:lnTo>
                      <a:lnTo>
                        <a:pt x="8" y="56"/>
                      </a:lnTo>
                      <a:lnTo>
                        <a:pt x="5" y="52"/>
                      </a:lnTo>
                      <a:lnTo>
                        <a:pt x="2" y="46"/>
                      </a:lnTo>
                      <a:lnTo>
                        <a:pt x="1" y="40"/>
                      </a:lnTo>
                      <a:lnTo>
                        <a:pt x="0" y="35"/>
                      </a:lnTo>
                      <a:lnTo>
                        <a:pt x="0" y="30"/>
                      </a:lnTo>
                      <a:lnTo>
                        <a:pt x="2" y="24"/>
                      </a:lnTo>
                      <a:lnTo>
                        <a:pt x="4" y="18"/>
                      </a:lnTo>
                      <a:lnTo>
                        <a:pt x="7" y="14"/>
                      </a:lnTo>
                      <a:lnTo>
                        <a:pt x="11" y="9"/>
                      </a:lnTo>
                      <a:lnTo>
                        <a:pt x="15" y="5"/>
                      </a:lnTo>
                      <a:lnTo>
                        <a:pt x="21" y="2"/>
                      </a:lnTo>
                      <a:lnTo>
                        <a:pt x="27" y="1"/>
                      </a:lnTo>
                      <a:lnTo>
                        <a:pt x="32" y="0"/>
                      </a:lnTo>
                      <a:lnTo>
                        <a:pt x="37" y="0"/>
                      </a:lnTo>
                      <a:lnTo>
                        <a:pt x="37" y="0"/>
                      </a:lnTo>
                      <a:lnTo>
                        <a:pt x="29" y="67"/>
                      </a:lnTo>
                      <a:close/>
                    </a:path>
                  </a:pathLst>
                </a:custGeom>
                <a:solidFill>
                  <a:srgbClr val="000000"/>
                </a:solid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380" name=""/>
                <p:cNvSpPr/>
                <p:nvPr/>
              </p:nvSpPr>
              <p:spPr>
                <a:xfrm>
                  <a:off x="807120" y="5667840"/>
                  <a:ext cx="1440" cy="1800"/>
                </a:xfrm>
                <a:custGeom>
                  <a:avLst/>
                  <a:gdLst/>
                  <a:ahLst/>
                  <a:rect l="l" t="t" r="r" b="b"/>
                  <a:pathLst>
                    <a:path w="37" h="67">
                      <a:moveTo>
                        <a:pt x="0" y="0"/>
                      </a:moveTo>
                      <a:lnTo>
                        <a:pt x="0" y="0"/>
                      </a:lnTo>
                      <a:lnTo>
                        <a:pt x="5" y="0"/>
                      </a:lnTo>
                      <a:lnTo>
                        <a:pt x="11" y="1"/>
                      </a:lnTo>
                      <a:lnTo>
                        <a:pt x="17" y="3"/>
                      </a:lnTo>
                      <a:lnTo>
                        <a:pt x="22" y="6"/>
                      </a:lnTo>
                      <a:lnTo>
                        <a:pt x="26" y="9"/>
                      </a:lnTo>
                      <a:lnTo>
                        <a:pt x="30" y="14"/>
                      </a:lnTo>
                      <a:lnTo>
                        <a:pt x="33" y="19"/>
                      </a:lnTo>
                      <a:lnTo>
                        <a:pt x="35" y="25"/>
                      </a:lnTo>
                      <a:lnTo>
                        <a:pt x="37" y="30"/>
                      </a:lnTo>
                      <a:lnTo>
                        <a:pt x="37" y="35"/>
                      </a:lnTo>
                      <a:lnTo>
                        <a:pt x="35" y="42"/>
                      </a:lnTo>
                      <a:lnTo>
                        <a:pt x="33" y="47"/>
                      </a:lnTo>
                      <a:lnTo>
                        <a:pt x="30" y="52"/>
                      </a:lnTo>
                      <a:lnTo>
                        <a:pt x="27" y="57"/>
                      </a:lnTo>
                      <a:lnTo>
                        <a:pt x="22" y="61"/>
                      </a:lnTo>
                      <a:lnTo>
                        <a:pt x="18" y="64"/>
                      </a:lnTo>
                      <a:lnTo>
                        <a:pt x="11" y="66"/>
                      </a:lnTo>
                      <a:lnTo>
                        <a:pt x="6" y="67"/>
                      </a:lnTo>
                      <a:lnTo>
                        <a:pt x="6" y="67"/>
                      </a:lnTo>
                      <a:lnTo>
                        <a:pt x="0"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81" name=""/>
                <p:cNvSpPr/>
                <p:nvPr/>
              </p:nvSpPr>
              <p:spPr>
                <a:xfrm>
                  <a:off x="808200" y="5652000"/>
                  <a:ext cx="122760" cy="16920"/>
                </a:xfrm>
                <a:custGeom>
                  <a:avLst/>
                  <a:gdLst/>
                  <a:ahLst/>
                  <a:rect l="l" t="t" r="r" b="b"/>
                  <a:pathLst>
                    <a:path w="3446" h="481">
                      <a:moveTo>
                        <a:pt x="0" y="481"/>
                      </a:moveTo>
                      <a:lnTo>
                        <a:pt x="184" y="469"/>
                      </a:lnTo>
                      <a:lnTo>
                        <a:pt x="380" y="453"/>
                      </a:lnTo>
                      <a:lnTo>
                        <a:pt x="588" y="434"/>
                      </a:lnTo>
                      <a:lnTo>
                        <a:pt x="805" y="413"/>
                      </a:lnTo>
                      <a:lnTo>
                        <a:pt x="1028" y="388"/>
                      </a:lnTo>
                      <a:lnTo>
                        <a:pt x="1257" y="362"/>
                      </a:lnTo>
                      <a:lnTo>
                        <a:pt x="1489" y="332"/>
                      </a:lnTo>
                      <a:lnTo>
                        <a:pt x="1723" y="301"/>
                      </a:lnTo>
                      <a:lnTo>
                        <a:pt x="1956" y="267"/>
                      </a:lnTo>
                      <a:lnTo>
                        <a:pt x="2189" y="231"/>
                      </a:lnTo>
                      <a:lnTo>
                        <a:pt x="2418" y="196"/>
                      </a:lnTo>
                      <a:lnTo>
                        <a:pt x="2640" y="158"/>
                      </a:lnTo>
                      <a:lnTo>
                        <a:pt x="2857" y="119"/>
                      </a:lnTo>
                      <a:lnTo>
                        <a:pt x="3065" y="80"/>
                      </a:lnTo>
                      <a:lnTo>
                        <a:pt x="3261" y="40"/>
                      </a:lnTo>
                      <a:lnTo>
                        <a:pt x="3446" y="0"/>
                      </a:lnTo>
                    </a:path>
                  </a:pathLst>
                </a:custGeom>
                <a:noFill/>
                <a:ln w="4680">
                  <a:solidFill>
                    <a:srgbClr val="000000"/>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Times New Roman"/>
                  </a:endParaRPr>
                </a:p>
              </p:txBody>
            </p:sp>
            <p:sp>
              <p:nvSpPr>
                <p:cNvPr id="382" name=""/>
                <p:cNvSpPr/>
                <p:nvPr/>
              </p:nvSpPr>
              <p:spPr>
                <a:xfrm>
                  <a:off x="806400" y="5667840"/>
                  <a:ext cx="1440" cy="1800"/>
                </a:xfrm>
                <a:custGeom>
                  <a:avLst/>
                  <a:gdLst/>
                  <a:ahLst/>
                  <a:rect l="l" t="t" r="r" b="b"/>
                  <a:pathLst>
                    <a:path w="35" h="67">
                      <a:moveTo>
                        <a:pt x="35" y="67"/>
                      </a:moveTo>
                      <a:lnTo>
                        <a:pt x="35" y="67"/>
                      </a:lnTo>
                      <a:lnTo>
                        <a:pt x="31" y="67"/>
                      </a:lnTo>
                      <a:lnTo>
                        <a:pt x="24" y="66"/>
                      </a:lnTo>
                      <a:lnTo>
                        <a:pt x="19" y="64"/>
                      </a:lnTo>
                      <a:lnTo>
                        <a:pt x="14" y="61"/>
                      </a:lnTo>
                      <a:lnTo>
                        <a:pt x="10" y="57"/>
                      </a:lnTo>
                      <a:lnTo>
                        <a:pt x="6" y="51"/>
                      </a:lnTo>
                      <a:lnTo>
                        <a:pt x="3" y="46"/>
                      </a:lnTo>
                      <a:lnTo>
                        <a:pt x="1" y="41"/>
                      </a:lnTo>
                      <a:lnTo>
                        <a:pt x="0" y="34"/>
                      </a:lnTo>
                      <a:lnTo>
                        <a:pt x="0" y="30"/>
                      </a:lnTo>
                      <a:lnTo>
                        <a:pt x="1" y="24"/>
                      </a:lnTo>
                      <a:lnTo>
                        <a:pt x="3" y="19"/>
                      </a:lnTo>
                      <a:lnTo>
                        <a:pt x="7" y="13"/>
                      </a:lnTo>
                      <a:lnTo>
                        <a:pt x="11" y="9"/>
                      </a:lnTo>
                      <a:lnTo>
                        <a:pt x="16" y="5"/>
                      </a:lnTo>
                      <a:lnTo>
                        <a:pt x="21" y="3"/>
                      </a:lnTo>
                      <a:lnTo>
                        <a:pt x="27" y="1"/>
                      </a:lnTo>
                      <a:lnTo>
                        <a:pt x="33" y="0"/>
                      </a:lnTo>
                      <a:lnTo>
                        <a:pt x="33" y="0"/>
                      </a:lnTo>
                      <a:lnTo>
                        <a:pt x="35" y="67"/>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83" name=""/>
                <p:cNvSpPr/>
                <p:nvPr/>
              </p:nvSpPr>
              <p:spPr>
                <a:xfrm>
                  <a:off x="930960" y="5650560"/>
                  <a:ext cx="1440" cy="1800"/>
                </a:xfrm>
                <a:custGeom>
                  <a:avLst/>
                  <a:gdLst/>
                  <a:ahLst/>
                  <a:rect l="l" t="t" r="r" b="b"/>
                  <a:pathLst>
                    <a:path w="41" h="66">
                      <a:moveTo>
                        <a:pt x="0" y="1"/>
                      </a:moveTo>
                      <a:lnTo>
                        <a:pt x="0" y="1"/>
                      </a:lnTo>
                      <a:lnTo>
                        <a:pt x="6" y="0"/>
                      </a:lnTo>
                      <a:lnTo>
                        <a:pt x="11" y="0"/>
                      </a:lnTo>
                      <a:lnTo>
                        <a:pt x="17" y="1"/>
                      </a:lnTo>
                      <a:lnTo>
                        <a:pt x="22" y="4"/>
                      </a:lnTo>
                      <a:lnTo>
                        <a:pt x="27" y="7"/>
                      </a:lnTo>
                      <a:lnTo>
                        <a:pt x="31" y="10"/>
                      </a:lnTo>
                      <a:lnTo>
                        <a:pt x="36" y="15"/>
                      </a:lnTo>
                      <a:lnTo>
                        <a:pt x="38" y="21"/>
                      </a:lnTo>
                      <a:lnTo>
                        <a:pt x="40" y="26"/>
                      </a:lnTo>
                      <a:lnTo>
                        <a:pt x="41" y="32"/>
                      </a:lnTo>
                      <a:lnTo>
                        <a:pt x="41" y="37"/>
                      </a:lnTo>
                      <a:lnTo>
                        <a:pt x="40" y="43"/>
                      </a:lnTo>
                      <a:lnTo>
                        <a:pt x="37" y="48"/>
                      </a:lnTo>
                      <a:lnTo>
                        <a:pt x="34" y="53"/>
                      </a:lnTo>
                      <a:lnTo>
                        <a:pt x="30" y="57"/>
                      </a:lnTo>
                      <a:lnTo>
                        <a:pt x="25" y="62"/>
                      </a:lnTo>
                      <a:lnTo>
                        <a:pt x="20" y="64"/>
                      </a:lnTo>
                      <a:lnTo>
                        <a:pt x="15" y="66"/>
                      </a:lnTo>
                      <a:lnTo>
                        <a:pt x="15" y="66"/>
                      </a:lnTo>
                      <a:lnTo>
                        <a:pt x="0" y="1"/>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84" name=""/>
                <p:cNvSpPr/>
                <p:nvPr/>
              </p:nvSpPr>
              <p:spPr>
                <a:xfrm>
                  <a:off x="685800" y="5556960"/>
                  <a:ext cx="41760" cy="41040"/>
                </a:xfrm>
                <a:custGeom>
                  <a:avLst/>
                  <a:gdLst/>
                  <a:ahLst/>
                  <a:rect l="l" t="t" r="r" b="b"/>
                  <a:pathLst>
                    <a:path w="1183" h="1156">
                      <a:moveTo>
                        <a:pt x="0" y="0"/>
                      </a:moveTo>
                      <a:lnTo>
                        <a:pt x="61" y="72"/>
                      </a:lnTo>
                      <a:lnTo>
                        <a:pt x="130" y="151"/>
                      </a:lnTo>
                      <a:lnTo>
                        <a:pt x="207" y="232"/>
                      </a:lnTo>
                      <a:lnTo>
                        <a:pt x="288" y="316"/>
                      </a:lnTo>
                      <a:lnTo>
                        <a:pt x="373" y="402"/>
                      </a:lnTo>
                      <a:lnTo>
                        <a:pt x="460" y="489"/>
                      </a:lnTo>
                      <a:lnTo>
                        <a:pt x="549" y="575"/>
                      </a:lnTo>
                      <a:lnTo>
                        <a:pt x="638" y="659"/>
                      </a:lnTo>
                      <a:lnTo>
                        <a:pt x="725" y="741"/>
                      </a:lnTo>
                      <a:lnTo>
                        <a:pt x="809" y="818"/>
                      </a:lnTo>
                      <a:lnTo>
                        <a:pt x="889" y="892"/>
                      </a:lnTo>
                      <a:lnTo>
                        <a:pt x="965" y="960"/>
                      </a:lnTo>
                      <a:lnTo>
                        <a:pt x="1032" y="1021"/>
                      </a:lnTo>
                      <a:lnTo>
                        <a:pt x="1092" y="1075"/>
                      </a:lnTo>
                      <a:lnTo>
                        <a:pt x="1143" y="1120"/>
                      </a:lnTo>
                      <a:lnTo>
                        <a:pt x="1183" y="1156"/>
                      </a:lnTo>
                    </a:path>
                  </a:pathLst>
                </a:custGeom>
                <a:noFill/>
                <a:ln w="468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385" name=""/>
                <p:cNvSpPr/>
                <p:nvPr/>
              </p:nvSpPr>
              <p:spPr>
                <a:xfrm>
                  <a:off x="684360" y="5555520"/>
                  <a:ext cx="1800" cy="1800"/>
                </a:xfrm>
                <a:custGeom>
                  <a:avLst/>
                  <a:gdLst/>
                  <a:ahLst/>
                  <a:rect l="l" t="t" r="r" b="b"/>
                  <a:pathLst>
                    <a:path w="59" h="55">
                      <a:moveTo>
                        <a:pt x="7" y="55"/>
                      </a:moveTo>
                      <a:lnTo>
                        <a:pt x="7" y="55"/>
                      </a:lnTo>
                      <a:lnTo>
                        <a:pt x="4" y="50"/>
                      </a:lnTo>
                      <a:lnTo>
                        <a:pt x="2" y="44"/>
                      </a:lnTo>
                      <a:lnTo>
                        <a:pt x="0" y="39"/>
                      </a:lnTo>
                      <a:lnTo>
                        <a:pt x="0" y="34"/>
                      </a:lnTo>
                      <a:lnTo>
                        <a:pt x="1" y="28"/>
                      </a:lnTo>
                      <a:lnTo>
                        <a:pt x="2" y="22"/>
                      </a:lnTo>
                      <a:lnTo>
                        <a:pt x="5" y="17"/>
                      </a:lnTo>
                      <a:lnTo>
                        <a:pt x="8" y="12"/>
                      </a:lnTo>
                      <a:lnTo>
                        <a:pt x="12" y="8"/>
                      </a:lnTo>
                      <a:lnTo>
                        <a:pt x="17" y="5"/>
                      </a:lnTo>
                      <a:lnTo>
                        <a:pt x="23" y="2"/>
                      </a:lnTo>
                      <a:lnTo>
                        <a:pt x="28" y="0"/>
                      </a:lnTo>
                      <a:lnTo>
                        <a:pt x="33" y="0"/>
                      </a:lnTo>
                      <a:lnTo>
                        <a:pt x="40" y="1"/>
                      </a:lnTo>
                      <a:lnTo>
                        <a:pt x="45" y="2"/>
                      </a:lnTo>
                      <a:lnTo>
                        <a:pt x="50" y="6"/>
                      </a:lnTo>
                      <a:lnTo>
                        <a:pt x="55" y="9"/>
                      </a:lnTo>
                      <a:lnTo>
                        <a:pt x="59" y="13"/>
                      </a:lnTo>
                      <a:lnTo>
                        <a:pt x="59" y="13"/>
                      </a:lnTo>
                      <a:lnTo>
                        <a:pt x="7" y="55"/>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86" name=""/>
                <p:cNvSpPr/>
                <p:nvPr/>
              </p:nvSpPr>
              <p:spPr>
                <a:xfrm>
                  <a:off x="727200" y="5597640"/>
                  <a:ext cx="2160" cy="1440"/>
                </a:xfrm>
                <a:custGeom>
                  <a:avLst/>
                  <a:gdLst/>
                  <a:ahLst/>
                  <a:rect l="l" t="t" r="r" b="b"/>
                  <a:pathLst>
                    <a:path w="56" h="58">
                      <a:moveTo>
                        <a:pt x="44" y="0"/>
                      </a:moveTo>
                      <a:lnTo>
                        <a:pt x="44" y="0"/>
                      </a:lnTo>
                      <a:lnTo>
                        <a:pt x="49" y="4"/>
                      </a:lnTo>
                      <a:lnTo>
                        <a:pt x="52" y="9"/>
                      </a:lnTo>
                      <a:lnTo>
                        <a:pt x="54" y="14"/>
                      </a:lnTo>
                      <a:lnTo>
                        <a:pt x="56" y="21"/>
                      </a:lnTo>
                      <a:lnTo>
                        <a:pt x="56" y="25"/>
                      </a:lnTo>
                      <a:lnTo>
                        <a:pt x="55" y="31"/>
                      </a:lnTo>
                      <a:lnTo>
                        <a:pt x="54" y="36"/>
                      </a:lnTo>
                      <a:lnTo>
                        <a:pt x="51" y="42"/>
                      </a:lnTo>
                      <a:lnTo>
                        <a:pt x="48" y="47"/>
                      </a:lnTo>
                      <a:lnTo>
                        <a:pt x="43" y="51"/>
                      </a:lnTo>
                      <a:lnTo>
                        <a:pt x="38" y="54"/>
                      </a:lnTo>
                      <a:lnTo>
                        <a:pt x="33" y="56"/>
                      </a:lnTo>
                      <a:lnTo>
                        <a:pt x="27" y="58"/>
                      </a:lnTo>
                      <a:lnTo>
                        <a:pt x="22" y="58"/>
                      </a:lnTo>
                      <a:lnTo>
                        <a:pt x="16" y="57"/>
                      </a:lnTo>
                      <a:lnTo>
                        <a:pt x="11" y="56"/>
                      </a:lnTo>
                      <a:lnTo>
                        <a:pt x="6" y="53"/>
                      </a:lnTo>
                      <a:lnTo>
                        <a:pt x="0" y="50"/>
                      </a:lnTo>
                      <a:lnTo>
                        <a:pt x="0" y="50"/>
                      </a:lnTo>
                      <a:lnTo>
                        <a:pt x="44" y="0"/>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87" name=""/>
                <p:cNvSpPr/>
                <p:nvPr/>
              </p:nvSpPr>
              <p:spPr>
                <a:xfrm>
                  <a:off x="727920" y="5598360"/>
                  <a:ext cx="36360" cy="14400"/>
                </a:xfrm>
                <a:custGeom>
                  <a:avLst/>
                  <a:gdLst/>
                  <a:ahLst/>
                  <a:rect l="l" t="t" r="r" b="b"/>
                  <a:pathLst>
                    <a:path w="1014" h="401">
                      <a:moveTo>
                        <a:pt x="0" y="0"/>
                      </a:moveTo>
                      <a:lnTo>
                        <a:pt x="45" y="33"/>
                      </a:lnTo>
                      <a:lnTo>
                        <a:pt x="93" y="67"/>
                      </a:lnTo>
                      <a:lnTo>
                        <a:pt x="142" y="101"/>
                      </a:lnTo>
                      <a:lnTo>
                        <a:pt x="193" y="132"/>
                      </a:lnTo>
                      <a:lnTo>
                        <a:pt x="246" y="164"/>
                      </a:lnTo>
                      <a:lnTo>
                        <a:pt x="302" y="194"/>
                      </a:lnTo>
                      <a:lnTo>
                        <a:pt x="361" y="224"/>
                      </a:lnTo>
                      <a:lnTo>
                        <a:pt x="421" y="251"/>
                      </a:lnTo>
                      <a:lnTo>
                        <a:pt x="485" y="277"/>
                      </a:lnTo>
                      <a:lnTo>
                        <a:pt x="550" y="301"/>
                      </a:lnTo>
                      <a:lnTo>
                        <a:pt x="619" y="323"/>
                      </a:lnTo>
                      <a:lnTo>
                        <a:pt x="692" y="343"/>
                      </a:lnTo>
                      <a:lnTo>
                        <a:pt x="767" y="361"/>
                      </a:lnTo>
                      <a:lnTo>
                        <a:pt x="846" y="377"/>
                      </a:lnTo>
                      <a:lnTo>
                        <a:pt x="928" y="391"/>
                      </a:lnTo>
                      <a:lnTo>
                        <a:pt x="1014" y="401"/>
                      </a:lnTo>
                    </a:path>
                  </a:pathLst>
                </a:custGeom>
                <a:noFill/>
                <a:ln w="468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88" name=""/>
                <p:cNvSpPr/>
                <p:nvPr/>
              </p:nvSpPr>
              <p:spPr>
                <a:xfrm>
                  <a:off x="726480" y="5597280"/>
                  <a:ext cx="1800" cy="1800"/>
                </a:xfrm>
                <a:custGeom>
                  <a:avLst/>
                  <a:gdLst/>
                  <a:ahLst/>
                  <a:rect l="l" t="t" r="r" b="b"/>
                  <a:pathLst>
                    <a:path w="53" h="60">
                      <a:moveTo>
                        <a:pt x="13" y="60"/>
                      </a:moveTo>
                      <a:lnTo>
                        <a:pt x="13" y="60"/>
                      </a:lnTo>
                      <a:lnTo>
                        <a:pt x="9" y="56"/>
                      </a:lnTo>
                      <a:lnTo>
                        <a:pt x="5" y="52"/>
                      </a:lnTo>
                      <a:lnTo>
                        <a:pt x="2" y="46"/>
                      </a:lnTo>
                      <a:lnTo>
                        <a:pt x="1" y="41"/>
                      </a:lnTo>
                      <a:lnTo>
                        <a:pt x="0" y="35"/>
                      </a:lnTo>
                      <a:lnTo>
                        <a:pt x="0" y="30"/>
                      </a:lnTo>
                      <a:lnTo>
                        <a:pt x="2" y="24"/>
                      </a:lnTo>
                      <a:lnTo>
                        <a:pt x="4" y="19"/>
                      </a:lnTo>
                      <a:lnTo>
                        <a:pt x="7" y="14"/>
                      </a:lnTo>
                      <a:lnTo>
                        <a:pt x="11" y="10"/>
                      </a:lnTo>
                      <a:lnTo>
                        <a:pt x="15" y="5"/>
                      </a:lnTo>
                      <a:lnTo>
                        <a:pt x="21" y="2"/>
                      </a:lnTo>
                      <a:lnTo>
                        <a:pt x="26" y="1"/>
                      </a:lnTo>
                      <a:lnTo>
                        <a:pt x="32" y="0"/>
                      </a:lnTo>
                      <a:lnTo>
                        <a:pt x="38" y="0"/>
                      </a:lnTo>
                      <a:lnTo>
                        <a:pt x="43" y="2"/>
                      </a:lnTo>
                      <a:lnTo>
                        <a:pt x="48" y="4"/>
                      </a:lnTo>
                      <a:lnTo>
                        <a:pt x="53" y="8"/>
                      </a:lnTo>
                      <a:lnTo>
                        <a:pt x="53" y="8"/>
                      </a:lnTo>
                      <a:lnTo>
                        <a:pt x="13" y="6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89" name=""/>
                <p:cNvSpPr/>
                <p:nvPr/>
              </p:nvSpPr>
              <p:spPr>
                <a:xfrm>
                  <a:off x="764280" y="5611320"/>
                  <a:ext cx="1080" cy="2520"/>
                </a:xfrm>
                <a:custGeom>
                  <a:avLst/>
                  <a:gdLst/>
                  <a:ahLst/>
                  <a:rect l="l" t="t" r="r" b="b"/>
                  <a:pathLst>
                    <a:path w="37" h="67">
                      <a:moveTo>
                        <a:pt x="6" y="0"/>
                      </a:moveTo>
                      <a:lnTo>
                        <a:pt x="6" y="0"/>
                      </a:lnTo>
                      <a:lnTo>
                        <a:pt x="12" y="1"/>
                      </a:lnTo>
                      <a:lnTo>
                        <a:pt x="18" y="3"/>
                      </a:lnTo>
                      <a:lnTo>
                        <a:pt x="22" y="6"/>
                      </a:lnTo>
                      <a:lnTo>
                        <a:pt x="27" y="10"/>
                      </a:lnTo>
                      <a:lnTo>
                        <a:pt x="31" y="14"/>
                      </a:lnTo>
                      <a:lnTo>
                        <a:pt x="34" y="19"/>
                      </a:lnTo>
                      <a:lnTo>
                        <a:pt x="36" y="26"/>
                      </a:lnTo>
                      <a:lnTo>
                        <a:pt x="37" y="31"/>
                      </a:lnTo>
                      <a:lnTo>
                        <a:pt x="37" y="36"/>
                      </a:lnTo>
                      <a:lnTo>
                        <a:pt x="36" y="42"/>
                      </a:lnTo>
                      <a:lnTo>
                        <a:pt x="34" y="48"/>
                      </a:lnTo>
                      <a:lnTo>
                        <a:pt x="31" y="52"/>
                      </a:lnTo>
                      <a:lnTo>
                        <a:pt x="26" y="57"/>
                      </a:lnTo>
                      <a:lnTo>
                        <a:pt x="22" y="60"/>
                      </a:lnTo>
                      <a:lnTo>
                        <a:pt x="17" y="64"/>
                      </a:lnTo>
                      <a:lnTo>
                        <a:pt x="11" y="66"/>
                      </a:lnTo>
                      <a:lnTo>
                        <a:pt x="5" y="67"/>
                      </a:lnTo>
                      <a:lnTo>
                        <a:pt x="0" y="67"/>
                      </a:lnTo>
                      <a:lnTo>
                        <a:pt x="0" y="67"/>
                      </a:lnTo>
                      <a:lnTo>
                        <a:pt x="6" y="0"/>
                      </a:lnTo>
                      <a:close/>
                    </a:path>
                  </a:pathLst>
                </a:custGeom>
                <a:solidFill>
                  <a:srgbClr val="000000"/>
                </a:solid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390" name=""/>
                <p:cNvSpPr/>
                <p:nvPr/>
              </p:nvSpPr>
              <p:spPr>
                <a:xfrm>
                  <a:off x="764280" y="5612040"/>
                  <a:ext cx="31320" cy="720"/>
                </a:xfrm>
                <a:custGeom>
                  <a:avLst/>
                  <a:gdLst/>
                  <a:ahLst/>
                  <a:rect l="l" t="t" r="r" b="b"/>
                  <a:pathLst>
                    <a:path w="889" h="21">
                      <a:moveTo>
                        <a:pt x="0" y="8"/>
                      </a:moveTo>
                      <a:lnTo>
                        <a:pt x="48" y="11"/>
                      </a:lnTo>
                      <a:lnTo>
                        <a:pt x="98" y="14"/>
                      </a:lnTo>
                      <a:lnTo>
                        <a:pt x="149" y="18"/>
                      </a:lnTo>
                      <a:lnTo>
                        <a:pt x="202" y="19"/>
                      </a:lnTo>
                      <a:lnTo>
                        <a:pt x="257" y="20"/>
                      </a:lnTo>
                      <a:lnTo>
                        <a:pt x="312" y="21"/>
                      </a:lnTo>
                      <a:lnTo>
                        <a:pt x="369" y="21"/>
                      </a:lnTo>
                      <a:lnTo>
                        <a:pt x="427" y="20"/>
                      </a:lnTo>
                      <a:lnTo>
                        <a:pt x="485" y="19"/>
                      </a:lnTo>
                      <a:lnTo>
                        <a:pt x="543" y="18"/>
                      </a:lnTo>
                      <a:lnTo>
                        <a:pt x="601" y="16"/>
                      </a:lnTo>
                      <a:lnTo>
                        <a:pt x="660" y="12"/>
                      </a:lnTo>
                      <a:lnTo>
                        <a:pt x="718" y="10"/>
                      </a:lnTo>
                      <a:lnTo>
                        <a:pt x="776" y="6"/>
                      </a:lnTo>
                      <a:lnTo>
                        <a:pt x="832" y="3"/>
                      </a:lnTo>
                      <a:lnTo>
                        <a:pt x="889" y="0"/>
                      </a:lnTo>
                    </a:path>
                  </a:pathLst>
                </a:custGeom>
                <a:noFill/>
                <a:ln w="4680">
                  <a:solidFill>
                    <a:srgbClr val="00000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391" name=""/>
                <p:cNvSpPr/>
                <p:nvPr/>
              </p:nvSpPr>
              <p:spPr>
                <a:xfrm>
                  <a:off x="762840" y="5611320"/>
                  <a:ext cx="1440" cy="2520"/>
                </a:xfrm>
                <a:custGeom>
                  <a:avLst/>
                  <a:gdLst/>
                  <a:ahLst/>
                  <a:rect l="l" t="t" r="r" b="b"/>
                  <a:pathLst>
                    <a:path w="35" h="67">
                      <a:moveTo>
                        <a:pt x="31" y="67"/>
                      </a:moveTo>
                      <a:lnTo>
                        <a:pt x="31" y="67"/>
                      </a:lnTo>
                      <a:lnTo>
                        <a:pt x="25" y="66"/>
                      </a:lnTo>
                      <a:lnTo>
                        <a:pt x="20" y="64"/>
                      </a:lnTo>
                      <a:lnTo>
                        <a:pt x="14" y="60"/>
                      </a:lnTo>
                      <a:lnTo>
                        <a:pt x="9" y="56"/>
                      </a:lnTo>
                      <a:lnTo>
                        <a:pt x="6" y="52"/>
                      </a:lnTo>
                      <a:lnTo>
                        <a:pt x="3" y="47"/>
                      </a:lnTo>
                      <a:lnTo>
                        <a:pt x="1" y="42"/>
                      </a:lnTo>
                      <a:lnTo>
                        <a:pt x="0" y="35"/>
                      </a:lnTo>
                      <a:lnTo>
                        <a:pt x="0" y="31"/>
                      </a:lnTo>
                      <a:lnTo>
                        <a:pt x="1" y="25"/>
                      </a:lnTo>
                      <a:lnTo>
                        <a:pt x="3" y="19"/>
                      </a:lnTo>
                      <a:lnTo>
                        <a:pt x="6" y="14"/>
                      </a:lnTo>
                      <a:lnTo>
                        <a:pt x="10" y="9"/>
                      </a:lnTo>
                      <a:lnTo>
                        <a:pt x="14" y="6"/>
                      </a:lnTo>
                      <a:lnTo>
                        <a:pt x="20" y="3"/>
                      </a:lnTo>
                      <a:lnTo>
                        <a:pt x="25" y="1"/>
                      </a:lnTo>
                      <a:lnTo>
                        <a:pt x="31" y="0"/>
                      </a:lnTo>
                      <a:lnTo>
                        <a:pt x="35" y="0"/>
                      </a:lnTo>
                      <a:lnTo>
                        <a:pt x="35" y="0"/>
                      </a:lnTo>
                      <a:lnTo>
                        <a:pt x="31" y="67"/>
                      </a:lnTo>
                      <a:close/>
                    </a:path>
                  </a:pathLst>
                </a:custGeom>
                <a:solidFill>
                  <a:srgbClr val="000000"/>
                </a:solid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392" name=""/>
                <p:cNvSpPr/>
                <p:nvPr/>
              </p:nvSpPr>
              <p:spPr>
                <a:xfrm>
                  <a:off x="795960" y="5611320"/>
                  <a:ext cx="1080" cy="1800"/>
                </a:xfrm>
                <a:custGeom>
                  <a:avLst/>
                  <a:gdLst/>
                  <a:ahLst/>
                  <a:rect l="l" t="t" r="r" b="b"/>
                  <a:pathLst>
                    <a:path w="36" h="67">
                      <a:moveTo>
                        <a:pt x="0" y="0"/>
                      </a:moveTo>
                      <a:lnTo>
                        <a:pt x="0" y="0"/>
                      </a:lnTo>
                      <a:lnTo>
                        <a:pt x="5" y="0"/>
                      </a:lnTo>
                      <a:lnTo>
                        <a:pt x="11" y="1"/>
                      </a:lnTo>
                      <a:lnTo>
                        <a:pt x="17" y="3"/>
                      </a:lnTo>
                      <a:lnTo>
                        <a:pt x="22" y="6"/>
                      </a:lnTo>
                      <a:lnTo>
                        <a:pt x="26" y="11"/>
                      </a:lnTo>
                      <a:lnTo>
                        <a:pt x="29" y="15"/>
                      </a:lnTo>
                      <a:lnTo>
                        <a:pt x="33" y="20"/>
                      </a:lnTo>
                      <a:lnTo>
                        <a:pt x="35" y="26"/>
                      </a:lnTo>
                      <a:lnTo>
                        <a:pt x="36" y="32"/>
                      </a:lnTo>
                      <a:lnTo>
                        <a:pt x="36" y="37"/>
                      </a:lnTo>
                      <a:lnTo>
                        <a:pt x="35" y="42"/>
                      </a:lnTo>
                      <a:lnTo>
                        <a:pt x="33" y="48"/>
                      </a:lnTo>
                      <a:lnTo>
                        <a:pt x="29" y="54"/>
                      </a:lnTo>
                      <a:lnTo>
                        <a:pt x="25" y="58"/>
                      </a:lnTo>
                      <a:lnTo>
                        <a:pt x="21" y="61"/>
                      </a:lnTo>
                      <a:lnTo>
                        <a:pt x="16" y="64"/>
                      </a:lnTo>
                      <a:lnTo>
                        <a:pt x="10" y="66"/>
                      </a:lnTo>
                      <a:lnTo>
                        <a:pt x="4" y="67"/>
                      </a:lnTo>
                      <a:lnTo>
                        <a:pt x="4" y="67"/>
                      </a:lnTo>
                      <a:lnTo>
                        <a:pt x="0"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93" name=""/>
                <p:cNvSpPr/>
                <p:nvPr/>
              </p:nvSpPr>
              <p:spPr>
                <a:xfrm>
                  <a:off x="795960" y="5597640"/>
                  <a:ext cx="117720" cy="14040"/>
                </a:xfrm>
                <a:custGeom>
                  <a:avLst/>
                  <a:gdLst/>
                  <a:ahLst/>
                  <a:rect l="l" t="t" r="r" b="b"/>
                  <a:pathLst>
                    <a:path w="3298" h="402">
                      <a:moveTo>
                        <a:pt x="0" y="402"/>
                      </a:moveTo>
                      <a:lnTo>
                        <a:pt x="187" y="391"/>
                      </a:lnTo>
                      <a:lnTo>
                        <a:pt x="389" y="378"/>
                      </a:lnTo>
                      <a:lnTo>
                        <a:pt x="603" y="359"/>
                      </a:lnTo>
                      <a:lnTo>
                        <a:pt x="827" y="337"/>
                      </a:lnTo>
                      <a:lnTo>
                        <a:pt x="1058" y="311"/>
                      </a:lnTo>
                      <a:lnTo>
                        <a:pt x="1294" y="284"/>
                      </a:lnTo>
                      <a:lnTo>
                        <a:pt x="1531" y="255"/>
                      </a:lnTo>
                      <a:lnTo>
                        <a:pt x="1766" y="224"/>
                      </a:lnTo>
                      <a:lnTo>
                        <a:pt x="1999" y="193"/>
                      </a:lnTo>
                      <a:lnTo>
                        <a:pt x="2225" y="161"/>
                      </a:lnTo>
                      <a:lnTo>
                        <a:pt x="2442" y="130"/>
                      </a:lnTo>
                      <a:lnTo>
                        <a:pt x="2647" y="100"/>
                      </a:lnTo>
                      <a:lnTo>
                        <a:pt x="2838" y="71"/>
                      </a:lnTo>
                      <a:lnTo>
                        <a:pt x="3011" y="44"/>
                      </a:lnTo>
                      <a:lnTo>
                        <a:pt x="3166" y="20"/>
                      </a:lnTo>
                      <a:lnTo>
                        <a:pt x="3298" y="0"/>
                      </a:lnTo>
                    </a:path>
                  </a:pathLst>
                </a:custGeom>
                <a:noFill/>
                <a:ln w="4680">
                  <a:solidFill>
                    <a:srgbClr val="000000"/>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394" name=""/>
                <p:cNvSpPr/>
                <p:nvPr/>
              </p:nvSpPr>
              <p:spPr>
                <a:xfrm>
                  <a:off x="795240" y="5611320"/>
                  <a:ext cx="720" cy="1800"/>
                </a:xfrm>
                <a:custGeom>
                  <a:avLst/>
                  <a:gdLst/>
                  <a:ahLst/>
                  <a:rect l="l" t="t" r="r" b="b"/>
                  <a:pathLst>
                    <a:path w="34" h="67">
                      <a:moveTo>
                        <a:pt x="34" y="67"/>
                      </a:moveTo>
                      <a:lnTo>
                        <a:pt x="34" y="67"/>
                      </a:lnTo>
                      <a:lnTo>
                        <a:pt x="29" y="67"/>
                      </a:lnTo>
                      <a:lnTo>
                        <a:pt x="24" y="65"/>
                      </a:lnTo>
                      <a:lnTo>
                        <a:pt x="17" y="63"/>
                      </a:lnTo>
                      <a:lnTo>
                        <a:pt x="13" y="60"/>
                      </a:lnTo>
                      <a:lnTo>
                        <a:pt x="8" y="56"/>
                      </a:lnTo>
                      <a:lnTo>
                        <a:pt x="5" y="52"/>
                      </a:lnTo>
                      <a:lnTo>
                        <a:pt x="2" y="46"/>
                      </a:lnTo>
                      <a:lnTo>
                        <a:pt x="1" y="40"/>
                      </a:lnTo>
                      <a:lnTo>
                        <a:pt x="0" y="35"/>
                      </a:lnTo>
                      <a:lnTo>
                        <a:pt x="0" y="30"/>
                      </a:lnTo>
                      <a:lnTo>
                        <a:pt x="2" y="24"/>
                      </a:lnTo>
                      <a:lnTo>
                        <a:pt x="4" y="18"/>
                      </a:lnTo>
                      <a:lnTo>
                        <a:pt x="7" y="14"/>
                      </a:lnTo>
                      <a:lnTo>
                        <a:pt x="11" y="9"/>
                      </a:lnTo>
                      <a:lnTo>
                        <a:pt x="15" y="5"/>
                      </a:lnTo>
                      <a:lnTo>
                        <a:pt x="21" y="2"/>
                      </a:lnTo>
                      <a:lnTo>
                        <a:pt x="27" y="1"/>
                      </a:lnTo>
                      <a:lnTo>
                        <a:pt x="32" y="0"/>
                      </a:lnTo>
                      <a:lnTo>
                        <a:pt x="32" y="0"/>
                      </a:lnTo>
                      <a:lnTo>
                        <a:pt x="34" y="67"/>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95" name=""/>
                <p:cNvSpPr/>
                <p:nvPr/>
              </p:nvSpPr>
              <p:spPr>
                <a:xfrm>
                  <a:off x="913680" y="5597280"/>
                  <a:ext cx="1440" cy="1800"/>
                </a:xfrm>
                <a:custGeom>
                  <a:avLst/>
                  <a:gdLst/>
                  <a:ahLst/>
                  <a:rect l="l" t="t" r="r" b="b"/>
                  <a:pathLst>
                    <a:path w="39" h="67">
                      <a:moveTo>
                        <a:pt x="0" y="0"/>
                      </a:moveTo>
                      <a:lnTo>
                        <a:pt x="0" y="0"/>
                      </a:lnTo>
                      <a:lnTo>
                        <a:pt x="5" y="0"/>
                      </a:lnTo>
                      <a:lnTo>
                        <a:pt x="12" y="1"/>
                      </a:lnTo>
                      <a:lnTo>
                        <a:pt x="17" y="2"/>
                      </a:lnTo>
                      <a:lnTo>
                        <a:pt x="22" y="5"/>
                      </a:lnTo>
                      <a:lnTo>
                        <a:pt x="27" y="8"/>
                      </a:lnTo>
                      <a:lnTo>
                        <a:pt x="32" y="12"/>
                      </a:lnTo>
                      <a:lnTo>
                        <a:pt x="35" y="18"/>
                      </a:lnTo>
                      <a:lnTo>
                        <a:pt x="37" y="23"/>
                      </a:lnTo>
                      <a:lnTo>
                        <a:pt x="39" y="28"/>
                      </a:lnTo>
                      <a:lnTo>
                        <a:pt x="39" y="33"/>
                      </a:lnTo>
                      <a:lnTo>
                        <a:pt x="38" y="40"/>
                      </a:lnTo>
                      <a:lnTo>
                        <a:pt x="37" y="45"/>
                      </a:lnTo>
                      <a:lnTo>
                        <a:pt x="34" y="50"/>
                      </a:lnTo>
                      <a:lnTo>
                        <a:pt x="31" y="55"/>
                      </a:lnTo>
                      <a:lnTo>
                        <a:pt x="26" y="60"/>
                      </a:lnTo>
                      <a:lnTo>
                        <a:pt x="21" y="63"/>
                      </a:lnTo>
                      <a:lnTo>
                        <a:pt x="16" y="65"/>
                      </a:lnTo>
                      <a:lnTo>
                        <a:pt x="11" y="67"/>
                      </a:lnTo>
                      <a:lnTo>
                        <a:pt x="11" y="67"/>
                      </a:lnTo>
                      <a:lnTo>
                        <a:pt x="0" y="0"/>
                      </a:lnTo>
                      <a:close/>
                    </a:path>
                  </a:pathLst>
                </a:custGeom>
                <a:solidFill>
                  <a:srgbClr val="000000"/>
                </a:solidFill>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96" name=""/>
                <p:cNvSpPr/>
                <p:nvPr/>
              </p:nvSpPr>
              <p:spPr>
                <a:xfrm>
                  <a:off x="936000" y="5715720"/>
                  <a:ext cx="13320" cy="6840"/>
                </a:xfrm>
                <a:custGeom>
                  <a:avLst/>
                  <a:gdLst/>
                  <a:ahLst/>
                  <a:rect l="l" t="t" r="r" b="b"/>
                  <a:pathLst>
                    <a:path w="375" h="197">
                      <a:moveTo>
                        <a:pt x="9" y="90"/>
                      </a:moveTo>
                      <a:lnTo>
                        <a:pt x="0" y="89"/>
                      </a:lnTo>
                      <a:lnTo>
                        <a:pt x="2" y="87"/>
                      </a:lnTo>
                      <a:lnTo>
                        <a:pt x="11" y="86"/>
                      </a:lnTo>
                      <a:lnTo>
                        <a:pt x="27" y="85"/>
                      </a:lnTo>
                      <a:lnTo>
                        <a:pt x="49" y="84"/>
                      </a:lnTo>
                      <a:lnTo>
                        <a:pt x="75" y="85"/>
                      </a:lnTo>
                      <a:lnTo>
                        <a:pt x="105" y="86"/>
                      </a:lnTo>
                      <a:lnTo>
                        <a:pt x="138" y="88"/>
                      </a:lnTo>
                      <a:lnTo>
                        <a:pt x="173" y="93"/>
                      </a:lnTo>
                      <a:lnTo>
                        <a:pt x="207" y="99"/>
                      </a:lnTo>
                      <a:lnTo>
                        <a:pt x="242" y="108"/>
                      </a:lnTo>
                      <a:lnTo>
                        <a:pt x="276" y="119"/>
                      </a:lnTo>
                      <a:lnTo>
                        <a:pt x="306" y="133"/>
                      </a:lnTo>
                      <a:lnTo>
                        <a:pt x="333" y="151"/>
                      </a:lnTo>
                      <a:lnTo>
                        <a:pt x="356" y="172"/>
                      </a:lnTo>
                      <a:lnTo>
                        <a:pt x="374" y="197"/>
                      </a:lnTo>
                      <a:lnTo>
                        <a:pt x="374" y="193"/>
                      </a:lnTo>
                      <a:lnTo>
                        <a:pt x="374" y="185"/>
                      </a:lnTo>
                      <a:lnTo>
                        <a:pt x="375" y="170"/>
                      </a:lnTo>
                      <a:lnTo>
                        <a:pt x="375" y="152"/>
                      </a:lnTo>
                      <a:lnTo>
                        <a:pt x="375" y="132"/>
                      </a:lnTo>
                      <a:lnTo>
                        <a:pt x="374" y="110"/>
                      </a:lnTo>
                      <a:lnTo>
                        <a:pt x="371" y="87"/>
                      </a:lnTo>
                      <a:lnTo>
                        <a:pt x="366" y="65"/>
                      </a:lnTo>
                      <a:lnTo>
                        <a:pt x="359" y="45"/>
                      </a:lnTo>
                      <a:lnTo>
                        <a:pt x="349" y="27"/>
                      </a:lnTo>
                      <a:lnTo>
                        <a:pt x="336" y="12"/>
                      </a:lnTo>
                      <a:lnTo>
                        <a:pt x="321" y="4"/>
                      </a:lnTo>
                      <a:lnTo>
                        <a:pt x="302" y="0"/>
                      </a:lnTo>
                      <a:lnTo>
                        <a:pt x="278" y="4"/>
                      </a:lnTo>
                      <a:lnTo>
                        <a:pt x="250" y="15"/>
                      </a:lnTo>
                      <a:lnTo>
                        <a:pt x="218" y="36"/>
                      </a:lnTo>
                      <a:lnTo>
                        <a:pt x="9" y="90"/>
                      </a:lnTo>
                      <a:close/>
                    </a:path>
                  </a:pathLst>
                </a:custGeom>
                <a:solidFill>
                  <a:srgbClr val="000000"/>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397" name=""/>
                <p:cNvSpPr/>
                <p:nvPr/>
              </p:nvSpPr>
              <p:spPr>
                <a:xfrm>
                  <a:off x="943560" y="5652720"/>
                  <a:ext cx="9720" cy="64800"/>
                </a:xfrm>
                <a:custGeom>
                  <a:avLst/>
                  <a:gdLst/>
                  <a:ahLst/>
                  <a:rect l="l" t="t" r="r" b="b"/>
                  <a:pathLst>
                    <a:path w="269" h="1838">
                      <a:moveTo>
                        <a:pt x="40" y="0"/>
                      </a:moveTo>
                      <a:lnTo>
                        <a:pt x="84" y="184"/>
                      </a:lnTo>
                      <a:lnTo>
                        <a:pt x="122" y="364"/>
                      </a:lnTo>
                      <a:lnTo>
                        <a:pt x="154" y="538"/>
                      </a:lnTo>
                      <a:lnTo>
                        <a:pt x="183" y="705"/>
                      </a:lnTo>
                      <a:lnTo>
                        <a:pt x="205" y="866"/>
                      </a:lnTo>
                      <a:lnTo>
                        <a:pt x="224" y="1017"/>
                      </a:lnTo>
                      <a:lnTo>
                        <a:pt x="238" y="1159"/>
                      </a:lnTo>
                      <a:lnTo>
                        <a:pt x="249" y="1290"/>
                      </a:lnTo>
                      <a:lnTo>
                        <a:pt x="257" y="1410"/>
                      </a:lnTo>
                      <a:lnTo>
                        <a:pt x="263" y="1517"/>
                      </a:lnTo>
                      <a:lnTo>
                        <a:pt x="267" y="1611"/>
                      </a:lnTo>
                      <a:lnTo>
                        <a:pt x="268" y="1690"/>
                      </a:lnTo>
                      <a:lnTo>
                        <a:pt x="269" y="1753"/>
                      </a:lnTo>
                      <a:lnTo>
                        <a:pt x="269" y="1799"/>
                      </a:lnTo>
                      <a:lnTo>
                        <a:pt x="269" y="1827"/>
                      </a:lnTo>
                      <a:lnTo>
                        <a:pt x="269" y="1838"/>
                      </a:lnTo>
                      <a:lnTo>
                        <a:pt x="261" y="1800"/>
                      </a:lnTo>
                      <a:lnTo>
                        <a:pt x="255" y="1768"/>
                      </a:lnTo>
                      <a:lnTo>
                        <a:pt x="249" y="1741"/>
                      </a:lnTo>
                      <a:lnTo>
                        <a:pt x="242" y="1719"/>
                      </a:lnTo>
                      <a:lnTo>
                        <a:pt x="235" y="1700"/>
                      </a:lnTo>
                      <a:lnTo>
                        <a:pt x="228" y="1684"/>
                      </a:lnTo>
                      <a:lnTo>
                        <a:pt x="222" y="1673"/>
                      </a:lnTo>
                      <a:lnTo>
                        <a:pt x="216" y="1663"/>
                      </a:lnTo>
                      <a:lnTo>
                        <a:pt x="210" y="1657"/>
                      </a:lnTo>
                      <a:lnTo>
                        <a:pt x="205" y="1652"/>
                      </a:lnTo>
                      <a:lnTo>
                        <a:pt x="201" y="1650"/>
                      </a:lnTo>
                      <a:lnTo>
                        <a:pt x="196" y="1648"/>
                      </a:lnTo>
                      <a:lnTo>
                        <a:pt x="193" y="1648"/>
                      </a:lnTo>
                      <a:lnTo>
                        <a:pt x="190" y="1648"/>
                      </a:lnTo>
                      <a:lnTo>
                        <a:pt x="189" y="1648"/>
                      </a:lnTo>
                      <a:lnTo>
                        <a:pt x="189" y="1649"/>
                      </a:lnTo>
                      <a:lnTo>
                        <a:pt x="189" y="1628"/>
                      </a:lnTo>
                      <a:lnTo>
                        <a:pt x="189" y="1609"/>
                      </a:lnTo>
                      <a:lnTo>
                        <a:pt x="188" y="1592"/>
                      </a:lnTo>
                      <a:lnTo>
                        <a:pt x="188" y="1577"/>
                      </a:lnTo>
                      <a:lnTo>
                        <a:pt x="188" y="1564"/>
                      </a:lnTo>
                      <a:lnTo>
                        <a:pt x="187" y="1551"/>
                      </a:lnTo>
                      <a:lnTo>
                        <a:pt x="187" y="1540"/>
                      </a:lnTo>
                      <a:lnTo>
                        <a:pt x="186" y="1532"/>
                      </a:lnTo>
                      <a:lnTo>
                        <a:pt x="186" y="1524"/>
                      </a:lnTo>
                      <a:lnTo>
                        <a:pt x="185" y="1517"/>
                      </a:lnTo>
                      <a:lnTo>
                        <a:pt x="185" y="1511"/>
                      </a:lnTo>
                      <a:lnTo>
                        <a:pt x="184" y="1507"/>
                      </a:lnTo>
                      <a:lnTo>
                        <a:pt x="184" y="1504"/>
                      </a:lnTo>
                      <a:lnTo>
                        <a:pt x="184" y="1502"/>
                      </a:lnTo>
                      <a:lnTo>
                        <a:pt x="184" y="1500"/>
                      </a:lnTo>
                      <a:lnTo>
                        <a:pt x="178" y="1404"/>
                      </a:lnTo>
                      <a:lnTo>
                        <a:pt x="174" y="1309"/>
                      </a:lnTo>
                      <a:lnTo>
                        <a:pt x="168" y="1217"/>
                      </a:lnTo>
                      <a:lnTo>
                        <a:pt x="162" y="1126"/>
                      </a:lnTo>
                      <a:lnTo>
                        <a:pt x="154" y="1038"/>
                      </a:lnTo>
                      <a:lnTo>
                        <a:pt x="146" y="951"/>
                      </a:lnTo>
                      <a:lnTo>
                        <a:pt x="136" y="865"/>
                      </a:lnTo>
                      <a:lnTo>
                        <a:pt x="126" y="781"/>
                      </a:lnTo>
                      <a:lnTo>
                        <a:pt x="114" y="698"/>
                      </a:lnTo>
                      <a:lnTo>
                        <a:pt x="102" y="616"/>
                      </a:lnTo>
                      <a:lnTo>
                        <a:pt x="87" y="535"/>
                      </a:lnTo>
                      <a:lnTo>
                        <a:pt x="72" y="455"/>
                      </a:lnTo>
                      <a:lnTo>
                        <a:pt x="57" y="376"/>
                      </a:lnTo>
                      <a:lnTo>
                        <a:pt x="39" y="297"/>
                      </a:lnTo>
                      <a:lnTo>
                        <a:pt x="20" y="220"/>
                      </a:lnTo>
                      <a:lnTo>
                        <a:pt x="0" y="143"/>
                      </a:lnTo>
                      <a:lnTo>
                        <a:pt x="0" y="142"/>
                      </a:lnTo>
                      <a:lnTo>
                        <a:pt x="1" y="140"/>
                      </a:lnTo>
                      <a:lnTo>
                        <a:pt x="3" y="137"/>
                      </a:lnTo>
                      <a:lnTo>
                        <a:pt x="5" y="132"/>
                      </a:lnTo>
                      <a:lnTo>
                        <a:pt x="8" y="126"/>
                      </a:lnTo>
                      <a:lnTo>
                        <a:pt x="12" y="120"/>
                      </a:lnTo>
                      <a:lnTo>
                        <a:pt x="16" y="112"/>
                      </a:lnTo>
                      <a:lnTo>
                        <a:pt x="20" y="103"/>
                      </a:lnTo>
                      <a:lnTo>
                        <a:pt x="23" y="94"/>
                      </a:lnTo>
                      <a:lnTo>
                        <a:pt x="26" y="83"/>
                      </a:lnTo>
                      <a:lnTo>
                        <a:pt x="30" y="70"/>
                      </a:lnTo>
                      <a:lnTo>
                        <a:pt x="33" y="58"/>
                      </a:lnTo>
                      <a:lnTo>
                        <a:pt x="36" y="45"/>
                      </a:lnTo>
                      <a:lnTo>
                        <a:pt x="38" y="30"/>
                      </a:lnTo>
                      <a:lnTo>
                        <a:pt x="39" y="16"/>
                      </a:lnTo>
                      <a:lnTo>
                        <a:pt x="40" y="0"/>
                      </a:lnTo>
                      <a:close/>
                    </a:path>
                  </a:pathLst>
                </a:custGeom>
                <a:solidFill>
                  <a:srgbClr val="000000"/>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98" name=""/>
                <p:cNvSpPr/>
                <p:nvPr/>
              </p:nvSpPr>
              <p:spPr>
                <a:xfrm>
                  <a:off x="924480" y="5649120"/>
                  <a:ext cx="15480" cy="9360"/>
                </a:xfrm>
                <a:custGeom>
                  <a:avLst/>
                  <a:gdLst/>
                  <a:ahLst/>
                  <a:rect l="l" t="t" r="r" b="b"/>
                  <a:pathLst>
                    <a:path w="451" h="251">
                      <a:moveTo>
                        <a:pt x="382" y="189"/>
                      </a:moveTo>
                      <a:lnTo>
                        <a:pt x="382" y="188"/>
                      </a:lnTo>
                      <a:lnTo>
                        <a:pt x="385" y="186"/>
                      </a:lnTo>
                      <a:lnTo>
                        <a:pt x="388" y="183"/>
                      </a:lnTo>
                      <a:lnTo>
                        <a:pt x="393" y="177"/>
                      </a:lnTo>
                      <a:lnTo>
                        <a:pt x="399" y="171"/>
                      </a:lnTo>
                      <a:lnTo>
                        <a:pt x="405" y="164"/>
                      </a:lnTo>
                      <a:lnTo>
                        <a:pt x="411" y="154"/>
                      </a:lnTo>
                      <a:lnTo>
                        <a:pt x="418" y="144"/>
                      </a:lnTo>
                      <a:lnTo>
                        <a:pt x="425" y="131"/>
                      </a:lnTo>
                      <a:lnTo>
                        <a:pt x="431" y="118"/>
                      </a:lnTo>
                      <a:lnTo>
                        <a:pt x="436" y="102"/>
                      </a:lnTo>
                      <a:lnTo>
                        <a:pt x="442" y="85"/>
                      </a:lnTo>
                      <a:lnTo>
                        <a:pt x="446" y="66"/>
                      </a:lnTo>
                      <a:lnTo>
                        <a:pt x="449" y="45"/>
                      </a:lnTo>
                      <a:lnTo>
                        <a:pt x="451" y="23"/>
                      </a:lnTo>
                      <a:lnTo>
                        <a:pt x="451" y="0"/>
                      </a:lnTo>
                      <a:lnTo>
                        <a:pt x="440" y="14"/>
                      </a:lnTo>
                      <a:lnTo>
                        <a:pt x="429" y="27"/>
                      </a:lnTo>
                      <a:lnTo>
                        <a:pt x="418" y="41"/>
                      </a:lnTo>
                      <a:lnTo>
                        <a:pt x="405" y="54"/>
                      </a:lnTo>
                      <a:lnTo>
                        <a:pt x="390" y="68"/>
                      </a:lnTo>
                      <a:lnTo>
                        <a:pt x="374" y="82"/>
                      </a:lnTo>
                      <a:lnTo>
                        <a:pt x="356" y="95"/>
                      </a:lnTo>
                      <a:lnTo>
                        <a:pt x="335" y="110"/>
                      </a:lnTo>
                      <a:lnTo>
                        <a:pt x="309" y="125"/>
                      </a:lnTo>
                      <a:lnTo>
                        <a:pt x="280" y="141"/>
                      </a:lnTo>
                      <a:lnTo>
                        <a:pt x="247" y="157"/>
                      </a:lnTo>
                      <a:lnTo>
                        <a:pt x="208" y="174"/>
                      </a:lnTo>
                      <a:lnTo>
                        <a:pt x="165" y="191"/>
                      </a:lnTo>
                      <a:lnTo>
                        <a:pt x="117" y="210"/>
                      </a:lnTo>
                      <a:lnTo>
                        <a:pt x="61" y="230"/>
                      </a:lnTo>
                      <a:lnTo>
                        <a:pt x="0" y="251"/>
                      </a:lnTo>
                      <a:lnTo>
                        <a:pt x="4" y="250"/>
                      </a:lnTo>
                      <a:lnTo>
                        <a:pt x="13" y="247"/>
                      </a:lnTo>
                      <a:lnTo>
                        <a:pt x="28" y="244"/>
                      </a:lnTo>
                      <a:lnTo>
                        <a:pt x="48" y="238"/>
                      </a:lnTo>
                      <a:lnTo>
                        <a:pt x="71" y="233"/>
                      </a:lnTo>
                      <a:lnTo>
                        <a:pt x="98" y="227"/>
                      </a:lnTo>
                      <a:lnTo>
                        <a:pt x="128" y="219"/>
                      </a:lnTo>
                      <a:lnTo>
                        <a:pt x="159" y="213"/>
                      </a:lnTo>
                      <a:lnTo>
                        <a:pt x="191" y="207"/>
                      </a:lnTo>
                      <a:lnTo>
                        <a:pt x="223" y="201"/>
                      </a:lnTo>
                      <a:lnTo>
                        <a:pt x="255" y="195"/>
                      </a:lnTo>
                      <a:lnTo>
                        <a:pt x="286" y="191"/>
                      </a:lnTo>
                      <a:lnTo>
                        <a:pt x="315" y="188"/>
                      </a:lnTo>
                      <a:lnTo>
                        <a:pt x="341" y="186"/>
                      </a:lnTo>
                      <a:lnTo>
                        <a:pt x="363" y="187"/>
                      </a:lnTo>
                      <a:lnTo>
                        <a:pt x="382" y="189"/>
                      </a:lnTo>
                      <a:close/>
                    </a:path>
                  </a:pathLst>
                </a:cu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99" name=""/>
                <p:cNvSpPr/>
                <p:nvPr/>
              </p:nvSpPr>
              <p:spPr>
                <a:xfrm>
                  <a:off x="923040" y="5592240"/>
                  <a:ext cx="19800" cy="50400"/>
                </a:xfrm>
                <a:custGeom>
                  <a:avLst/>
                  <a:gdLst/>
                  <a:ahLst/>
                  <a:rect l="l" t="t" r="r" b="b"/>
                  <a:pathLst>
                    <a:path w="549" h="1416">
                      <a:moveTo>
                        <a:pt x="108" y="332"/>
                      </a:moveTo>
                      <a:lnTo>
                        <a:pt x="107" y="330"/>
                      </a:lnTo>
                      <a:lnTo>
                        <a:pt x="105" y="326"/>
                      </a:lnTo>
                      <a:lnTo>
                        <a:pt x="102" y="320"/>
                      </a:lnTo>
                      <a:lnTo>
                        <a:pt x="97" y="313"/>
                      </a:lnTo>
                      <a:lnTo>
                        <a:pt x="91" y="303"/>
                      </a:lnTo>
                      <a:lnTo>
                        <a:pt x="86" y="294"/>
                      </a:lnTo>
                      <a:lnTo>
                        <a:pt x="79" y="283"/>
                      </a:lnTo>
                      <a:lnTo>
                        <a:pt x="71" y="273"/>
                      </a:lnTo>
                      <a:lnTo>
                        <a:pt x="63" y="262"/>
                      </a:lnTo>
                      <a:lnTo>
                        <a:pt x="53" y="252"/>
                      </a:lnTo>
                      <a:lnTo>
                        <a:pt x="45" y="242"/>
                      </a:lnTo>
                      <a:lnTo>
                        <a:pt x="35" y="235"/>
                      </a:lnTo>
                      <a:lnTo>
                        <a:pt x="26" y="228"/>
                      </a:lnTo>
                      <a:lnTo>
                        <a:pt x="18" y="223"/>
                      </a:lnTo>
                      <a:lnTo>
                        <a:pt x="8" y="221"/>
                      </a:lnTo>
                      <a:lnTo>
                        <a:pt x="0" y="222"/>
                      </a:lnTo>
                      <a:lnTo>
                        <a:pt x="0" y="221"/>
                      </a:lnTo>
                      <a:lnTo>
                        <a:pt x="2" y="219"/>
                      </a:lnTo>
                      <a:lnTo>
                        <a:pt x="5" y="216"/>
                      </a:lnTo>
                      <a:lnTo>
                        <a:pt x="9" y="211"/>
                      </a:lnTo>
                      <a:lnTo>
                        <a:pt x="13" y="205"/>
                      </a:lnTo>
                      <a:lnTo>
                        <a:pt x="18" y="197"/>
                      </a:lnTo>
                      <a:lnTo>
                        <a:pt x="22" y="187"/>
                      </a:lnTo>
                      <a:lnTo>
                        <a:pt x="26" y="175"/>
                      </a:lnTo>
                      <a:lnTo>
                        <a:pt x="30" y="161"/>
                      </a:lnTo>
                      <a:lnTo>
                        <a:pt x="32" y="146"/>
                      </a:lnTo>
                      <a:lnTo>
                        <a:pt x="33" y="127"/>
                      </a:lnTo>
                      <a:lnTo>
                        <a:pt x="33" y="107"/>
                      </a:lnTo>
                      <a:lnTo>
                        <a:pt x="31" y="84"/>
                      </a:lnTo>
                      <a:lnTo>
                        <a:pt x="27" y="58"/>
                      </a:lnTo>
                      <a:lnTo>
                        <a:pt x="21" y="30"/>
                      </a:lnTo>
                      <a:lnTo>
                        <a:pt x="12" y="0"/>
                      </a:lnTo>
                      <a:lnTo>
                        <a:pt x="48" y="72"/>
                      </a:lnTo>
                      <a:lnTo>
                        <a:pt x="85" y="150"/>
                      </a:lnTo>
                      <a:lnTo>
                        <a:pt x="123" y="232"/>
                      </a:lnTo>
                      <a:lnTo>
                        <a:pt x="162" y="318"/>
                      </a:lnTo>
                      <a:lnTo>
                        <a:pt x="200" y="407"/>
                      </a:lnTo>
                      <a:lnTo>
                        <a:pt x="238" y="500"/>
                      </a:lnTo>
                      <a:lnTo>
                        <a:pt x="277" y="593"/>
                      </a:lnTo>
                      <a:lnTo>
                        <a:pt x="315" y="689"/>
                      </a:lnTo>
                      <a:lnTo>
                        <a:pt x="351" y="785"/>
                      </a:lnTo>
                      <a:lnTo>
                        <a:pt x="386" y="880"/>
                      </a:lnTo>
                      <a:lnTo>
                        <a:pt x="420" y="975"/>
                      </a:lnTo>
                      <a:lnTo>
                        <a:pt x="450" y="1068"/>
                      </a:lnTo>
                      <a:lnTo>
                        <a:pt x="480" y="1160"/>
                      </a:lnTo>
                      <a:lnTo>
                        <a:pt x="506" y="1249"/>
                      </a:lnTo>
                      <a:lnTo>
                        <a:pt x="529" y="1334"/>
                      </a:lnTo>
                      <a:lnTo>
                        <a:pt x="549" y="1416"/>
                      </a:lnTo>
                      <a:lnTo>
                        <a:pt x="548" y="1414"/>
                      </a:lnTo>
                      <a:lnTo>
                        <a:pt x="546" y="1410"/>
                      </a:lnTo>
                      <a:lnTo>
                        <a:pt x="543" y="1403"/>
                      </a:lnTo>
                      <a:lnTo>
                        <a:pt x="538" y="1395"/>
                      </a:lnTo>
                      <a:lnTo>
                        <a:pt x="532" y="1385"/>
                      </a:lnTo>
                      <a:lnTo>
                        <a:pt x="525" y="1374"/>
                      </a:lnTo>
                      <a:lnTo>
                        <a:pt x="518" y="1361"/>
                      </a:lnTo>
                      <a:lnTo>
                        <a:pt x="508" y="1350"/>
                      </a:lnTo>
                      <a:lnTo>
                        <a:pt x="499" y="1338"/>
                      </a:lnTo>
                      <a:lnTo>
                        <a:pt x="489" y="1328"/>
                      </a:lnTo>
                      <a:lnTo>
                        <a:pt x="478" y="1318"/>
                      </a:lnTo>
                      <a:lnTo>
                        <a:pt x="466" y="1310"/>
                      </a:lnTo>
                      <a:lnTo>
                        <a:pt x="455" y="1304"/>
                      </a:lnTo>
                      <a:lnTo>
                        <a:pt x="443" y="1300"/>
                      </a:lnTo>
                      <a:lnTo>
                        <a:pt x="430" y="1299"/>
                      </a:lnTo>
                      <a:lnTo>
                        <a:pt x="418" y="1303"/>
                      </a:lnTo>
                      <a:lnTo>
                        <a:pt x="418" y="1302"/>
                      </a:lnTo>
                      <a:lnTo>
                        <a:pt x="419" y="1299"/>
                      </a:lnTo>
                      <a:lnTo>
                        <a:pt x="421" y="1295"/>
                      </a:lnTo>
                      <a:lnTo>
                        <a:pt x="423" y="1290"/>
                      </a:lnTo>
                      <a:lnTo>
                        <a:pt x="425" y="1283"/>
                      </a:lnTo>
                      <a:lnTo>
                        <a:pt x="427" y="1275"/>
                      </a:lnTo>
                      <a:lnTo>
                        <a:pt x="429" y="1266"/>
                      </a:lnTo>
                      <a:lnTo>
                        <a:pt x="432" y="1255"/>
                      </a:lnTo>
                      <a:lnTo>
                        <a:pt x="433" y="1243"/>
                      </a:lnTo>
                      <a:lnTo>
                        <a:pt x="434" y="1230"/>
                      </a:lnTo>
                      <a:lnTo>
                        <a:pt x="434" y="1215"/>
                      </a:lnTo>
                      <a:lnTo>
                        <a:pt x="432" y="1201"/>
                      </a:lnTo>
                      <a:lnTo>
                        <a:pt x="429" y="1184"/>
                      </a:lnTo>
                      <a:lnTo>
                        <a:pt x="425" y="1167"/>
                      </a:lnTo>
                      <a:lnTo>
                        <a:pt x="420" y="1149"/>
                      </a:lnTo>
                      <a:lnTo>
                        <a:pt x="413" y="1130"/>
                      </a:lnTo>
                      <a:lnTo>
                        <a:pt x="411" y="1124"/>
                      </a:lnTo>
                      <a:lnTo>
                        <a:pt x="404" y="1107"/>
                      </a:lnTo>
                      <a:lnTo>
                        <a:pt x="395" y="1081"/>
                      </a:lnTo>
                      <a:lnTo>
                        <a:pt x="382" y="1045"/>
                      </a:lnTo>
                      <a:lnTo>
                        <a:pt x="366" y="1002"/>
                      </a:lnTo>
                      <a:lnTo>
                        <a:pt x="349" y="953"/>
                      </a:lnTo>
                      <a:lnTo>
                        <a:pt x="329" y="897"/>
                      </a:lnTo>
                      <a:lnTo>
                        <a:pt x="307" y="838"/>
                      </a:lnTo>
                      <a:lnTo>
                        <a:pt x="282" y="775"/>
                      </a:lnTo>
                      <a:lnTo>
                        <a:pt x="258" y="710"/>
                      </a:lnTo>
                      <a:lnTo>
                        <a:pt x="233" y="643"/>
                      </a:lnTo>
                      <a:lnTo>
                        <a:pt x="208" y="577"/>
                      </a:lnTo>
                      <a:lnTo>
                        <a:pt x="181" y="511"/>
                      </a:lnTo>
                      <a:lnTo>
                        <a:pt x="156" y="447"/>
                      </a:lnTo>
                      <a:lnTo>
                        <a:pt x="131" y="387"/>
                      </a:lnTo>
                      <a:lnTo>
                        <a:pt x="108" y="332"/>
                      </a:lnTo>
                      <a:close/>
                    </a:path>
                  </a:pathLst>
                </a:custGeom>
                <a:solidFill>
                  <a:srgbClr val="000000"/>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400" name=""/>
                <p:cNvSpPr/>
                <p:nvPr/>
              </p:nvSpPr>
              <p:spPr>
                <a:xfrm>
                  <a:off x="902880" y="5597280"/>
                  <a:ext cx="16200" cy="7560"/>
                </a:xfrm>
                <a:custGeom>
                  <a:avLst/>
                  <a:gdLst/>
                  <a:ahLst/>
                  <a:rect l="l" t="t" r="r" b="b"/>
                  <a:pathLst>
                    <a:path w="473" h="226">
                      <a:moveTo>
                        <a:pt x="410" y="159"/>
                      </a:moveTo>
                      <a:lnTo>
                        <a:pt x="410" y="158"/>
                      </a:lnTo>
                      <a:lnTo>
                        <a:pt x="411" y="157"/>
                      </a:lnTo>
                      <a:lnTo>
                        <a:pt x="414" y="155"/>
                      </a:lnTo>
                      <a:lnTo>
                        <a:pt x="417" y="151"/>
                      </a:lnTo>
                      <a:lnTo>
                        <a:pt x="420" y="146"/>
                      </a:lnTo>
                      <a:lnTo>
                        <a:pt x="425" y="141"/>
                      </a:lnTo>
                      <a:lnTo>
                        <a:pt x="430" y="135"/>
                      </a:lnTo>
                      <a:lnTo>
                        <a:pt x="435" y="126"/>
                      </a:lnTo>
                      <a:lnTo>
                        <a:pt x="439" y="116"/>
                      </a:lnTo>
                      <a:lnTo>
                        <a:pt x="445" y="105"/>
                      </a:lnTo>
                      <a:lnTo>
                        <a:pt x="450" y="91"/>
                      </a:lnTo>
                      <a:lnTo>
                        <a:pt x="455" y="77"/>
                      </a:lnTo>
                      <a:lnTo>
                        <a:pt x="460" y="61"/>
                      </a:lnTo>
                      <a:lnTo>
                        <a:pt x="465" y="42"/>
                      </a:lnTo>
                      <a:lnTo>
                        <a:pt x="469" y="22"/>
                      </a:lnTo>
                      <a:lnTo>
                        <a:pt x="473" y="0"/>
                      </a:lnTo>
                      <a:lnTo>
                        <a:pt x="445" y="35"/>
                      </a:lnTo>
                      <a:lnTo>
                        <a:pt x="417" y="65"/>
                      </a:lnTo>
                      <a:lnTo>
                        <a:pt x="391" y="91"/>
                      </a:lnTo>
                      <a:lnTo>
                        <a:pt x="364" y="112"/>
                      </a:lnTo>
                      <a:lnTo>
                        <a:pt x="337" y="130"/>
                      </a:lnTo>
                      <a:lnTo>
                        <a:pt x="310" y="146"/>
                      </a:lnTo>
                      <a:lnTo>
                        <a:pt x="283" y="158"/>
                      </a:lnTo>
                      <a:lnTo>
                        <a:pt x="255" y="168"/>
                      </a:lnTo>
                      <a:lnTo>
                        <a:pt x="227" y="176"/>
                      </a:lnTo>
                      <a:lnTo>
                        <a:pt x="198" y="183"/>
                      </a:lnTo>
                      <a:lnTo>
                        <a:pt x="168" y="189"/>
                      </a:lnTo>
                      <a:lnTo>
                        <a:pt x="137" y="194"/>
                      </a:lnTo>
                      <a:lnTo>
                        <a:pt x="104" y="201"/>
                      </a:lnTo>
                      <a:lnTo>
                        <a:pt x="72" y="208"/>
                      </a:lnTo>
                      <a:lnTo>
                        <a:pt x="36" y="215"/>
                      </a:lnTo>
                      <a:lnTo>
                        <a:pt x="0" y="226"/>
                      </a:lnTo>
                      <a:lnTo>
                        <a:pt x="410" y="159"/>
                      </a:lnTo>
                      <a:close/>
                    </a:path>
                  </a:pathLst>
                </a:custGeom>
                <a:solidFill>
                  <a:srgbClr val="000000"/>
                </a:solidFill>
                <a:ln w="0">
                  <a:noFill/>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Times New Roman"/>
                  </a:endParaRPr>
                </a:p>
              </p:txBody>
            </p:sp>
            <p:sp>
              <p:nvSpPr>
                <p:cNvPr id="401" name=""/>
                <p:cNvSpPr/>
                <p:nvPr/>
              </p:nvSpPr>
              <p:spPr>
                <a:xfrm>
                  <a:off x="902880" y="5589720"/>
                  <a:ext cx="15480" cy="4320"/>
                </a:xfrm>
                <a:custGeom>
                  <a:avLst/>
                  <a:gdLst/>
                  <a:ahLst/>
                  <a:rect l="l" t="t" r="r" b="b"/>
                  <a:pathLst>
                    <a:path w="445" h="112">
                      <a:moveTo>
                        <a:pt x="331" y="9"/>
                      </a:moveTo>
                      <a:lnTo>
                        <a:pt x="332" y="8"/>
                      </a:lnTo>
                      <a:lnTo>
                        <a:pt x="335" y="7"/>
                      </a:lnTo>
                      <a:lnTo>
                        <a:pt x="341" y="5"/>
                      </a:lnTo>
                      <a:lnTo>
                        <a:pt x="348" y="3"/>
                      </a:lnTo>
                      <a:lnTo>
                        <a:pt x="357" y="2"/>
                      </a:lnTo>
                      <a:lnTo>
                        <a:pt x="367" y="0"/>
                      </a:lnTo>
                      <a:lnTo>
                        <a:pt x="376" y="0"/>
                      </a:lnTo>
                      <a:lnTo>
                        <a:pt x="388" y="3"/>
                      </a:lnTo>
                      <a:lnTo>
                        <a:pt x="398" y="6"/>
                      </a:lnTo>
                      <a:lnTo>
                        <a:pt x="408" y="11"/>
                      </a:lnTo>
                      <a:lnTo>
                        <a:pt x="417" y="19"/>
                      </a:lnTo>
                      <a:lnTo>
                        <a:pt x="427" y="31"/>
                      </a:lnTo>
                      <a:lnTo>
                        <a:pt x="434" y="45"/>
                      </a:lnTo>
                      <a:lnTo>
                        <a:pt x="439" y="62"/>
                      </a:lnTo>
                      <a:lnTo>
                        <a:pt x="443" y="85"/>
                      </a:lnTo>
                      <a:lnTo>
                        <a:pt x="445" y="112"/>
                      </a:lnTo>
                      <a:lnTo>
                        <a:pt x="444" y="110"/>
                      </a:lnTo>
                      <a:lnTo>
                        <a:pt x="442" y="107"/>
                      </a:lnTo>
                      <a:lnTo>
                        <a:pt x="438" y="101"/>
                      </a:lnTo>
                      <a:lnTo>
                        <a:pt x="432" y="95"/>
                      </a:lnTo>
                      <a:lnTo>
                        <a:pt x="424" y="87"/>
                      </a:lnTo>
                      <a:lnTo>
                        <a:pt x="411" y="79"/>
                      </a:lnTo>
                      <a:lnTo>
                        <a:pt x="395" y="71"/>
                      </a:lnTo>
                      <a:lnTo>
                        <a:pt x="375" y="63"/>
                      </a:lnTo>
                      <a:lnTo>
                        <a:pt x="351" y="56"/>
                      </a:lnTo>
                      <a:lnTo>
                        <a:pt x="321" y="50"/>
                      </a:lnTo>
                      <a:lnTo>
                        <a:pt x="284" y="46"/>
                      </a:lnTo>
                      <a:lnTo>
                        <a:pt x="242" y="44"/>
                      </a:lnTo>
                      <a:lnTo>
                        <a:pt x="193" y="45"/>
                      </a:lnTo>
                      <a:lnTo>
                        <a:pt x="137" y="48"/>
                      </a:lnTo>
                      <a:lnTo>
                        <a:pt x="73" y="54"/>
                      </a:lnTo>
                      <a:lnTo>
                        <a:pt x="0" y="66"/>
                      </a:lnTo>
                      <a:lnTo>
                        <a:pt x="331" y="9"/>
                      </a:lnTo>
                      <a:close/>
                    </a:path>
                  </a:pathLst>
                </a:custGeom>
                <a:solidFill>
                  <a:srgbClr val="000000"/>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Times New Roman"/>
                  </a:endParaRPr>
                </a:p>
              </p:txBody>
            </p:sp>
            <p:sp>
              <p:nvSpPr>
                <p:cNvPr id="402" name=""/>
                <p:cNvSpPr/>
                <p:nvPr/>
              </p:nvSpPr>
              <p:spPr>
                <a:xfrm>
                  <a:off x="912960" y="5640840"/>
                  <a:ext cx="27000" cy="5400"/>
                </a:xfrm>
                <a:custGeom>
                  <a:avLst/>
                  <a:gdLst/>
                  <a:ahLst/>
                  <a:rect l="l" t="t" r="r" b="b"/>
                  <a:pathLst>
                    <a:path w="764" h="172">
                      <a:moveTo>
                        <a:pt x="0" y="147"/>
                      </a:moveTo>
                      <a:lnTo>
                        <a:pt x="96" y="133"/>
                      </a:lnTo>
                      <a:lnTo>
                        <a:pt x="183" y="122"/>
                      </a:lnTo>
                      <a:lnTo>
                        <a:pt x="260" y="112"/>
                      </a:lnTo>
                      <a:lnTo>
                        <a:pt x="328" y="105"/>
                      </a:lnTo>
                      <a:lnTo>
                        <a:pt x="389" y="100"/>
                      </a:lnTo>
                      <a:lnTo>
                        <a:pt x="441" y="96"/>
                      </a:lnTo>
                      <a:lnTo>
                        <a:pt x="487" y="94"/>
                      </a:lnTo>
                      <a:lnTo>
                        <a:pt x="529" y="95"/>
                      </a:lnTo>
                      <a:lnTo>
                        <a:pt x="565" y="98"/>
                      </a:lnTo>
                      <a:lnTo>
                        <a:pt x="599" y="103"/>
                      </a:lnTo>
                      <a:lnTo>
                        <a:pt x="628" y="109"/>
                      </a:lnTo>
                      <a:lnTo>
                        <a:pt x="656" y="118"/>
                      </a:lnTo>
                      <a:lnTo>
                        <a:pt x="683" y="129"/>
                      </a:lnTo>
                      <a:lnTo>
                        <a:pt x="709" y="141"/>
                      </a:lnTo>
                      <a:lnTo>
                        <a:pt x="735" y="155"/>
                      </a:lnTo>
                      <a:lnTo>
                        <a:pt x="764" y="172"/>
                      </a:lnTo>
                      <a:lnTo>
                        <a:pt x="754" y="148"/>
                      </a:lnTo>
                      <a:lnTo>
                        <a:pt x="744" y="126"/>
                      </a:lnTo>
                      <a:lnTo>
                        <a:pt x="733" y="105"/>
                      </a:lnTo>
                      <a:lnTo>
                        <a:pt x="722" y="86"/>
                      </a:lnTo>
                      <a:lnTo>
                        <a:pt x="710" y="68"/>
                      </a:lnTo>
                      <a:lnTo>
                        <a:pt x="697" y="52"/>
                      </a:lnTo>
                      <a:lnTo>
                        <a:pt x="686" y="39"/>
                      </a:lnTo>
                      <a:lnTo>
                        <a:pt x="673" y="27"/>
                      </a:lnTo>
                      <a:lnTo>
                        <a:pt x="661" y="18"/>
                      </a:lnTo>
                      <a:lnTo>
                        <a:pt x="648" y="10"/>
                      </a:lnTo>
                      <a:lnTo>
                        <a:pt x="636" y="4"/>
                      </a:lnTo>
                      <a:lnTo>
                        <a:pt x="625" y="1"/>
                      </a:lnTo>
                      <a:lnTo>
                        <a:pt x="613" y="0"/>
                      </a:lnTo>
                      <a:lnTo>
                        <a:pt x="604" y="1"/>
                      </a:lnTo>
                      <a:lnTo>
                        <a:pt x="594" y="5"/>
                      </a:lnTo>
                      <a:lnTo>
                        <a:pt x="587" y="11"/>
                      </a:lnTo>
                      <a:lnTo>
                        <a:pt x="583" y="12"/>
                      </a:lnTo>
                      <a:lnTo>
                        <a:pt x="571" y="15"/>
                      </a:lnTo>
                      <a:lnTo>
                        <a:pt x="553" y="21"/>
                      </a:lnTo>
                      <a:lnTo>
                        <a:pt x="529" y="27"/>
                      </a:lnTo>
                      <a:lnTo>
                        <a:pt x="500" y="35"/>
                      </a:lnTo>
                      <a:lnTo>
                        <a:pt x="465" y="45"/>
                      </a:lnTo>
                      <a:lnTo>
                        <a:pt x="426" y="54"/>
                      </a:lnTo>
                      <a:lnTo>
                        <a:pt x="384" y="66"/>
                      </a:lnTo>
                      <a:lnTo>
                        <a:pt x="339" y="76"/>
                      </a:lnTo>
                      <a:lnTo>
                        <a:pt x="292" y="88"/>
                      </a:lnTo>
                      <a:lnTo>
                        <a:pt x="244" y="100"/>
                      </a:lnTo>
                      <a:lnTo>
                        <a:pt x="194" y="110"/>
                      </a:lnTo>
                      <a:lnTo>
                        <a:pt x="144" y="121"/>
                      </a:lnTo>
                      <a:lnTo>
                        <a:pt x="94" y="130"/>
                      </a:lnTo>
                      <a:lnTo>
                        <a:pt x="46" y="139"/>
                      </a:lnTo>
                      <a:lnTo>
                        <a:pt x="0" y="147"/>
                      </a:lnTo>
                      <a:close/>
                    </a:path>
                  </a:pathLst>
                </a:custGeom>
                <a:solidFill>
                  <a:srgbClr val="000000"/>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403" name=""/>
                <p:cNvSpPr/>
                <p:nvPr/>
              </p:nvSpPr>
              <p:spPr>
                <a:xfrm>
                  <a:off x="624240" y="5612760"/>
                  <a:ext cx="31320" cy="36000"/>
                </a:xfrm>
                <a:custGeom>
                  <a:avLst/>
                  <a:gdLst/>
                  <a:ahLst/>
                  <a:rect l="l" t="t" r="r" b="b"/>
                  <a:pathLst>
                    <a:path w="887" h="1035">
                      <a:moveTo>
                        <a:pt x="533" y="0"/>
                      </a:moveTo>
                      <a:lnTo>
                        <a:pt x="30" y="752"/>
                      </a:lnTo>
                      <a:lnTo>
                        <a:pt x="9" y="788"/>
                      </a:lnTo>
                      <a:lnTo>
                        <a:pt x="0" y="824"/>
                      </a:lnTo>
                      <a:lnTo>
                        <a:pt x="1" y="859"/>
                      </a:lnTo>
                      <a:lnTo>
                        <a:pt x="10" y="893"/>
                      </a:lnTo>
                      <a:lnTo>
                        <a:pt x="28" y="925"/>
                      </a:lnTo>
                      <a:lnTo>
                        <a:pt x="51" y="953"/>
                      </a:lnTo>
                      <a:lnTo>
                        <a:pt x="79" y="978"/>
                      </a:lnTo>
                      <a:lnTo>
                        <a:pt x="113" y="1000"/>
                      </a:lnTo>
                      <a:lnTo>
                        <a:pt x="148" y="1017"/>
                      </a:lnTo>
                      <a:lnTo>
                        <a:pt x="186" y="1029"/>
                      </a:lnTo>
                      <a:lnTo>
                        <a:pt x="225" y="1035"/>
                      </a:lnTo>
                      <a:lnTo>
                        <a:pt x="264" y="1035"/>
                      </a:lnTo>
                      <a:lnTo>
                        <a:pt x="301" y="1028"/>
                      </a:lnTo>
                      <a:lnTo>
                        <a:pt x="335" y="1013"/>
                      </a:lnTo>
                      <a:lnTo>
                        <a:pt x="367" y="990"/>
                      </a:lnTo>
                      <a:lnTo>
                        <a:pt x="394" y="958"/>
                      </a:lnTo>
                      <a:lnTo>
                        <a:pt x="887" y="230"/>
                      </a:lnTo>
                      <a:lnTo>
                        <a:pt x="533" y="0"/>
                      </a:lnTo>
                      <a:close/>
                    </a:path>
                  </a:pathLst>
                </a:custGeom>
                <a:solidFill>
                  <a:srgbClr val="ffffff"/>
                </a:solidFill>
                <a:ln w="7920">
                  <a:solidFill>
                    <a:srgbClr val="00000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404" name=""/>
                <p:cNvSpPr/>
                <p:nvPr/>
              </p:nvSpPr>
              <p:spPr>
                <a:xfrm flipH="1">
                  <a:off x="633240" y="5617800"/>
                  <a:ext cx="16920" cy="26280"/>
                </a:xfrm>
                <a:prstGeom prst="line">
                  <a:avLst/>
                </a:prstGeom>
                <a:ln w="4680">
                  <a:solidFill>
                    <a:srgbClr val="000000"/>
                  </a:solidFill>
                  <a:miter/>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405" name=""/>
                <p:cNvSpPr/>
                <p:nvPr/>
              </p:nvSpPr>
              <p:spPr>
                <a:xfrm>
                  <a:off x="846720" y="5461200"/>
                  <a:ext cx="18360" cy="11880"/>
                </a:xfrm>
                <a:custGeom>
                  <a:avLst/>
                  <a:gdLst/>
                  <a:ahLst/>
                  <a:rect l="l" t="t" r="r" b="b"/>
                  <a:pathLst>
                    <a:path w="507" h="346">
                      <a:moveTo>
                        <a:pt x="479" y="9"/>
                      </a:moveTo>
                      <a:lnTo>
                        <a:pt x="489" y="40"/>
                      </a:lnTo>
                      <a:lnTo>
                        <a:pt x="498" y="71"/>
                      </a:lnTo>
                      <a:lnTo>
                        <a:pt x="503" y="100"/>
                      </a:lnTo>
                      <a:lnTo>
                        <a:pt x="506" y="128"/>
                      </a:lnTo>
                      <a:lnTo>
                        <a:pt x="507" y="155"/>
                      </a:lnTo>
                      <a:lnTo>
                        <a:pt x="506" y="179"/>
                      </a:lnTo>
                      <a:lnTo>
                        <a:pt x="503" y="202"/>
                      </a:lnTo>
                      <a:lnTo>
                        <a:pt x="499" y="223"/>
                      </a:lnTo>
                      <a:lnTo>
                        <a:pt x="493" y="243"/>
                      </a:lnTo>
                      <a:lnTo>
                        <a:pt x="487" y="261"/>
                      </a:lnTo>
                      <a:lnTo>
                        <a:pt x="481" y="276"/>
                      </a:lnTo>
                      <a:lnTo>
                        <a:pt x="475" y="289"/>
                      </a:lnTo>
                      <a:lnTo>
                        <a:pt x="468" y="301"/>
                      </a:lnTo>
                      <a:lnTo>
                        <a:pt x="462" y="310"/>
                      </a:lnTo>
                      <a:lnTo>
                        <a:pt x="457" y="316"/>
                      </a:lnTo>
                      <a:lnTo>
                        <a:pt x="452" y="322"/>
                      </a:lnTo>
                      <a:lnTo>
                        <a:pt x="438" y="320"/>
                      </a:lnTo>
                      <a:lnTo>
                        <a:pt x="417" y="320"/>
                      </a:lnTo>
                      <a:lnTo>
                        <a:pt x="392" y="320"/>
                      </a:lnTo>
                      <a:lnTo>
                        <a:pt x="362" y="320"/>
                      </a:lnTo>
                      <a:lnTo>
                        <a:pt x="330" y="321"/>
                      </a:lnTo>
                      <a:lnTo>
                        <a:pt x="295" y="323"/>
                      </a:lnTo>
                      <a:lnTo>
                        <a:pt x="259" y="325"/>
                      </a:lnTo>
                      <a:lnTo>
                        <a:pt x="222" y="327"/>
                      </a:lnTo>
                      <a:lnTo>
                        <a:pt x="187" y="329"/>
                      </a:lnTo>
                      <a:lnTo>
                        <a:pt x="152" y="331"/>
                      </a:lnTo>
                      <a:lnTo>
                        <a:pt x="119" y="334"/>
                      </a:lnTo>
                      <a:lnTo>
                        <a:pt x="89" y="336"/>
                      </a:lnTo>
                      <a:lnTo>
                        <a:pt x="64" y="340"/>
                      </a:lnTo>
                      <a:lnTo>
                        <a:pt x="43" y="342"/>
                      </a:lnTo>
                      <a:lnTo>
                        <a:pt x="27" y="344"/>
                      </a:lnTo>
                      <a:lnTo>
                        <a:pt x="19" y="346"/>
                      </a:lnTo>
                      <a:lnTo>
                        <a:pt x="25" y="331"/>
                      </a:lnTo>
                      <a:lnTo>
                        <a:pt x="31" y="314"/>
                      </a:lnTo>
                      <a:lnTo>
                        <a:pt x="36" y="297"/>
                      </a:lnTo>
                      <a:lnTo>
                        <a:pt x="40" y="277"/>
                      </a:lnTo>
                      <a:lnTo>
                        <a:pt x="43" y="256"/>
                      </a:lnTo>
                      <a:lnTo>
                        <a:pt x="45" y="233"/>
                      </a:lnTo>
                      <a:lnTo>
                        <a:pt x="45" y="210"/>
                      </a:lnTo>
                      <a:lnTo>
                        <a:pt x="45" y="187"/>
                      </a:lnTo>
                      <a:lnTo>
                        <a:pt x="44" y="163"/>
                      </a:lnTo>
                      <a:lnTo>
                        <a:pt x="41" y="139"/>
                      </a:lnTo>
                      <a:lnTo>
                        <a:pt x="36" y="116"/>
                      </a:lnTo>
                      <a:lnTo>
                        <a:pt x="31" y="93"/>
                      </a:lnTo>
                      <a:lnTo>
                        <a:pt x="25" y="70"/>
                      </a:lnTo>
                      <a:lnTo>
                        <a:pt x="17" y="49"/>
                      </a:lnTo>
                      <a:lnTo>
                        <a:pt x="9" y="29"/>
                      </a:lnTo>
                      <a:lnTo>
                        <a:pt x="0" y="10"/>
                      </a:lnTo>
                      <a:lnTo>
                        <a:pt x="22" y="9"/>
                      </a:lnTo>
                      <a:lnTo>
                        <a:pt x="50" y="7"/>
                      </a:lnTo>
                      <a:lnTo>
                        <a:pt x="82" y="5"/>
                      </a:lnTo>
                      <a:lnTo>
                        <a:pt x="117" y="4"/>
                      </a:lnTo>
                      <a:lnTo>
                        <a:pt x="156" y="3"/>
                      </a:lnTo>
                      <a:lnTo>
                        <a:pt x="195" y="2"/>
                      </a:lnTo>
                      <a:lnTo>
                        <a:pt x="236" y="1"/>
                      </a:lnTo>
                      <a:lnTo>
                        <a:pt x="276" y="1"/>
                      </a:lnTo>
                      <a:lnTo>
                        <a:pt x="315" y="0"/>
                      </a:lnTo>
                      <a:lnTo>
                        <a:pt x="352" y="0"/>
                      </a:lnTo>
                      <a:lnTo>
                        <a:pt x="386" y="1"/>
                      </a:lnTo>
                      <a:lnTo>
                        <a:pt x="416" y="1"/>
                      </a:lnTo>
                      <a:lnTo>
                        <a:pt x="441" y="2"/>
                      </a:lnTo>
                      <a:lnTo>
                        <a:pt x="461" y="3"/>
                      </a:lnTo>
                      <a:lnTo>
                        <a:pt x="473" y="5"/>
                      </a:lnTo>
                      <a:lnTo>
                        <a:pt x="479" y="9"/>
                      </a:lnTo>
                      <a:close/>
                    </a:path>
                  </a:pathLst>
                </a:custGeom>
                <a:solidFill>
                  <a:srgbClr val="000000"/>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406" name=""/>
                <p:cNvSpPr/>
                <p:nvPr/>
              </p:nvSpPr>
              <p:spPr>
                <a:xfrm>
                  <a:off x="761400" y="5495040"/>
                  <a:ext cx="99000" cy="9720"/>
                </a:xfrm>
                <a:custGeom>
                  <a:avLst/>
                  <a:gdLst/>
                  <a:ahLst/>
                  <a:rect l="l" t="t" r="r" b="b"/>
                  <a:pathLst>
                    <a:path w="2768" h="274">
                      <a:moveTo>
                        <a:pt x="0" y="274"/>
                      </a:moveTo>
                      <a:lnTo>
                        <a:pt x="65" y="257"/>
                      </a:lnTo>
                      <a:lnTo>
                        <a:pt x="141" y="241"/>
                      </a:lnTo>
                      <a:lnTo>
                        <a:pt x="226" y="225"/>
                      </a:lnTo>
                      <a:lnTo>
                        <a:pt x="318" y="209"/>
                      </a:lnTo>
                      <a:lnTo>
                        <a:pt x="416" y="194"/>
                      </a:lnTo>
                      <a:lnTo>
                        <a:pt x="518" y="181"/>
                      </a:lnTo>
                      <a:lnTo>
                        <a:pt x="622" y="167"/>
                      </a:lnTo>
                      <a:lnTo>
                        <a:pt x="727" y="154"/>
                      </a:lnTo>
                      <a:lnTo>
                        <a:pt x="831" y="142"/>
                      </a:lnTo>
                      <a:lnTo>
                        <a:pt x="933" y="130"/>
                      </a:lnTo>
                      <a:lnTo>
                        <a:pt x="1031" y="120"/>
                      </a:lnTo>
                      <a:lnTo>
                        <a:pt x="1122" y="111"/>
                      </a:lnTo>
                      <a:lnTo>
                        <a:pt x="1207" y="103"/>
                      </a:lnTo>
                      <a:lnTo>
                        <a:pt x="1283" y="96"/>
                      </a:lnTo>
                      <a:lnTo>
                        <a:pt x="1349" y="89"/>
                      </a:lnTo>
                      <a:lnTo>
                        <a:pt x="1403" y="85"/>
                      </a:lnTo>
                      <a:lnTo>
                        <a:pt x="1487" y="72"/>
                      </a:lnTo>
                      <a:lnTo>
                        <a:pt x="1572" y="62"/>
                      </a:lnTo>
                      <a:lnTo>
                        <a:pt x="1657" y="52"/>
                      </a:lnTo>
                      <a:lnTo>
                        <a:pt x="1742" y="44"/>
                      </a:lnTo>
                      <a:lnTo>
                        <a:pt x="1825" y="37"/>
                      </a:lnTo>
                      <a:lnTo>
                        <a:pt x="1905" y="30"/>
                      </a:lnTo>
                      <a:lnTo>
                        <a:pt x="1981" y="25"/>
                      </a:lnTo>
                      <a:lnTo>
                        <a:pt x="2055" y="21"/>
                      </a:lnTo>
                      <a:lnTo>
                        <a:pt x="2122" y="18"/>
                      </a:lnTo>
                      <a:lnTo>
                        <a:pt x="2183" y="15"/>
                      </a:lnTo>
                      <a:lnTo>
                        <a:pt x="2238" y="13"/>
                      </a:lnTo>
                      <a:lnTo>
                        <a:pt x="2284" y="10"/>
                      </a:lnTo>
                      <a:lnTo>
                        <a:pt x="2322" y="9"/>
                      </a:lnTo>
                      <a:lnTo>
                        <a:pt x="2349" y="8"/>
                      </a:lnTo>
                      <a:lnTo>
                        <a:pt x="2367" y="8"/>
                      </a:lnTo>
                      <a:lnTo>
                        <a:pt x="2373" y="8"/>
                      </a:lnTo>
                      <a:lnTo>
                        <a:pt x="2477" y="1"/>
                      </a:lnTo>
                      <a:lnTo>
                        <a:pt x="2564" y="0"/>
                      </a:lnTo>
                      <a:lnTo>
                        <a:pt x="2633" y="5"/>
                      </a:lnTo>
                      <a:lnTo>
                        <a:pt x="2688" y="16"/>
                      </a:lnTo>
                      <a:lnTo>
                        <a:pt x="2726" y="29"/>
                      </a:lnTo>
                      <a:lnTo>
                        <a:pt x="2753" y="45"/>
                      </a:lnTo>
                      <a:lnTo>
                        <a:pt x="2766" y="64"/>
                      </a:lnTo>
                      <a:lnTo>
                        <a:pt x="2768" y="84"/>
                      </a:lnTo>
                      <a:lnTo>
                        <a:pt x="2760" y="104"/>
                      </a:lnTo>
                      <a:lnTo>
                        <a:pt x="2742" y="123"/>
                      </a:lnTo>
                      <a:lnTo>
                        <a:pt x="2716" y="140"/>
                      </a:lnTo>
                      <a:lnTo>
                        <a:pt x="2683" y="154"/>
                      </a:lnTo>
                      <a:lnTo>
                        <a:pt x="2643" y="165"/>
                      </a:lnTo>
                      <a:lnTo>
                        <a:pt x="2598" y="171"/>
                      </a:lnTo>
                      <a:lnTo>
                        <a:pt x="2549" y="172"/>
                      </a:lnTo>
                      <a:lnTo>
                        <a:pt x="2497" y="168"/>
                      </a:lnTo>
                      <a:lnTo>
                        <a:pt x="2498" y="167"/>
                      </a:lnTo>
                      <a:lnTo>
                        <a:pt x="2504" y="164"/>
                      </a:lnTo>
                      <a:lnTo>
                        <a:pt x="2511" y="160"/>
                      </a:lnTo>
                      <a:lnTo>
                        <a:pt x="2519" y="155"/>
                      </a:lnTo>
                      <a:lnTo>
                        <a:pt x="2528" y="149"/>
                      </a:lnTo>
                      <a:lnTo>
                        <a:pt x="2536" y="142"/>
                      </a:lnTo>
                      <a:lnTo>
                        <a:pt x="2543" y="135"/>
                      </a:lnTo>
                      <a:lnTo>
                        <a:pt x="2547" y="128"/>
                      </a:lnTo>
                      <a:lnTo>
                        <a:pt x="2548" y="120"/>
                      </a:lnTo>
                      <a:lnTo>
                        <a:pt x="2545" y="113"/>
                      </a:lnTo>
                      <a:lnTo>
                        <a:pt x="2536" y="106"/>
                      </a:lnTo>
                      <a:lnTo>
                        <a:pt x="2522" y="100"/>
                      </a:lnTo>
                      <a:lnTo>
                        <a:pt x="2499" y="96"/>
                      </a:lnTo>
                      <a:lnTo>
                        <a:pt x="2470" y="91"/>
                      </a:lnTo>
                      <a:lnTo>
                        <a:pt x="2431" y="88"/>
                      </a:lnTo>
                      <a:lnTo>
                        <a:pt x="2384" y="88"/>
                      </a:lnTo>
                      <a:lnTo>
                        <a:pt x="2344" y="88"/>
                      </a:lnTo>
                      <a:lnTo>
                        <a:pt x="2294" y="89"/>
                      </a:lnTo>
                      <a:lnTo>
                        <a:pt x="2235" y="92"/>
                      </a:lnTo>
                      <a:lnTo>
                        <a:pt x="2168" y="96"/>
                      </a:lnTo>
                      <a:lnTo>
                        <a:pt x="2097" y="100"/>
                      </a:lnTo>
                      <a:lnTo>
                        <a:pt x="2022" y="105"/>
                      </a:lnTo>
                      <a:lnTo>
                        <a:pt x="1945" y="110"/>
                      </a:lnTo>
                      <a:lnTo>
                        <a:pt x="1866" y="115"/>
                      </a:lnTo>
                      <a:lnTo>
                        <a:pt x="1788" y="121"/>
                      </a:lnTo>
                      <a:lnTo>
                        <a:pt x="1711" y="127"/>
                      </a:lnTo>
                      <a:lnTo>
                        <a:pt x="1640" y="132"/>
                      </a:lnTo>
                      <a:lnTo>
                        <a:pt x="1573" y="138"/>
                      </a:lnTo>
                      <a:lnTo>
                        <a:pt x="1513" y="143"/>
                      </a:lnTo>
                      <a:lnTo>
                        <a:pt x="1461" y="147"/>
                      </a:lnTo>
                      <a:lnTo>
                        <a:pt x="1420" y="150"/>
                      </a:lnTo>
                      <a:lnTo>
                        <a:pt x="1391" y="153"/>
                      </a:lnTo>
                      <a:lnTo>
                        <a:pt x="1364" y="155"/>
                      </a:lnTo>
                      <a:lnTo>
                        <a:pt x="1325" y="159"/>
                      </a:lnTo>
                      <a:lnTo>
                        <a:pt x="1273" y="163"/>
                      </a:lnTo>
                      <a:lnTo>
                        <a:pt x="1212" y="168"/>
                      </a:lnTo>
                      <a:lnTo>
                        <a:pt x="1143" y="174"/>
                      </a:lnTo>
                      <a:lnTo>
                        <a:pt x="1066" y="181"/>
                      </a:lnTo>
                      <a:lnTo>
                        <a:pt x="984" y="188"/>
                      </a:lnTo>
                      <a:lnTo>
                        <a:pt x="897" y="196"/>
                      </a:lnTo>
                      <a:lnTo>
                        <a:pt x="808" y="205"/>
                      </a:lnTo>
                      <a:lnTo>
                        <a:pt x="716" y="213"/>
                      </a:lnTo>
                      <a:lnTo>
                        <a:pt x="625" y="223"/>
                      </a:lnTo>
                      <a:lnTo>
                        <a:pt x="536" y="232"/>
                      </a:lnTo>
                      <a:lnTo>
                        <a:pt x="448" y="242"/>
                      </a:lnTo>
                      <a:lnTo>
                        <a:pt x="365" y="252"/>
                      </a:lnTo>
                      <a:lnTo>
                        <a:pt x="289" y="262"/>
                      </a:lnTo>
                      <a:lnTo>
                        <a:pt x="219" y="272"/>
                      </a:lnTo>
                      <a:lnTo>
                        <a:pt x="0" y="274"/>
                      </a:lnTo>
                      <a:close/>
                    </a:path>
                  </a:pathLst>
                </a:cu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407" name=""/>
                <p:cNvSpPr/>
                <p:nvPr/>
              </p:nvSpPr>
              <p:spPr>
                <a:xfrm>
                  <a:off x="725760" y="5499000"/>
                  <a:ext cx="51120" cy="106200"/>
                </a:xfrm>
                <a:custGeom>
                  <a:avLst/>
                  <a:gdLst/>
                  <a:ahLst/>
                  <a:rect l="l" t="t" r="r" b="b"/>
                  <a:pathLst>
                    <a:path w="1439" h="2993">
                      <a:moveTo>
                        <a:pt x="0" y="0"/>
                      </a:moveTo>
                      <a:lnTo>
                        <a:pt x="80" y="35"/>
                      </a:lnTo>
                      <a:lnTo>
                        <a:pt x="1439" y="2993"/>
                      </a:lnTo>
                      <a:lnTo>
                        <a:pt x="1371" y="2993"/>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8" name=""/>
                <p:cNvSpPr/>
                <p:nvPr/>
              </p:nvSpPr>
              <p:spPr>
                <a:xfrm>
                  <a:off x="780120" y="5618520"/>
                  <a:ext cx="21240" cy="42480"/>
                </a:xfrm>
                <a:custGeom>
                  <a:avLst/>
                  <a:gdLst/>
                  <a:ahLst/>
                  <a:rect l="l" t="t" r="r" b="b"/>
                  <a:pathLst>
                    <a:path w="601" h="1210">
                      <a:moveTo>
                        <a:pt x="0" y="0"/>
                      </a:moveTo>
                      <a:lnTo>
                        <a:pt x="63" y="0"/>
                      </a:lnTo>
                      <a:lnTo>
                        <a:pt x="601" y="1210"/>
                      </a:lnTo>
                      <a:lnTo>
                        <a:pt x="520" y="1210"/>
                      </a:lnTo>
                      <a:lnTo>
                        <a:pt x="0" y="0"/>
                      </a:lnTo>
                      <a:close/>
                    </a:path>
                  </a:pathLst>
                </a:custGeom>
                <a:solidFill>
                  <a:srgbClr val="000000"/>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409" name=""/>
                <p:cNvSpPr/>
                <p:nvPr/>
              </p:nvSpPr>
              <p:spPr>
                <a:xfrm>
                  <a:off x="775800" y="5618520"/>
                  <a:ext cx="14040" cy="6840"/>
                </a:xfrm>
                <a:custGeom>
                  <a:avLst/>
                  <a:gdLst/>
                  <a:ahLst/>
                  <a:rect l="l" t="t" r="r" b="b"/>
                  <a:pathLst>
                    <a:path w="411" h="194">
                      <a:moveTo>
                        <a:pt x="0" y="0"/>
                      </a:moveTo>
                      <a:lnTo>
                        <a:pt x="411" y="1"/>
                      </a:lnTo>
                      <a:lnTo>
                        <a:pt x="407" y="1"/>
                      </a:lnTo>
                      <a:lnTo>
                        <a:pt x="396" y="3"/>
                      </a:lnTo>
                      <a:lnTo>
                        <a:pt x="381" y="7"/>
                      </a:lnTo>
                      <a:lnTo>
                        <a:pt x="360" y="12"/>
                      </a:lnTo>
                      <a:lnTo>
                        <a:pt x="334" y="18"/>
                      </a:lnTo>
                      <a:lnTo>
                        <a:pt x="307" y="25"/>
                      </a:lnTo>
                      <a:lnTo>
                        <a:pt x="278" y="35"/>
                      </a:lnTo>
                      <a:lnTo>
                        <a:pt x="248" y="45"/>
                      </a:lnTo>
                      <a:lnTo>
                        <a:pt x="219" y="58"/>
                      </a:lnTo>
                      <a:lnTo>
                        <a:pt x="191" y="72"/>
                      </a:lnTo>
                      <a:lnTo>
                        <a:pt x="165" y="87"/>
                      </a:lnTo>
                      <a:lnTo>
                        <a:pt x="143" y="105"/>
                      </a:lnTo>
                      <a:lnTo>
                        <a:pt x="125" y="124"/>
                      </a:lnTo>
                      <a:lnTo>
                        <a:pt x="113" y="145"/>
                      </a:lnTo>
                      <a:lnTo>
                        <a:pt x="106" y="168"/>
                      </a:lnTo>
                      <a:lnTo>
                        <a:pt x="109" y="194"/>
                      </a:lnTo>
                      <a:lnTo>
                        <a:pt x="0" y="0"/>
                      </a:lnTo>
                      <a:close/>
                    </a:path>
                  </a:pathLst>
                </a:custGeom>
                <a:solidFill>
                  <a:srgbClr val="000000"/>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410" name=""/>
                <p:cNvSpPr/>
                <p:nvPr/>
              </p:nvSpPr>
              <p:spPr>
                <a:xfrm>
                  <a:off x="799920" y="5674320"/>
                  <a:ext cx="13320" cy="7560"/>
                </a:xfrm>
                <a:custGeom>
                  <a:avLst/>
                  <a:gdLst/>
                  <a:ahLst/>
                  <a:rect l="l" t="t" r="r" b="b"/>
                  <a:pathLst>
                    <a:path w="393" h="210">
                      <a:moveTo>
                        <a:pt x="393" y="12"/>
                      </a:moveTo>
                      <a:lnTo>
                        <a:pt x="389" y="12"/>
                      </a:lnTo>
                      <a:lnTo>
                        <a:pt x="379" y="13"/>
                      </a:lnTo>
                      <a:lnTo>
                        <a:pt x="363" y="14"/>
                      </a:lnTo>
                      <a:lnTo>
                        <a:pt x="343" y="17"/>
                      </a:lnTo>
                      <a:lnTo>
                        <a:pt x="319" y="22"/>
                      </a:lnTo>
                      <a:lnTo>
                        <a:pt x="293" y="28"/>
                      </a:lnTo>
                      <a:lnTo>
                        <a:pt x="263" y="35"/>
                      </a:lnTo>
                      <a:lnTo>
                        <a:pt x="234" y="45"/>
                      </a:lnTo>
                      <a:lnTo>
                        <a:pt x="204" y="55"/>
                      </a:lnTo>
                      <a:lnTo>
                        <a:pt x="176" y="69"/>
                      </a:lnTo>
                      <a:lnTo>
                        <a:pt x="150" y="85"/>
                      </a:lnTo>
                      <a:lnTo>
                        <a:pt x="126" y="104"/>
                      </a:lnTo>
                      <a:lnTo>
                        <a:pt x="106" y="126"/>
                      </a:lnTo>
                      <a:lnTo>
                        <a:pt x="91" y="150"/>
                      </a:lnTo>
                      <a:lnTo>
                        <a:pt x="81" y="178"/>
                      </a:lnTo>
                      <a:lnTo>
                        <a:pt x="79" y="210"/>
                      </a:lnTo>
                      <a:lnTo>
                        <a:pt x="0" y="0"/>
                      </a:lnTo>
                      <a:lnTo>
                        <a:pt x="393" y="12"/>
                      </a:lnTo>
                      <a:close/>
                    </a:path>
                  </a:pathLst>
                </a:custGeom>
                <a:solidFill>
                  <a:srgbClr val="000000"/>
                </a:solidFill>
                <a:ln w="0">
                  <a:noFill/>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Times New Roman"/>
                  </a:endParaRPr>
                </a:p>
              </p:txBody>
            </p:sp>
            <p:sp>
              <p:nvSpPr>
                <p:cNvPr id="411" name=""/>
                <p:cNvSpPr/>
                <p:nvPr/>
              </p:nvSpPr>
              <p:spPr>
                <a:xfrm>
                  <a:off x="637200" y="5635800"/>
                  <a:ext cx="9000" cy="14040"/>
                </a:xfrm>
                <a:custGeom>
                  <a:avLst/>
                  <a:gdLst/>
                  <a:ahLst/>
                  <a:rect l="l" t="t" r="r" b="b"/>
                  <a:pathLst>
                    <a:path w="263" h="393">
                      <a:moveTo>
                        <a:pt x="263" y="0"/>
                      </a:moveTo>
                      <a:lnTo>
                        <a:pt x="260" y="4"/>
                      </a:lnTo>
                      <a:lnTo>
                        <a:pt x="252" y="15"/>
                      </a:lnTo>
                      <a:lnTo>
                        <a:pt x="242" y="32"/>
                      </a:lnTo>
                      <a:lnTo>
                        <a:pt x="227" y="55"/>
                      </a:lnTo>
                      <a:lnTo>
                        <a:pt x="209" y="81"/>
                      </a:lnTo>
                      <a:lnTo>
                        <a:pt x="189" y="111"/>
                      </a:lnTo>
                      <a:lnTo>
                        <a:pt x="168" y="143"/>
                      </a:lnTo>
                      <a:lnTo>
                        <a:pt x="146" y="176"/>
                      </a:lnTo>
                      <a:lnTo>
                        <a:pt x="123" y="208"/>
                      </a:lnTo>
                      <a:lnTo>
                        <a:pt x="100" y="241"/>
                      </a:lnTo>
                      <a:lnTo>
                        <a:pt x="78" y="270"/>
                      </a:lnTo>
                      <a:lnTo>
                        <a:pt x="58" y="297"/>
                      </a:lnTo>
                      <a:lnTo>
                        <a:pt x="39" y="320"/>
                      </a:lnTo>
                      <a:lnTo>
                        <a:pt x="22" y="337"/>
                      </a:lnTo>
                      <a:lnTo>
                        <a:pt x="10" y="348"/>
                      </a:lnTo>
                      <a:lnTo>
                        <a:pt x="0" y="352"/>
                      </a:lnTo>
                      <a:lnTo>
                        <a:pt x="222" y="393"/>
                      </a:lnTo>
                      <a:lnTo>
                        <a:pt x="201" y="373"/>
                      </a:lnTo>
                      <a:lnTo>
                        <a:pt x="184" y="355"/>
                      </a:lnTo>
                      <a:lnTo>
                        <a:pt x="169" y="335"/>
                      </a:lnTo>
                      <a:lnTo>
                        <a:pt x="158" y="316"/>
                      </a:lnTo>
                      <a:lnTo>
                        <a:pt x="148" y="295"/>
                      </a:lnTo>
                      <a:lnTo>
                        <a:pt x="142" y="275"/>
                      </a:lnTo>
                      <a:lnTo>
                        <a:pt x="139" y="253"/>
                      </a:lnTo>
                      <a:lnTo>
                        <a:pt x="140" y="231"/>
                      </a:lnTo>
                      <a:lnTo>
                        <a:pt x="143" y="206"/>
                      </a:lnTo>
                      <a:lnTo>
                        <a:pt x="149" y="182"/>
                      </a:lnTo>
                      <a:lnTo>
                        <a:pt x="159" y="156"/>
                      </a:lnTo>
                      <a:lnTo>
                        <a:pt x="172" y="129"/>
                      </a:lnTo>
                      <a:lnTo>
                        <a:pt x="189" y="99"/>
                      </a:lnTo>
                      <a:lnTo>
                        <a:pt x="210" y="68"/>
                      </a:lnTo>
                      <a:lnTo>
                        <a:pt x="234" y="35"/>
                      </a:lnTo>
                      <a:lnTo>
                        <a:pt x="263" y="0"/>
                      </a:lnTo>
                      <a:close/>
                    </a:path>
                  </a:pathLst>
                </a:custGeom>
                <a:solidFill>
                  <a:srgbClr val="000000"/>
                </a:solidFill>
                <a:ln w="7920">
                  <a:solidFill>
                    <a:srgbClr val="000000"/>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412" name=""/>
                <p:cNvSpPr/>
                <p:nvPr/>
              </p:nvSpPr>
              <p:spPr>
                <a:xfrm>
                  <a:off x="947160" y="5725440"/>
                  <a:ext cx="2520" cy="4320"/>
                </a:xfrm>
                <a:custGeom>
                  <a:avLst/>
                  <a:gdLst/>
                  <a:ahLst/>
                  <a:rect l="l" t="t" r="r" b="b"/>
                  <a:pathLst>
                    <a:path w="72" h="119">
                      <a:moveTo>
                        <a:pt x="72" y="62"/>
                      </a:moveTo>
                      <a:lnTo>
                        <a:pt x="71" y="61"/>
                      </a:lnTo>
                      <a:lnTo>
                        <a:pt x="69" y="61"/>
                      </a:lnTo>
                      <a:lnTo>
                        <a:pt x="66" y="59"/>
                      </a:lnTo>
                      <a:lnTo>
                        <a:pt x="62" y="58"/>
                      </a:lnTo>
                      <a:lnTo>
                        <a:pt x="57" y="55"/>
                      </a:lnTo>
                      <a:lnTo>
                        <a:pt x="51" y="53"/>
                      </a:lnTo>
                      <a:lnTo>
                        <a:pt x="45" y="50"/>
                      </a:lnTo>
                      <a:lnTo>
                        <a:pt x="39" y="45"/>
                      </a:lnTo>
                      <a:lnTo>
                        <a:pt x="32" y="41"/>
                      </a:lnTo>
                      <a:lnTo>
                        <a:pt x="26" y="37"/>
                      </a:lnTo>
                      <a:lnTo>
                        <a:pt x="21" y="32"/>
                      </a:lnTo>
                      <a:lnTo>
                        <a:pt x="16" y="26"/>
                      </a:lnTo>
                      <a:lnTo>
                        <a:pt x="11" y="20"/>
                      </a:lnTo>
                      <a:lnTo>
                        <a:pt x="7" y="14"/>
                      </a:lnTo>
                      <a:lnTo>
                        <a:pt x="5" y="7"/>
                      </a:lnTo>
                      <a:lnTo>
                        <a:pt x="4" y="0"/>
                      </a:lnTo>
                      <a:lnTo>
                        <a:pt x="4" y="7"/>
                      </a:lnTo>
                      <a:lnTo>
                        <a:pt x="4" y="14"/>
                      </a:lnTo>
                      <a:lnTo>
                        <a:pt x="4" y="21"/>
                      </a:lnTo>
                      <a:lnTo>
                        <a:pt x="4" y="29"/>
                      </a:lnTo>
                      <a:lnTo>
                        <a:pt x="4" y="37"/>
                      </a:lnTo>
                      <a:lnTo>
                        <a:pt x="3" y="44"/>
                      </a:lnTo>
                      <a:lnTo>
                        <a:pt x="3" y="52"/>
                      </a:lnTo>
                      <a:lnTo>
                        <a:pt x="2" y="59"/>
                      </a:lnTo>
                      <a:lnTo>
                        <a:pt x="2" y="66"/>
                      </a:lnTo>
                      <a:lnTo>
                        <a:pt x="1" y="74"/>
                      </a:lnTo>
                      <a:lnTo>
                        <a:pt x="1" y="81"/>
                      </a:lnTo>
                      <a:lnTo>
                        <a:pt x="1" y="87"/>
                      </a:lnTo>
                      <a:lnTo>
                        <a:pt x="0" y="94"/>
                      </a:lnTo>
                      <a:lnTo>
                        <a:pt x="0" y="100"/>
                      </a:lnTo>
                      <a:lnTo>
                        <a:pt x="0" y="105"/>
                      </a:lnTo>
                      <a:lnTo>
                        <a:pt x="1" y="111"/>
                      </a:lnTo>
                      <a:lnTo>
                        <a:pt x="2" y="116"/>
                      </a:lnTo>
                      <a:lnTo>
                        <a:pt x="5" y="118"/>
                      </a:lnTo>
                      <a:lnTo>
                        <a:pt x="8" y="119"/>
                      </a:lnTo>
                      <a:lnTo>
                        <a:pt x="14" y="118"/>
                      </a:lnTo>
                      <a:lnTo>
                        <a:pt x="19" y="115"/>
                      </a:lnTo>
                      <a:lnTo>
                        <a:pt x="25" y="111"/>
                      </a:lnTo>
                      <a:lnTo>
                        <a:pt x="31" y="105"/>
                      </a:lnTo>
                      <a:lnTo>
                        <a:pt x="38" y="99"/>
                      </a:lnTo>
                      <a:lnTo>
                        <a:pt x="44" y="93"/>
                      </a:lnTo>
                      <a:lnTo>
                        <a:pt x="50" y="86"/>
                      </a:lnTo>
                      <a:lnTo>
                        <a:pt x="57" y="80"/>
                      </a:lnTo>
                      <a:lnTo>
                        <a:pt x="61" y="74"/>
                      </a:lnTo>
                      <a:lnTo>
                        <a:pt x="66" y="70"/>
                      </a:lnTo>
                      <a:lnTo>
                        <a:pt x="69" y="65"/>
                      </a:lnTo>
                      <a:lnTo>
                        <a:pt x="71" y="62"/>
                      </a:lnTo>
                      <a:lnTo>
                        <a:pt x="72" y="62"/>
                      </a:lnTo>
                      <a:close/>
                    </a:path>
                  </a:pathLst>
                </a:custGeom>
                <a:solidFill>
                  <a:srgbClr val="000000"/>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Times New Roman"/>
                  </a:endParaRPr>
                </a:p>
              </p:txBody>
            </p:sp>
            <p:sp>
              <p:nvSpPr>
                <p:cNvPr id="413" name=""/>
                <p:cNvSpPr/>
                <p:nvPr/>
              </p:nvSpPr>
              <p:spPr>
                <a:xfrm>
                  <a:off x="673560" y="5612760"/>
                  <a:ext cx="18360" cy="16920"/>
                </a:xfrm>
                <a:custGeom>
                  <a:avLst/>
                  <a:gdLst/>
                  <a:ahLst/>
                  <a:rect l="l" t="t" r="r" b="b"/>
                  <a:pathLst>
                    <a:path w="518" h="479">
                      <a:moveTo>
                        <a:pt x="0" y="241"/>
                      </a:moveTo>
                      <a:lnTo>
                        <a:pt x="5" y="261"/>
                      </a:lnTo>
                      <a:lnTo>
                        <a:pt x="11" y="280"/>
                      </a:lnTo>
                      <a:lnTo>
                        <a:pt x="18" y="300"/>
                      </a:lnTo>
                      <a:lnTo>
                        <a:pt x="28" y="319"/>
                      </a:lnTo>
                      <a:lnTo>
                        <a:pt x="38" y="337"/>
                      </a:lnTo>
                      <a:lnTo>
                        <a:pt x="50" y="355"/>
                      </a:lnTo>
                      <a:lnTo>
                        <a:pt x="62" y="370"/>
                      </a:lnTo>
                      <a:lnTo>
                        <a:pt x="77" y="386"/>
                      </a:lnTo>
                      <a:lnTo>
                        <a:pt x="93" y="401"/>
                      </a:lnTo>
                      <a:lnTo>
                        <a:pt x="111" y="415"/>
                      </a:lnTo>
                      <a:lnTo>
                        <a:pt x="129" y="428"/>
                      </a:lnTo>
                      <a:lnTo>
                        <a:pt x="149" y="440"/>
                      </a:lnTo>
                      <a:lnTo>
                        <a:pt x="171" y="449"/>
                      </a:lnTo>
                      <a:lnTo>
                        <a:pt x="193" y="459"/>
                      </a:lnTo>
                      <a:lnTo>
                        <a:pt x="217" y="466"/>
                      </a:lnTo>
                      <a:lnTo>
                        <a:pt x="243" y="472"/>
                      </a:lnTo>
                      <a:lnTo>
                        <a:pt x="280" y="477"/>
                      </a:lnTo>
                      <a:lnTo>
                        <a:pt x="314" y="479"/>
                      </a:lnTo>
                      <a:lnTo>
                        <a:pt x="345" y="475"/>
                      </a:lnTo>
                      <a:lnTo>
                        <a:pt x="374" y="469"/>
                      </a:lnTo>
                      <a:lnTo>
                        <a:pt x="401" y="460"/>
                      </a:lnTo>
                      <a:lnTo>
                        <a:pt x="425" y="447"/>
                      </a:lnTo>
                      <a:lnTo>
                        <a:pt x="446" y="431"/>
                      </a:lnTo>
                      <a:lnTo>
                        <a:pt x="464" y="414"/>
                      </a:lnTo>
                      <a:lnTo>
                        <a:pt x="480" y="394"/>
                      </a:lnTo>
                      <a:lnTo>
                        <a:pt x="493" y="373"/>
                      </a:lnTo>
                      <a:lnTo>
                        <a:pt x="504" y="351"/>
                      </a:lnTo>
                      <a:lnTo>
                        <a:pt x="511" y="328"/>
                      </a:lnTo>
                      <a:lnTo>
                        <a:pt x="516" y="304"/>
                      </a:lnTo>
                      <a:lnTo>
                        <a:pt x="518" y="280"/>
                      </a:lnTo>
                      <a:lnTo>
                        <a:pt x="518" y="256"/>
                      </a:lnTo>
                      <a:lnTo>
                        <a:pt x="515" y="233"/>
                      </a:lnTo>
                      <a:lnTo>
                        <a:pt x="508" y="205"/>
                      </a:lnTo>
                      <a:lnTo>
                        <a:pt x="498" y="180"/>
                      </a:lnTo>
                      <a:lnTo>
                        <a:pt x="486" y="155"/>
                      </a:lnTo>
                      <a:lnTo>
                        <a:pt x="471" y="132"/>
                      </a:lnTo>
                      <a:lnTo>
                        <a:pt x="453" y="110"/>
                      </a:lnTo>
                      <a:lnTo>
                        <a:pt x="433" y="89"/>
                      </a:lnTo>
                      <a:lnTo>
                        <a:pt x="412" y="70"/>
                      </a:lnTo>
                      <a:lnTo>
                        <a:pt x="390" y="53"/>
                      </a:lnTo>
                      <a:lnTo>
                        <a:pt x="366" y="37"/>
                      </a:lnTo>
                      <a:lnTo>
                        <a:pt x="341" y="25"/>
                      </a:lnTo>
                      <a:lnTo>
                        <a:pt x="315" y="15"/>
                      </a:lnTo>
                      <a:lnTo>
                        <a:pt x="289" y="7"/>
                      </a:lnTo>
                      <a:lnTo>
                        <a:pt x="263" y="3"/>
                      </a:lnTo>
                      <a:lnTo>
                        <a:pt x="237" y="0"/>
                      </a:lnTo>
                      <a:lnTo>
                        <a:pt x="211" y="3"/>
                      </a:lnTo>
                      <a:lnTo>
                        <a:pt x="186" y="8"/>
                      </a:lnTo>
                      <a:lnTo>
                        <a:pt x="0" y="241"/>
                      </a:lnTo>
                      <a:close/>
                    </a:path>
                  </a:pathLst>
                </a:custGeom>
                <a:solidFill>
                  <a:srgbClr val="ffffff"/>
                </a:solidFill>
                <a:ln w="3240">
                  <a:solidFill>
                    <a:srgbClr val="000000"/>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Times New Roman"/>
                  </a:endParaRPr>
                </a:p>
              </p:txBody>
            </p:sp>
            <p:sp>
              <p:nvSpPr>
                <p:cNvPr id="414" name=""/>
                <p:cNvSpPr/>
                <p:nvPr/>
              </p:nvSpPr>
              <p:spPr>
                <a:xfrm>
                  <a:off x="664200" y="5606280"/>
                  <a:ext cx="10440" cy="12600"/>
                </a:xfrm>
                <a:custGeom>
                  <a:avLst/>
                  <a:gdLst/>
                  <a:ahLst/>
                  <a:rect l="l" t="t" r="r" b="b"/>
                  <a:pathLst>
                    <a:path w="306" h="361">
                      <a:moveTo>
                        <a:pt x="30" y="0"/>
                      </a:moveTo>
                      <a:lnTo>
                        <a:pt x="15" y="33"/>
                      </a:lnTo>
                      <a:lnTo>
                        <a:pt x="4" y="68"/>
                      </a:lnTo>
                      <a:lnTo>
                        <a:pt x="0" y="101"/>
                      </a:lnTo>
                      <a:lnTo>
                        <a:pt x="1" y="135"/>
                      </a:lnTo>
                      <a:lnTo>
                        <a:pt x="7" y="167"/>
                      </a:lnTo>
                      <a:lnTo>
                        <a:pt x="17" y="198"/>
                      </a:lnTo>
                      <a:lnTo>
                        <a:pt x="31" y="228"/>
                      </a:lnTo>
                      <a:lnTo>
                        <a:pt x="50" y="255"/>
                      </a:lnTo>
                      <a:lnTo>
                        <a:pt x="72" y="279"/>
                      </a:lnTo>
                      <a:lnTo>
                        <a:pt x="98" y="301"/>
                      </a:lnTo>
                      <a:lnTo>
                        <a:pt x="126" y="321"/>
                      </a:lnTo>
                      <a:lnTo>
                        <a:pt x="157" y="337"/>
                      </a:lnTo>
                      <a:lnTo>
                        <a:pt x="192" y="348"/>
                      </a:lnTo>
                      <a:lnTo>
                        <a:pt x="228" y="357"/>
                      </a:lnTo>
                      <a:lnTo>
                        <a:pt x="266" y="361"/>
                      </a:lnTo>
                      <a:lnTo>
                        <a:pt x="306" y="360"/>
                      </a:lnTo>
                    </a:path>
                  </a:pathLst>
                </a:custGeom>
                <a:noFill/>
                <a:ln w="324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415" name=""/>
                <p:cNvSpPr/>
                <p:nvPr/>
              </p:nvSpPr>
              <p:spPr>
                <a:xfrm>
                  <a:off x="664200" y="5605560"/>
                  <a:ext cx="1440" cy="720"/>
                </a:xfrm>
                <a:custGeom>
                  <a:avLst/>
                  <a:gdLst/>
                  <a:ahLst/>
                  <a:rect l="l" t="t" r="r" b="b"/>
                  <a:pathLst>
                    <a:path w="38" h="19">
                      <a:moveTo>
                        <a:pt x="0" y="0"/>
                      </a:moveTo>
                      <a:lnTo>
                        <a:pt x="38" y="19"/>
                      </a:lnTo>
                      <a:lnTo>
                        <a:pt x="0" y="0"/>
                      </a:lnTo>
                      <a:close/>
                    </a:path>
                  </a:pathLst>
                </a:custGeom>
                <a:solidFill>
                  <a:srgbClr val="000000"/>
                </a:solidFill>
                <a:ln w="0">
                  <a:solidFill>
                    <a:srgbClr val="000000"/>
                  </a:solid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416" name=""/>
                <p:cNvSpPr/>
                <p:nvPr/>
              </p:nvSpPr>
              <p:spPr>
                <a:xfrm>
                  <a:off x="675000" y="5618520"/>
                  <a:ext cx="720" cy="1440"/>
                </a:xfrm>
                <a:custGeom>
                  <a:avLst/>
                  <a:gdLst/>
                  <a:ahLst/>
                  <a:rect l="l" t="t" r="r" b="b"/>
                  <a:pathLst>
                    <a:path w="2" h="42">
                      <a:moveTo>
                        <a:pt x="0" y="0"/>
                      </a:moveTo>
                      <a:lnTo>
                        <a:pt x="2" y="42"/>
                      </a:lnTo>
                      <a:lnTo>
                        <a:pt x="0" y="0"/>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7" name=""/>
                <p:cNvSpPr/>
                <p:nvPr/>
              </p:nvSpPr>
              <p:spPr>
                <a:xfrm>
                  <a:off x="675000" y="5613480"/>
                  <a:ext cx="6120" cy="5400"/>
                </a:xfrm>
                <a:custGeom>
                  <a:avLst/>
                  <a:gdLst/>
                  <a:ahLst/>
                  <a:rect l="l" t="t" r="r" b="b"/>
                  <a:pathLst>
                    <a:path w="174" h="157">
                      <a:moveTo>
                        <a:pt x="0" y="157"/>
                      </a:moveTo>
                      <a:lnTo>
                        <a:pt x="21" y="154"/>
                      </a:lnTo>
                      <a:lnTo>
                        <a:pt x="41" y="150"/>
                      </a:lnTo>
                      <a:lnTo>
                        <a:pt x="58" y="144"/>
                      </a:lnTo>
                      <a:lnTo>
                        <a:pt x="75" y="137"/>
                      </a:lnTo>
                      <a:lnTo>
                        <a:pt x="90" y="130"/>
                      </a:lnTo>
                      <a:lnTo>
                        <a:pt x="104" y="121"/>
                      </a:lnTo>
                      <a:lnTo>
                        <a:pt x="116" y="111"/>
                      </a:lnTo>
                      <a:lnTo>
                        <a:pt x="127" y="100"/>
                      </a:lnTo>
                      <a:lnTo>
                        <a:pt x="136" y="90"/>
                      </a:lnTo>
                      <a:lnTo>
                        <a:pt x="145" y="77"/>
                      </a:lnTo>
                      <a:lnTo>
                        <a:pt x="152" y="66"/>
                      </a:lnTo>
                      <a:lnTo>
                        <a:pt x="158" y="53"/>
                      </a:lnTo>
                      <a:lnTo>
                        <a:pt x="163" y="39"/>
                      </a:lnTo>
                      <a:lnTo>
                        <a:pt x="168" y="27"/>
                      </a:lnTo>
                      <a:lnTo>
                        <a:pt x="171" y="13"/>
                      </a:lnTo>
                      <a:lnTo>
                        <a:pt x="174" y="0"/>
                      </a:lnTo>
                    </a:path>
                  </a:pathLst>
                </a:custGeom>
                <a:noFill/>
                <a:ln w="3240">
                  <a:solidFill>
                    <a:srgbClr val="000000"/>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418" name=""/>
                <p:cNvSpPr/>
                <p:nvPr/>
              </p:nvSpPr>
              <p:spPr>
                <a:xfrm>
                  <a:off x="675000" y="5618520"/>
                  <a:ext cx="720" cy="1440"/>
                </a:xfrm>
                <a:custGeom>
                  <a:avLst/>
                  <a:gdLst/>
                  <a:ahLst/>
                  <a:rect l="l" t="t" r="r" b="b"/>
                  <a:pathLst>
                    <a:path w="2" h="42">
                      <a:moveTo>
                        <a:pt x="2" y="42"/>
                      </a:moveTo>
                      <a:lnTo>
                        <a:pt x="0" y="0"/>
                      </a:lnTo>
                      <a:lnTo>
                        <a:pt x="2" y="42"/>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9" name=""/>
                <p:cNvSpPr/>
                <p:nvPr/>
              </p:nvSpPr>
              <p:spPr>
                <a:xfrm>
                  <a:off x="680040" y="5613480"/>
                  <a:ext cx="2160" cy="360"/>
                </a:xfrm>
                <a:custGeom>
                  <a:avLst/>
                  <a:gdLst/>
                  <a:ahLst/>
                  <a:rect l="l" t="t" r="r" b="b"/>
                  <a:pathLst>
                    <a:path w="42" h="7">
                      <a:moveTo>
                        <a:pt x="0" y="0"/>
                      </a:moveTo>
                      <a:lnTo>
                        <a:pt x="42" y="7"/>
                      </a:lnTo>
                      <a:lnTo>
                        <a:pt x="0" y="0"/>
                      </a:lnTo>
                      <a:close/>
                    </a:path>
                  </a:pathLst>
                </a:custGeom>
                <a:solidFill>
                  <a:srgbClr val="000000"/>
                </a:solidFill>
                <a:ln w="0">
                  <a:solidFill>
                    <a:srgbClr val="000000"/>
                  </a:solid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420" name=""/>
                <p:cNvSpPr/>
                <p:nvPr/>
              </p:nvSpPr>
              <p:spPr>
                <a:xfrm>
                  <a:off x="669240" y="5604840"/>
                  <a:ext cx="4320" cy="14040"/>
                </a:xfrm>
                <a:custGeom>
                  <a:avLst/>
                  <a:gdLst/>
                  <a:ahLst/>
                  <a:rect l="l" t="t" r="r" b="b"/>
                  <a:pathLst>
                    <a:path w="121" h="399">
                      <a:moveTo>
                        <a:pt x="59" y="0"/>
                      </a:moveTo>
                      <a:lnTo>
                        <a:pt x="45" y="17"/>
                      </a:lnTo>
                      <a:lnTo>
                        <a:pt x="34" y="38"/>
                      </a:lnTo>
                      <a:lnTo>
                        <a:pt x="24" y="63"/>
                      </a:lnTo>
                      <a:lnTo>
                        <a:pt x="17" y="89"/>
                      </a:lnTo>
                      <a:lnTo>
                        <a:pt x="11" y="116"/>
                      </a:lnTo>
                      <a:lnTo>
                        <a:pt x="5" y="146"/>
                      </a:lnTo>
                      <a:lnTo>
                        <a:pt x="2" y="175"/>
                      </a:lnTo>
                      <a:lnTo>
                        <a:pt x="1" y="204"/>
                      </a:lnTo>
                      <a:lnTo>
                        <a:pt x="0" y="234"/>
                      </a:lnTo>
                      <a:lnTo>
                        <a:pt x="1" y="261"/>
                      </a:lnTo>
                      <a:lnTo>
                        <a:pt x="3" y="288"/>
                      </a:lnTo>
                      <a:lnTo>
                        <a:pt x="6" y="314"/>
                      </a:lnTo>
                      <a:lnTo>
                        <a:pt x="11" y="336"/>
                      </a:lnTo>
                      <a:lnTo>
                        <a:pt x="16" y="356"/>
                      </a:lnTo>
                      <a:lnTo>
                        <a:pt x="22" y="371"/>
                      </a:lnTo>
                      <a:lnTo>
                        <a:pt x="29" y="384"/>
                      </a:lnTo>
                      <a:lnTo>
                        <a:pt x="91" y="399"/>
                      </a:lnTo>
                      <a:lnTo>
                        <a:pt x="84" y="377"/>
                      </a:lnTo>
                      <a:lnTo>
                        <a:pt x="78" y="354"/>
                      </a:lnTo>
                      <a:lnTo>
                        <a:pt x="74" y="330"/>
                      </a:lnTo>
                      <a:lnTo>
                        <a:pt x="69" y="306"/>
                      </a:lnTo>
                      <a:lnTo>
                        <a:pt x="67" y="281"/>
                      </a:lnTo>
                      <a:lnTo>
                        <a:pt x="67" y="256"/>
                      </a:lnTo>
                      <a:lnTo>
                        <a:pt x="67" y="230"/>
                      </a:lnTo>
                      <a:lnTo>
                        <a:pt x="68" y="204"/>
                      </a:lnTo>
                      <a:lnTo>
                        <a:pt x="71" y="179"/>
                      </a:lnTo>
                      <a:lnTo>
                        <a:pt x="75" y="154"/>
                      </a:lnTo>
                      <a:lnTo>
                        <a:pt x="80" y="129"/>
                      </a:lnTo>
                      <a:lnTo>
                        <a:pt x="86" y="105"/>
                      </a:lnTo>
                      <a:lnTo>
                        <a:pt x="93" y="81"/>
                      </a:lnTo>
                      <a:lnTo>
                        <a:pt x="101" y="59"/>
                      </a:lnTo>
                      <a:lnTo>
                        <a:pt x="110" y="38"/>
                      </a:lnTo>
                      <a:lnTo>
                        <a:pt x="121" y="19"/>
                      </a:lnTo>
                      <a:lnTo>
                        <a:pt x="59"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421" name=""/>
                <p:cNvSpPr/>
                <p:nvPr/>
              </p:nvSpPr>
              <p:spPr>
                <a:xfrm>
                  <a:off x="677880" y="5618520"/>
                  <a:ext cx="11880" cy="8280"/>
                </a:xfrm>
                <a:custGeom>
                  <a:avLst/>
                  <a:gdLst/>
                  <a:ahLst/>
                  <a:rect l="l" t="t" r="r" b="b"/>
                  <a:pathLst>
                    <a:path w="338" h="254">
                      <a:moveTo>
                        <a:pt x="3" y="0"/>
                      </a:moveTo>
                      <a:lnTo>
                        <a:pt x="0" y="25"/>
                      </a:lnTo>
                      <a:lnTo>
                        <a:pt x="0" y="50"/>
                      </a:lnTo>
                      <a:lnTo>
                        <a:pt x="3" y="76"/>
                      </a:lnTo>
                      <a:lnTo>
                        <a:pt x="9" y="101"/>
                      </a:lnTo>
                      <a:lnTo>
                        <a:pt x="18" y="126"/>
                      </a:lnTo>
                      <a:lnTo>
                        <a:pt x="30" y="149"/>
                      </a:lnTo>
                      <a:lnTo>
                        <a:pt x="46" y="171"/>
                      </a:lnTo>
                      <a:lnTo>
                        <a:pt x="65" y="191"/>
                      </a:lnTo>
                      <a:lnTo>
                        <a:pt x="86" y="209"/>
                      </a:lnTo>
                      <a:lnTo>
                        <a:pt x="111" y="224"/>
                      </a:lnTo>
                      <a:lnTo>
                        <a:pt x="140" y="237"/>
                      </a:lnTo>
                      <a:lnTo>
                        <a:pt x="173" y="246"/>
                      </a:lnTo>
                      <a:lnTo>
                        <a:pt x="209" y="252"/>
                      </a:lnTo>
                      <a:lnTo>
                        <a:pt x="248" y="254"/>
                      </a:lnTo>
                      <a:lnTo>
                        <a:pt x="291" y="251"/>
                      </a:lnTo>
                      <a:lnTo>
                        <a:pt x="338" y="244"/>
                      </a:lnTo>
                    </a:path>
                  </a:pathLst>
                </a:custGeom>
                <a:noFill/>
                <a:ln w="3240">
                  <a:solidFill>
                    <a:srgbClr val="000000"/>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422" name=""/>
                <p:cNvSpPr/>
                <p:nvPr/>
              </p:nvSpPr>
              <p:spPr>
                <a:xfrm>
                  <a:off x="677160" y="5617080"/>
                  <a:ext cx="1080" cy="1440"/>
                </a:xfrm>
                <a:custGeom>
                  <a:avLst/>
                  <a:gdLst/>
                  <a:ahLst/>
                  <a:rect l="l" t="t" r="r" b="b"/>
                  <a:pathLst>
                    <a:path w="42" h="24">
                      <a:moveTo>
                        <a:pt x="0" y="17"/>
                      </a:moveTo>
                      <a:lnTo>
                        <a:pt x="0" y="17"/>
                      </a:lnTo>
                      <a:lnTo>
                        <a:pt x="1" y="14"/>
                      </a:lnTo>
                      <a:lnTo>
                        <a:pt x="2" y="10"/>
                      </a:lnTo>
                      <a:lnTo>
                        <a:pt x="4" y="7"/>
                      </a:lnTo>
                      <a:lnTo>
                        <a:pt x="7" y="5"/>
                      </a:lnTo>
                      <a:lnTo>
                        <a:pt x="10" y="2"/>
                      </a:lnTo>
                      <a:lnTo>
                        <a:pt x="13" y="1"/>
                      </a:lnTo>
                      <a:lnTo>
                        <a:pt x="18" y="0"/>
                      </a:lnTo>
                      <a:lnTo>
                        <a:pt x="21" y="0"/>
                      </a:lnTo>
                      <a:lnTo>
                        <a:pt x="24" y="0"/>
                      </a:lnTo>
                      <a:lnTo>
                        <a:pt x="27" y="1"/>
                      </a:lnTo>
                      <a:lnTo>
                        <a:pt x="31" y="2"/>
                      </a:lnTo>
                      <a:lnTo>
                        <a:pt x="34" y="4"/>
                      </a:lnTo>
                      <a:lnTo>
                        <a:pt x="37" y="7"/>
                      </a:lnTo>
                      <a:lnTo>
                        <a:pt x="40" y="10"/>
                      </a:lnTo>
                      <a:lnTo>
                        <a:pt x="41" y="13"/>
                      </a:lnTo>
                      <a:lnTo>
                        <a:pt x="42" y="17"/>
                      </a:lnTo>
                      <a:lnTo>
                        <a:pt x="42" y="21"/>
                      </a:lnTo>
                      <a:lnTo>
                        <a:pt x="42" y="24"/>
                      </a:lnTo>
                      <a:lnTo>
                        <a:pt x="42" y="24"/>
                      </a:lnTo>
                      <a:lnTo>
                        <a:pt x="0" y="17"/>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23" name=""/>
                <p:cNvSpPr/>
                <p:nvPr/>
              </p:nvSpPr>
              <p:spPr>
                <a:xfrm>
                  <a:off x="690120" y="5626440"/>
                  <a:ext cx="360" cy="1440"/>
                </a:xfrm>
                <a:custGeom>
                  <a:avLst/>
                  <a:gdLst/>
                  <a:ahLst/>
                  <a:rect l="l" t="t" r="r" b="b"/>
                  <a:pathLst>
                    <a:path w="25" h="42">
                      <a:moveTo>
                        <a:pt x="0" y="0"/>
                      </a:moveTo>
                      <a:lnTo>
                        <a:pt x="0" y="0"/>
                      </a:lnTo>
                      <a:lnTo>
                        <a:pt x="4" y="0"/>
                      </a:lnTo>
                      <a:lnTo>
                        <a:pt x="7" y="0"/>
                      </a:lnTo>
                      <a:lnTo>
                        <a:pt x="10" y="1"/>
                      </a:lnTo>
                      <a:lnTo>
                        <a:pt x="14" y="2"/>
                      </a:lnTo>
                      <a:lnTo>
                        <a:pt x="18" y="5"/>
                      </a:lnTo>
                      <a:lnTo>
                        <a:pt x="20" y="8"/>
                      </a:lnTo>
                      <a:lnTo>
                        <a:pt x="22" y="11"/>
                      </a:lnTo>
                      <a:lnTo>
                        <a:pt x="24" y="14"/>
                      </a:lnTo>
                      <a:lnTo>
                        <a:pt x="25" y="17"/>
                      </a:lnTo>
                      <a:lnTo>
                        <a:pt x="25" y="21"/>
                      </a:lnTo>
                      <a:lnTo>
                        <a:pt x="25" y="25"/>
                      </a:lnTo>
                      <a:lnTo>
                        <a:pt x="24" y="28"/>
                      </a:lnTo>
                      <a:lnTo>
                        <a:pt x="23" y="32"/>
                      </a:lnTo>
                      <a:lnTo>
                        <a:pt x="21" y="35"/>
                      </a:lnTo>
                      <a:lnTo>
                        <a:pt x="18" y="37"/>
                      </a:lnTo>
                      <a:lnTo>
                        <a:pt x="14" y="39"/>
                      </a:lnTo>
                      <a:lnTo>
                        <a:pt x="11" y="41"/>
                      </a:lnTo>
                      <a:lnTo>
                        <a:pt x="8" y="42"/>
                      </a:lnTo>
                      <a:lnTo>
                        <a:pt x="8" y="42"/>
                      </a:lnTo>
                      <a:lnTo>
                        <a:pt x="0" y="0"/>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24" name=""/>
                <p:cNvSpPr/>
                <p:nvPr/>
              </p:nvSpPr>
              <p:spPr>
                <a:xfrm>
                  <a:off x="667800" y="5610600"/>
                  <a:ext cx="6120" cy="4320"/>
                </a:xfrm>
                <a:custGeom>
                  <a:avLst/>
                  <a:gdLst/>
                  <a:ahLst/>
                  <a:rect l="l" t="t" r="r" b="b"/>
                  <a:pathLst>
                    <a:path w="187" h="136">
                      <a:moveTo>
                        <a:pt x="187" y="98"/>
                      </a:moveTo>
                      <a:lnTo>
                        <a:pt x="186" y="98"/>
                      </a:lnTo>
                      <a:lnTo>
                        <a:pt x="186" y="99"/>
                      </a:lnTo>
                      <a:lnTo>
                        <a:pt x="186" y="100"/>
                      </a:lnTo>
                      <a:lnTo>
                        <a:pt x="186" y="101"/>
                      </a:lnTo>
                      <a:lnTo>
                        <a:pt x="185" y="103"/>
                      </a:lnTo>
                      <a:lnTo>
                        <a:pt x="185" y="106"/>
                      </a:lnTo>
                      <a:lnTo>
                        <a:pt x="184" y="108"/>
                      </a:lnTo>
                      <a:lnTo>
                        <a:pt x="184" y="111"/>
                      </a:lnTo>
                      <a:lnTo>
                        <a:pt x="183" y="114"/>
                      </a:lnTo>
                      <a:lnTo>
                        <a:pt x="183" y="118"/>
                      </a:lnTo>
                      <a:lnTo>
                        <a:pt x="182" y="121"/>
                      </a:lnTo>
                      <a:lnTo>
                        <a:pt x="182" y="124"/>
                      </a:lnTo>
                      <a:lnTo>
                        <a:pt x="182" y="127"/>
                      </a:lnTo>
                      <a:lnTo>
                        <a:pt x="181" y="130"/>
                      </a:lnTo>
                      <a:lnTo>
                        <a:pt x="181" y="132"/>
                      </a:lnTo>
                      <a:lnTo>
                        <a:pt x="182" y="136"/>
                      </a:lnTo>
                      <a:lnTo>
                        <a:pt x="165" y="136"/>
                      </a:lnTo>
                      <a:lnTo>
                        <a:pt x="149" y="133"/>
                      </a:lnTo>
                      <a:lnTo>
                        <a:pt x="134" y="131"/>
                      </a:lnTo>
                      <a:lnTo>
                        <a:pt x="119" y="128"/>
                      </a:lnTo>
                      <a:lnTo>
                        <a:pt x="105" y="124"/>
                      </a:lnTo>
                      <a:lnTo>
                        <a:pt x="92" y="118"/>
                      </a:lnTo>
                      <a:lnTo>
                        <a:pt x="79" y="112"/>
                      </a:lnTo>
                      <a:lnTo>
                        <a:pt x="67" y="105"/>
                      </a:lnTo>
                      <a:lnTo>
                        <a:pt x="56" y="98"/>
                      </a:lnTo>
                      <a:lnTo>
                        <a:pt x="45" y="90"/>
                      </a:lnTo>
                      <a:lnTo>
                        <a:pt x="35" y="82"/>
                      </a:lnTo>
                      <a:lnTo>
                        <a:pt x="26" y="74"/>
                      </a:lnTo>
                      <a:lnTo>
                        <a:pt x="18" y="64"/>
                      </a:lnTo>
                      <a:lnTo>
                        <a:pt x="11" y="56"/>
                      </a:lnTo>
                      <a:lnTo>
                        <a:pt x="4" y="47"/>
                      </a:lnTo>
                      <a:lnTo>
                        <a:pt x="0" y="39"/>
                      </a:lnTo>
                      <a:lnTo>
                        <a:pt x="0" y="0"/>
                      </a:lnTo>
                      <a:lnTo>
                        <a:pt x="11" y="12"/>
                      </a:lnTo>
                      <a:lnTo>
                        <a:pt x="22" y="22"/>
                      </a:lnTo>
                      <a:lnTo>
                        <a:pt x="34" y="31"/>
                      </a:lnTo>
                      <a:lnTo>
                        <a:pt x="45" y="41"/>
                      </a:lnTo>
                      <a:lnTo>
                        <a:pt x="57" y="49"/>
                      </a:lnTo>
                      <a:lnTo>
                        <a:pt x="68" y="58"/>
                      </a:lnTo>
                      <a:lnTo>
                        <a:pt x="80" y="64"/>
                      </a:lnTo>
                      <a:lnTo>
                        <a:pt x="92" y="70"/>
                      </a:lnTo>
                      <a:lnTo>
                        <a:pt x="103" y="77"/>
                      </a:lnTo>
                      <a:lnTo>
                        <a:pt x="115" y="81"/>
                      </a:lnTo>
                      <a:lnTo>
                        <a:pt x="127" y="85"/>
                      </a:lnTo>
                      <a:lnTo>
                        <a:pt x="139" y="89"/>
                      </a:lnTo>
                      <a:lnTo>
                        <a:pt x="150" y="92"/>
                      </a:lnTo>
                      <a:lnTo>
                        <a:pt x="163" y="95"/>
                      </a:lnTo>
                      <a:lnTo>
                        <a:pt x="175" y="96"/>
                      </a:lnTo>
                      <a:lnTo>
                        <a:pt x="187" y="98"/>
                      </a:lnTo>
                      <a:close/>
                    </a:path>
                  </a:pathLst>
                </a:custGeom>
                <a:solidFill>
                  <a:srgbClr val="000000"/>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Times New Roman"/>
                  </a:endParaRPr>
                </a:p>
              </p:txBody>
            </p:sp>
            <p:sp>
              <p:nvSpPr>
                <p:cNvPr id="425" name=""/>
                <p:cNvSpPr/>
                <p:nvPr/>
              </p:nvSpPr>
              <p:spPr>
                <a:xfrm>
                  <a:off x="442440" y="5343480"/>
                  <a:ext cx="101880" cy="312840"/>
                </a:xfrm>
                <a:custGeom>
                  <a:avLst/>
                  <a:gdLst/>
                  <a:ahLst/>
                  <a:rect l="l" t="t" r="r" b="b"/>
                  <a:pathLst>
                    <a:path w="2866" h="8766">
                      <a:moveTo>
                        <a:pt x="937" y="8766"/>
                      </a:moveTo>
                      <a:lnTo>
                        <a:pt x="623" y="8032"/>
                      </a:lnTo>
                      <a:lnTo>
                        <a:pt x="375" y="7315"/>
                      </a:lnTo>
                      <a:lnTo>
                        <a:pt x="189" y="6619"/>
                      </a:lnTo>
                      <a:lnTo>
                        <a:pt x="66" y="5944"/>
                      </a:lnTo>
                      <a:lnTo>
                        <a:pt x="4" y="5291"/>
                      </a:lnTo>
                      <a:lnTo>
                        <a:pt x="0" y="4663"/>
                      </a:lnTo>
                      <a:lnTo>
                        <a:pt x="54" y="4060"/>
                      </a:lnTo>
                      <a:lnTo>
                        <a:pt x="163" y="3484"/>
                      </a:lnTo>
                      <a:lnTo>
                        <a:pt x="327" y="2936"/>
                      </a:lnTo>
                      <a:lnTo>
                        <a:pt x="543" y="2416"/>
                      </a:lnTo>
                      <a:lnTo>
                        <a:pt x="811" y="1928"/>
                      </a:lnTo>
                      <a:lnTo>
                        <a:pt x="1129" y="1473"/>
                      </a:lnTo>
                      <a:lnTo>
                        <a:pt x="1494" y="1050"/>
                      </a:lnTo>
                      <a:lnTo>
                        <a:pt x="1907" y="663"/>
                      </a:lnTo>
                      <a:lnTo>
                        <a:pt x="2364" y="312"/>
                      </a:lnTo>
                      <a:lnTo>
                        <a:pt x="2866" y="0"/>
                      </a:lnTo>
                    </a:path>
                  </a:pathLst>
                </a:custGeom>
                <a:no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6" name=""/>
                <p:cNvSpPr/>
                <p:nvPr/>
              </p:nvSpPr>
              <p:spPr>
                <a:xfrm>
                  <a:off x="473760" y="5655600"/>
                  <a:ext cx="3240" cy="1440"/>
                </a:xfrm>
                <a:custGeom>
                  <a:avLst/>
                  <a:gdLst/>
                  <a:ahLst/>
                  <a:rect l="l" t="t" r="r" b="b"/>
                  <a:pathLst>
                    <a:path w="101" h="46">
                      <a:moveTo>
                        <a:pt x="101" y="0"/>
                      </a:moveTo>
                      <a:lnTo>
                        <a:pt x="0" y="46"/>
                      </a:lnTo>
                      <a:lnTo>
                        <a:pt x="101" y="0"/>
                      </a:lnTo>
                      <a:close/>
                    </a:path>
                  </a:pathLst>
                </a:custGeom>
                <a:solidFill>
                  <a:srgbClr val="000000"/>
                </a:solidFill>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27" name=""/>
                <p:cNvSpPr/>
                <p:nvPr/>
              </p:nvSpPr>
              <p:spPr>
                <a:xfrm>
                  <a:off x="543600" y="5341320"/>
                  <a:ext cx="1800" cy="3240"/>
                </a:xfrm>
                <a:custGeom>
                  <a:avLst/>
                  <a:gdLst/>
                  <a:ahLst/>
                  <a:rect l="l" t="t" r="r" b="b"/>
                  <a:pathLst>
                    <a:path w="55" h="99">
                      <a:moveTo>
                        <a:pt x="0" y="0"/>
                      </a:moveTo>
                      <a:lnTo>
                        <a:pt x="55" y="99"/>
                      </a:lnTo>
                      <a:lnTo>
                        <a:pt x="0" y="0"/>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428" name=""/>
                <p:cNvSpPr/>
                <p:nvPr/>
              </p:nvSpPr>
              <p:spPr>
                <a:xfrm>
                  <a:off x="544320" y="5311440"/>
                  <a:ext cx="295560" cy="101880"/>
                </a:xfrm>
                <a:custGeom>
                  <a:avLst/>
                  <a:gdLst/>
                  <a:ahLst/>
                  <a:rect l="l" t="t" r="r" b="b"/>
                  <a:pathLst>
                    <a:path w="8275" h="2851">
                      <a:moveTo>
                        <a:pt x="0" y="890"/>
                      </a:moveTo>
                      <a:lnTo>
                        <a:pt x="476" y="622"/>
                      </a:lnTo>
                      <a:lnTo>
                        <a:pt x="987" y="401"/>
                      </a:lnTo>
                      <a:lnTo>
                        <a:pt x="1524" y="227"/>
                      </a:lnTo>
                      <a:lnTo>
                        <a:pt x="2082" y="101"/>
                      </a:lnTo>
                      <a:lnTo>
                        <a:pt x="2656" y="25"/>
                      </a:lnTo>
                      <a:lnTo>
                        <a:pt x="3238" y="0"/>
                      </a:lnTo>
                      <a:lnTo>
                        <a:pt x="3824" y="27"/>
                      </a:lnTo>
                      <a:lnTo>
                        <a:pt x="4407" y="109"/>
                      </a:lnTo>
                      <a:lnTo>
                        <a:pt x="4983" y="245"/>
                      </a:lnTo>
                      <a:lnTo>
                        <a:pt x="5543" y="438"/>
                      </a:lnTo>
                      <a:lnTo>
                        <a:pt x="6084" y="688"/>
                      </a:lnTo>
                      <a:lnTo>
                        <a:pt x="6598" y="997"/>
                      </a:lnTo>
                      <a:lnTo>
                        <a:pt x="7080" y="1367"/>
                      </a:lnTo>
                      <a:lnTo>
                        <a:pt x="7524" y="1799"/>
                      </a:lnTo>
                      <a:lnTo>
                        <a:pt x="7924" y="2292"/>
                      </a:lnTo>
                      <a:lnTo>
                        <a:pt x="8275" y="2851"/>
                      </a:lnTo>
                    </a:path>
                  </a:pathLst>
                </a:custGeom>
                <a:no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9" name=""/>
                <p:cNvSpPr/>
                <p:nvPr/>
              </p:nvSpPr>
              <p:spPr>
                <a:xfrm>
                  <a:off x="543600" y="5341320"/>
                  <a:ext cx="1800" cy="3240"/>
                </a:xfrm>
                <a:custGeom>
                  <a:avLst/>
                  <a:gdLst/>
                  <a:ahLst/>
                  <a:rect l="l" t="t" r="r" b="b"/>
                  <a:pathLst>
                    <a:path w="59" h="95">
                      <a:moveTo>
                        <a:pt x="59" y="95"/>
                      </a:moveTo>
                      <a:lnTo>
                        <a:pt x="0" y="0"/>
                      </a:lnTo>
                      <a:lnTo>
                        <a:pt x="59" y="95"/>
                      </a:lnTo>
                      <a:close/>
                    </a:path>
                  </a:pathLst>
                </a:custGeom>
                <a:solidFill>
                  <a:srgbClr val="000000"/>
                </a:solid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430" name=""/>
                <p:cNvSpPr/>
                <p:nvPr/>
              </p:nvSpPr>
              <p:spPr>
                <a:xfrm>
                  <a:off x="838800" y="5411880"/>
                  <a:ext cx="3240" cy="2160"/>
                </a:xfrm>
                <a:custGeom>
                  <a:avLst/>
                  <a:gdLst/>
                  <a:ahLst/>
                  <a:rect l="l" t="t" r="r" b="b"/>
                  <a:pathLst>
                    <a:path w="99" h="53">
                      <a:moveTo>
                        <a:pt x="99" y="0"/>
                      </a:moveTo>
                      <a:lnTo>
                        <a:pt x="0" y="53"/>
                      </a:lnTo>
                      <a:lnTo>
                        <a:pt x="99" y="0"/>
                      </a:lnTo>
                      <a:close/>
                    </a:path>
                  </a:pathLst>
                </a:custGeom>
                <a:solidFill>
                  <a:srgbClr val="000000"/>
                </a:solidFill>
                <a:ln w="0">
                  <a:solidFill>
                    <a:srgbClr val="000000"/>
                  </a:solid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431" name=""/>
                <p:cNvSpPr/>
                <p:nvPr/>
              </p:nvSpPr>
              <p:spPr>
                <a:xfrm>
                  <a:off x="948600" y="5632920"/>
                  <a:ext cx="28440" cy="7920"/>
                </a:xfrm>
                <a:custGeom>
                  <a:avLst/>
                  <a:gdLst/>
                  <a:ahLst/>
                  <a:rect l="l" t="t" r="r" b="b"/>
                  <a:pathLst>
                    <a:path w="798" h="224">
                      <a:moveTo>
                        <a:pt x="0" y="142"/>
                      </a:moveTo>
                      <a:lnTo>
                        <a:pt x="0" y="154"/>
                      </a:lnTo>
                      <a:lnTo>
                        <a:pt x="55" y="144"/>
                      </a:lnTo>
                      <a:lnTo>
                        <a:pt x="109" y="135"/>
                      </a:lnTo>
                      <a:lnTo>
                        <a:pt x="159" y="125"/>
                      </a:lnTo>
                      <a:lnTo>
                        <a:pt x="209" y="117"/>
                      </a:lnTo>
                      <a:lnTo>
                        <a:pt x="256" y="107"/>
                      </a:lnTo>
                      <a:lnTo>
                        <a:pt x="302" y="99"/>
                      </a:lnTo>
                      <a:lnTo>
                        <a:pt x="345" y="90"/>
                      </a:lnTo>
                      <a:lnTo>
                        <a:pt x="388" y="81"/>
                      </a:lnTo>
                      <a:lnTo>
                        <a:pt x="429" y="72"/>
                      </a:lnTo>
                      <a:lnTo>
                        <a:pt x="469" y="62"/>
                      </a:lnTo>
                      <a:lnTo>
                        <a:pt x="509" y="53"/>
                      </a:lnTo>
                      <a:lnTo>
                        <a:pt x="548" y="43"/>
                      </a:lnTo>
                      <a:lnTo>
                        <a:pt x="586" y="33"/>
                      </a:lnTo>
                      <a:lnTo>
                        <a:pt x="624" y="22"/>
                      </a:lnTo>
                      <a:lnTo>
                        <a:pt x="661" y="12"/>
                      </a:lnTo>
                      <a:lnTo>
                        <a:pt x="698" y="0"/>
                      </a:lnTo>
                      <a:lnTo>
                        <a:pt x="702" y="0"/>
                      </a:lnTo>
                      <a:lnTo>
                        <a:pt x="706" y="1"/>
                      </a:lnTo>
                      <a:lnTo>
                        <a:pt x="711" y="2"/>
                      </a:lnTo>
                      <a:lnTo>
                        <a:pt x="717" y="4"/>
                      </a:lnTo>
                      <a:lnTo>
                        <a:pt x="725" y="6"/>
                      </a:lnTo>
                      <a:lnTo>
                        <a:pt x="732" y="9"/>
                      </a:lnTo>
                      <a:lnTo>
                        <a:pt x="740" y="12"/>
                      </a:lnTo>
                      <a:lnTo>
                        <a:pt x="749" y="15"/>
                      </a:lnTo>
                      <a:lnTo>
                        <a:pt x="757" y="19"/>
                      </a:lnTo>
                      <a:lnTo>
                        <a:pt x="766" y="23"/>
                      </a:lnTo>
                      <a:lnTo>
                        <a:pt x="774" y="28"/>
                      </a:lnTo>
                      <a:lnTo>
                        <a:pt x="781" y="34"/>
                      </a:lnTo>
                      <a:lnTo>
                        <a:pt x="788" y="39"/>
                      </a:lnTo>
                      <a:lnTo>
                        <a:pt x="793" y="45"/>
                      </a:lnTo>
                      <a:lnTo>
                        <a:pt x="798" y="53"/>
                      </a:lnTo>
                      <a:lnTo>
                        <a:pt x="751" y="65"/>
                      </a:lnTo>
                      <a:lnTo>
                        <a:pt x="704" y="78"/>
                      </a:lnTo>
                      <a:lnTo>
                        <a:pt x="656" y="89"/>
                      </a:lnTo>
                      <a:lnTo>
                        <a:pt x="608" y="102"/>
                      </a:lnTo>
                      <a:lnTo>
                        <a:pt x="559" y="114"/>
                      </a:lnTo>
                      <a:lnTo>
                        <a:pt x="509" y="125"/>
                      </a:lnTo>
                      <a:lnTo>
                        <a:pt x="459" y="137"/>
                      </a:lnTo>
                      <a:lnTo>
                        <a:pt x="409" y="148"/>
                      </a:lnTo>
                      <a:lnTo>
                        <a:pt x="359" y="159"/>
                      </a:lnTo>
                      <a:lnTo>
                        <a:pt x="310" y="169"/>
                      </a:lnTo>
                      <a:lnTo>
                        <a:pt x="259" y="180"/>
                      </a:lnTo>
                      <a:lnTo>
                        <a:pt x="210" y="189"/>
                      </a:lnTo>
                      <a:lnTo>
                        <a:pt x="160" y="199"/>
                      </a:lnTo>
                      <a:lnTo>
                        <a:pt x="112" y="207"/>
                      </a:lnTo>
                      <a:lnTo>
                        <a:pt x="64" y="216"/>
                      </a:lnTo>
                      <a:lnTo>
                        <a:pt x="16" y="224"/>
                      </a:lnTo>
                      <a:lnTo>
                        <a:pt x="0" y="142"/>
                      </a:lnTo>
                      <a:close/>
                    </a:path>
                  </a:pathLst>
                </a:cu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432" name=""/>
                <p:cNvSpPr/>
                <p:nvPr/>
              </p:nvSpPr>
              <p:spPr>
                <a:xfrm>
                  <a:off x="578520" y="5675760"/>
                  <a:ext cx="20520" cy="22680"/>
                </a:xfrm>
                <a:custGeom>
                  <a:avLst/>
                  <a:gdLst/>
                  <a:ahLst/>
                  <a:rect l="l" t="t" r="r" b="b"/>
                  <a:pathLst>
                    <a:path w="581" h="629">
                      <a:moveTo>
                        <a:pt x="493" y="581"/>
                      </a:moveTo>
                      <a:lnTo>
                        <a:pt x="513" y="562"/>
                      </a:lnTo>
                      <a:lnTo>
                        <a:pt x="530" y="541"/>
                      </a:lnTo>
                      <a:lnTo>
                        <a:pt x="544" y="519"/>
                      </a:lnTo>
                      <a:lnTo>
                        <a:pt x="557" y="494"/>
                      </a:lnTo>
                      <a:lnTo>
                        <a:pt x="566" y="469"/>
                      </a:lnTo>
                      <a:lnTo>
                        <a:pt x="574" y="443"/>
                      </a:lnTo>
                      <a:lnTo>
                        <a:pt x="579" y="416"/>
                      </a:lnTo>
                      <a:lnTo>
                        <a:pt x="581" y="387"/>
                      </a:lnTo>
                      <a:lnTo>
                        <a:pt x="580" y="358"/>
                      </a:lnTo>
                      <a:lnTo>
                        <a:pt x="578" y="328"/>
                      </a:lnTo>
                      <a:lnTo>
                        <a:pt x="572" y="299"/>
                      </a:lnTo>
                      <a:lnTo>
                        <a:pt x="564" y="270"/>
                      </a:lnTo>
                      <a:lnTo>
                        <a:pt x="554" y="240"/>
                      </a:lnTo>
                      <a:lnTo>
                        <a:pt x="540" y="211"/>
                      </a:lnTo>
                      <a:lnTo>
                        <a:pt x="525" y="181"/>
                      </a:lnTo>
                      <a:lnTo>
                        <a:pt x="508" y="154"/>
                      </a:lnTo>
                      <a:lnTo>
                        <a:pt x="487" y="127"/>
                      </a:lnTo>
                      <a:lnTo>
                        <a:pt x="464" y="102"/>
                      </a:lnTo>
                      <a:lnTo>
                        <a:pt x="441" y="81"/>
                      </a:lnTo>
                      <a:lnTo>
                        <a:pt x="416" y="62"/>
                      </a:lnTo>
                      <a:lnTo>
                        <a:pt x="391" y="45"/>
                      </a:lnTo>
                      <a:lnTo>
                        <a:pt x="365" y="31"/>
                      </a:lnTo>
                      <a:lnTo>
                        <a:pt x="337" y="19"/>
                      </a:lnTo>
                      <a:lnTo>
                        <a:pt x="310" y="10"/>
                      </a:lnTo>
                      <a:lnTo>
                        <a:pt x="283" y="4"/>
                      </a:lnTo>
                      <a:lnTo>
                        <a:pt x="255" y="0"/>
                      </a:lnTo>
                      <a:lnTo>
                        <a:pt x="228" y="0"/>
                      </a:lnTo>
                      <a:lnTo>
                        <a:pt x="201" y="2"/>
                      </a:lnTo>
                      <a:lnTo>
                        <a:pt x="174" y="6"/>
                      </a:lnTo>
                      <a:lnTo>
                        <a:pt x="149" y="14"/>
                      </a:lnTo>
                      <a:lnTo>
                        <a:pt x="125" y="25"/>
                      </a:lnTo>
                      <a:lnTo>
                        <a:pt x="103" y="39"/>
                      </a:lnTo>
                      <a:lnTo>
                        <a:pt x="81" y="56"/>
                      </a:lnTo>
                      <a:lnTo>
                        <a:pt x="63" y="76"/>
                      </a:lnTo>
                      <a:lnTo>
                        <a:pt x="46" y="98"/>
                      </a:lnTo>
                      <a:lnTo>
                        <a:pt x="33" y="122"/>
                      </a:lnTo>
                      <a:lnTo>
                        <a:pt x="21" y="149"/>
                      </a:lnTo>
                      <a:lnTo>
                        <a:pt x="12" y="177"/>
                      </a:lnTo>
                      <a:lnTo>
                        <a:pt x="5" y="205"/>
                      </a:lnTo>
                      <a:lnTo>
                        <a:pt x="1" y="236"/>
                      </a:lnTo>
                      <a:lnTo>
                        <a:pt x="0" y="266"/>
                      </a:lnTo>
                      <a:lnTo>
                        <a:pt x="1" y="298"/>
                      </a:lnTo>
                      <a:lnTo>
                        <a:pt x="5" y="329"/>
                      </a:lnTo>
                      <a:lnTo>
                        <a:pt x="13" y="361"/>
                      </a:lnTo>
                      <a:lnTo>
                        <a:pt x="22" y="393"/>
                      </a:lnTo>
                      <a:lnTo>
                        <a:pt x="34" y="423"/>
                      </a:lnTo>
                      <a:lnTo>
                        <a:pt x="48" y="452"/>
                      </a:lnTo>
                      <a:lnTo>
                        <a:pt x="67" y="481"/>
                      </a:lnTo>
                      <a:lnTo>
                        <a:pt x="87" y="507"/>
                      </a:lnTo>
                      <a:lnTo>
                        <a:pt x="110" y="531"/>
                      </a:lnTo>
                      <a:lnTo>
                        <a:pt x="135" y="552"/>
                      </a:lnTo>
                      <a:lnTo>
                        <a:pt x="162" y="571"/>
                      </a:lnTo>
                      <a:lnTo>
                        <a:pt x="189" y="588"/>
                      </a:lnTo>
                      <a:lnTo>
                        <a:pt x="218" y="602"/>
                      </a:lnTo>
                      <a:lnTo>
                        <a:pt x="247" y="612"/>
                      </a:lnTo>
                      <a:lnTo>
                        <a:pt x="276" y="621"/>
                      </a:lnTo>
                      <a:lnTo>
                        <a:pt x="306" y="626"/>
                      </a:lnTo>
                      <a:lnTo>
                        <a:pt x="335" y="629"/>
                      </a:lnTo>
                      <a:lnTo>
                        <a:pt x="365" y="628"/>
                      </a:lnTo>
                      <a:lnTo>
                        <a:pt x="393" y="625"/>
                      </a:lnTo>
                      <a:lnTo>
                        <a:pt x="420" y="618"/>
                      </a:lnTo>
                      <a:lnTo>
                        <a:pt x="446" y="609"/>
                      </a:lnTo>
                      <a:lnTo>
                        <a:pt x="470" y="596"/>
                      </a:lnTo>
                      <a:lnTo>
                        <a:pt x="493" y="581"/>
                      </a:lnTo>
                      <a:close/>
                    </a:path>
                  </a:pathLst>
                </a:custGeom>
                <a:solidFill>
                  <a:srgbClr val="000000"/>
                </a:solidFill>
                <a:ln w="0">
                  <a:noFill/>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Times New Roman"/>
                  </a:endParaRPr>
                </a:p>
              </p:txBody>
            </p:sp>
            <p:sp>
              <p:nvSpPr>
                <p:cNvPr id="433" name=""/>
                <p:cNvSpPr/>
                <p:nvPr/>
              </p:nvSpPr>
              <p:spPr>
                <a:xfrm>
                  <a:off x="586440" y="5681880"/>
                  <a:ext cx="6120" cy="6480"/>
                </a:xfrm>
                <a:custGeom>
                  <a:avLst/>
                  <a:gdLst/>
                  <a:ahLst/>
                  <a:rect l="l" t="t" r="r" b="b"/>
                  <a:pathLst>
                    <a:path w="186" h="182">
                      <a:moveTo>
                        <a:pt x="169" y="100"/>
                      </a:moveTo>
                      <a:lnTo>
                        <a:pt x="165" y="95"/>
                      </a:lnTo>
                      <a:lnTo>
                        <a:pt x="159" y="89"/>
                      </a:lnTo>
                      <a:lnTo>
                        <a:pt x="154" y="82"/>
                      </a:lnTo>
                      <a:lnTo>
                        <a:pt x="148" y="76"/>
                      </a:lnTo>
                      <a:lnTo>
                        <a:pt x="141" y="69"/>
                      </a:lnTo>
                      <a:lnTo>
                        <a:pt x="132" y="61"/>
                      </a:lnTo>
                      <a:lnTo>
                        <a:pt x="124" y="54"/>
                      </a:lnTo>
                      <a:lnTo>
                        <a:pt x="115" y="47"/>
                      </a:lnTo>
                      <a:lnTo>
                        <a:pt x="106" y="40"/>
                      </a:lnTo>
                      <a:lnTo>
                        <a:pt x="97" y="33"/>
                      </a:lnTo>
                      <a:lnTo>
                        <a:pt x="88" y="27"/>
                      </a:lnTo>
                      <a:lnTo>
                        <a:pt x="79" y="20"/>
                      </a:lnTo>
                      <a:lnTo>
                        <a:pt x="69" y="15"/>
                      </a:lnTo>
                      <a:lnTo>
                        <a:pt x="60" y="10"/>
                      </a:lnTo>
                      <a:lnTo>
                        <a:pt x="51" y="7"/>
                      </a:lnTo>
                      <a:lnTo>
                        <a:pt x="44" y="3"/>
                      </a:lnTo>
                      <a:lnTo>
                        <a:pt x="35" y="1"/>
                      </a:lnTo>
                      <a:lnTo>
                        <a:pt x="28" y="0"/>
                      </a:lnTo>
                      <a:lnTo>
                        <a:pt x="22" y="1"/>
                      </a:lnTo>
                      <a:lnTo>
                        <a:pt x="15" y="3"/>
                      </a:lnTo>
                      <a:lnTo>
                        <a:pt x="10" y="7"/>
                      </a:lnTo>
                      <a:lnTo>
                        <a:pt x="6" y="11"/>
                      </a:lnTo>
                      <a:lnTo>
                        <a:pt x="3" y="16"/>
                      </a:lnTo>
                      <a:lnTo>
                        <a:pt x="1" y="21"/>
                      </a:lnTo>
                      <a:lnTo>
                        <a:pt x="0" y="27"/>
                      </a:lnTo>
                      <a:lnTo>
                        <a:pt x="0" y="32"/>
                      </a:lnTo>
                      <a:lnTo>
                        <a:pt x="1" y="38"/>
                      </a:lnTo>
                      <a:lnTo>
                        <a:pt x="3" y="42"/>
                      </a:lnTo>
                      <a:lnTo>
                        <a:pt x="5" y="48"/>
                      </a:lnTo>
                      <a:lnTo>
                        <a:pt x="9" y="52"/>
                      </a:lnTo>
                      <a:lnTo>
                        <a:pt x="14" y="55"/>
                      </a:lnTo>
                      <a:lnTo>
                        <a:pt x="22" y="57"/>
                      </a:lnTo>
                      <a:lnTo>
                        <a:pt x="29" y="58"/>
                      </a:lnTo>
                      <a:lnTo>
                        <a:pt x="36" y="61"/>
                      </a:lnTo>
                      <a:lnTo>
                        <a:pt x="45" y="65"/>
                      </a:lnTo>
                      <a:lnTo>
                        <a:pt x="54" y="71"/>
                      </a:lnTo>
                      <a:lnTo>
                        <a:pt x="63" y="76"/>
                      </a:lnTo>
                      <a:lnTo>
                        <a:pt x="72" y="82"/>
                      </a:lnTo>
                      <a:lnTo>
                        <a:pt x="82" y="90"/>
                      </a:lnTo>
                      <a:lnTo>
                        <a:pt x="91" y="97"/>
                      </a:lnTo>
                      <a:lnTo>
                        <a:pt x="100" y="105"/>
                      </a:lnTo>
                      <a:lnTo>
                        <a:pt x="108" y="114"/>
                      </a:lnTo>
                      <a:lnTo>
                        <a:pt x="116" y="122"/>
                      </a:lnTo>
                      <a:lnTo>
                        <a:pt x="124" y="131"/>
                      </a:lnTo>
                      <a:lnTo>
                        <a:pt x="131" y="140"/>
                      </a:lnTo>
                      <a:lnTo>
                        <a:pt x="137" y="148"/>
                      </a:lnTo>
                      <a:lnTo>
                        <a:pt x="143" y="157"/>
                      </a:lnTo>
                      <a:lnTo>
                        <a:pt x="148" y="166"/>
                      </a:lnTo>
                      <a:lnTo>
                        <a:pt x="151" y="173"/>
                      </a:lnTo>
                      <a:lnTo>
                        <a:pt x="155" y="177"/>
                      </a:lnTo>
                      <a:lnTo>
                        <a:pt x="159" y="180"/>
                      </a:lnTo>
                      <a:lnTo>
                        <a:pt x="164" y="182"/>
                      </a:lnTo>
                      <a:lnTo>
                        <a:pt x="169" y="182"/>
                      </a:lnTo>
                      <a:lnTo>
                        <a:pt x="173" y="180"/>
                      </a:lnTo>
                      <a:lnTo>
                        <a:pt x="177" y="178"/>
                      </a:lnTo>
                      <a:lnTo>
                        <a:pt x="180" y="174"/>
                      </a:lnTo>
                      <a:lnTo>
                        <a:pt x="183" y="167"/>
                      </a:lnTo>
                      <a:lnTo>
                        <a:pt x="185" y="161"/>
                      </a:lnTo>
                      <a:lnTo>
                        <a:pt x="186" y="154"/>
                      </a:lnTo>
                      <a:lnTo>
                        <a:pt x="186" y="144"/>
                      </a:lnTo>
                      <a:lnTo>
                        <a:pt x="184" y="135"/>
                      </a:lnTo>
                      <a:lnTo>
                        <a:pt x="180" y="124"/>
                      </a:lnTo>
                      <a:lnTo>
                        <a:pt x="175" y="112"/>
                      </a:lnTo>
                      <a:lnTo>
                        <a:pt x="169" y="100"/>
                      </a:lnTo>
                      <a:close/>
                    </a:path>
                  </a:pathLst>
                </a:custGeom>
                <a:solidFill>
                  <a:srgbClr val="ffffff"/>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434" name=""/>
                <p:cNvSpPr/>
                <p:nvPr/>
              </p:nvSpPr>
              <p:spPr>
                <a:xfrm>
                  <a:off x="578160" y="5685120"/>
                  <a:ext cx="13320" cy="13320"/>
                </a:xfrm>
                <a:custGeom>
                  <a:avLst/>
                  <a:gdLst/>
                  <a:ahLst/>
                  <a:rect l="l" t="t" r="r" b="b"/>
                  <a:pathLst>
                    <a:path w="378" h="383">
                      <a:moveTo>
                        <a:pt x="330" y="351"/>
                      </a:moveTo>
                      <a:lnTo>
                        <a:pt x="341" y="338"/>
                      </a:lnTo>
                      <a:lnTo>
                        <a:pt x="352" y="325"/>
                      </a:lnTo>
                      <a:lnTo>
                        <a:pt x="361" y="311"/>
                      </a:lnTo>
                      <a:lnTo>
                        <a:pt x="368" y="295"/>
                      </a:lnTo>
                      <a:lnTo>
                        <a:pt x="373" y="279"/>
                      </a:lnTo>
                      <a:lnTo>
                        <a:pt x="376" y="262"/>
                      </a:lnTo>
                      <a:lnTo>
                        <a:pt x="378" y="244"/>
                      </a:lnTo>
                      <a:lnTo>
                        <a:pt x="378" y="227"/>
                      </a:lnTo>
                      <a:lnTo>
                        <a:pt x="376" y="209"/>
                      </a:lnTo>
                      <a:lnTo>
                        <a:pt x="373" y="190"/>
                      </a:lnTo>
                      <a:lnTo>
                        <a:pt x="368" y="172"/>
                      </a:lnTo>
                      <a:lnTo>
                        <a:pt x="360" y="153"/>
                      </a:lnTo>
                      <a:lnTo>
                        <a:pt x="352" y="135"/>
                      </a:lnTo>
                      <a:lnTo>
                        <a:pt x="341" y="117"/>
                      </a:lnTo>
                      <a:lnTo>
                        <a:pt x="330" y="99"/>
                      </a:lnTo>
                      <a:lnTo>
                        <a:pt x="316" y="84"/>
                      </a:lnTo>
                      <a:lnTo>
                        <a:pt x="300" y="68"/>
                      </a:lnTo>
                      <a:lnTo>
                        <a:pt x="285" y="53"/>
                      </a:lnTo>
                      <a:lnTo>
                        <a:pt x="268" y="41"/>
                      </a:lnTo>
                      <a:lnTo>
                        <a:pt x="251" y="30"/>
                      </a:lnTo>
                      <a:lnTo>
                        <a:pt x="233" y="21"/>
                      </a:lnTo>
                      <a:lnTo>
                        <a:pt x="215" y="13"/>
                      </a:lnTo>
                      <a:lnTo>
                        <a:pt x="197" y="8"/>
                      </a:lnTo>
                      <a:lnTo>
                        <a:pt x="180" y="4"/>
                      </a:lnTo>
                      <a:lnTo>
                        <a:pt x="161" y="1"/>
                      </a:lnTo>
                      <a:lnTo>
                        <a:pt x="143" y="0"/>
                      </a:lnTo>
                      <a:lnTo>
                        <a:pt x="126" y="1"/>
                      </a:lnTo>
                      <a:lnTo>
                        <a:pt x="109" y="4"/>
                      </a:lnTo>
                      <a:lnTo>
                        <a:pt x="92" y="9"/>
                      </a:lnTo>
                      <a:lnTo>
                        <a:pt x="77" y="15"/>
                      </a:lnTo>
                      <a:lnTo>
                        <a:pt x="62" y="24"/>
                      </a:lnTo>
                      <a:lnTo>
                        <a:pt x="49" y="34"/>
                      </a:lnTo>
                      <a:lnTo>
                        <a:pt x="37" y="46"/>
                      </a:lnTo>
                      <a:lnTo>
                        <a:pt x="26" y="58"/>
                      </a:lnTo>
                      <a:lnTo>
                        <a:pt x="17" y="72"/>
                      </a:lnTo>
                      <a:lnTo>
                        <a:pt x="10" y="88"/>
                      </a:lnTo>
                      <a:lnTo>
                        <a:pt x="5" y="104"/>
                      </a:lnTo>
                      <a:lnTo>
                        <a:pt x="2" y="120"/>
                      </a:lnTo>
                      <a:lnTo>
                        <a:pt x="0" y="138"/>
                      </a:lnTo>
                      <a:lnTo>
                        <a:pt x="0" y="156"/>
                      </a:lnTo>
                      <a:lnTo>
                        <a:pt x="2" y="174"/>
                      </a:lnTo>
                      <a:lnTo>
                        <a:pt x="5" y="192"/>
                      </a:lnTo>
                      <a:lnTo>
                        <a:pt x="10" y="211"/>
                      </a:lnTo>
                      <a:lnTo>
                        <a:pt x="18" y="229"/>
                      </a:lnTo>
                      <a:lnTo>
                        <a:pt x="26" y="248"/>
                      </a:lnTo>
                      <a:lnTo>
                        <a:pt x="37" y="265"/>
                      </a:lnTo>
                      <a:lnTo>
                        <a:pt x="48" y="282"/>
                      </a:lnTo>
                      <a:lnTo>
                        <a:pt x="63" y="300"/>
                      </a:lnTo>
                      <a:lnTo>
                        <a:pt x="78" y="315"/>
                      </a:lnTo>
                      <a:lnTo>
                        <a:pt x="93" y="330"/>
                      </a:lnTo>
                      <a:lnTo>
                        <a:pt x="109" y="342"/>
                      </a:lnTo>
                      <a:lnTo>
                        <a:pt x="127" y="353"/>
                      </a:lnTo>
                      <a:lnTo>
                        <a:pt x="144" y="362"/>
                      </a:lnTo>
                      <a:lnTo>
                        <a:pt x="162" y="370"/>
                      </a:lnTo>
                      <a:lnTo>
                        <a:pt x="180" y="376"/>
                      </a:lnTo>
                      <a:lnTo>
                        <a:pt x="199" y="380"/>
                      </a:lnTo>
                      <a:lnTo>
                        <a:pt x="216" y="382"/>
                      </a:lnTo>
                      <a:lnTo>
                        <a:pt x="234" y="383"/>
                      </a:lnTo>
                      <a:lnTo>
                        <a:pt x="252" y="382"/>
                      </a:lnTo>
                      <a:lnTo>
                        <a:pt x="269" y="379"/>
                      </a:lnTo>
                      <a:lnTo>
                        <a:pt x="285" y="375"/>
                      </a:lnTo>
                      <a:lnTo>
                        <a:pt x="300" y="368"/>
                      </a:lnTo>
                      <a:lnTo>
                        <a:pt x="315" y="360"/>
                      </a:lnTo>
                      <a:lnTo>
                        <a:pt x="330" y="351"/>
                      </a:lnTo>
                      <a:close/>
                    </a:path>
                  </a:pathLst>
                </a:custGeom>
                <a:solidFill>
                  <a:srgbClr val="ffffff"/>
                </a:solidFill>
                <a:ln w="3240">
                  <a:solidFill>
                    <a:srgbClr val="00000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Times New Roman"/>
                  </a:endParaRPr>
                </a:p>
              </p:txBody>
            </p:sp>
            <p:sp>
              <p:nvSpPr>
                <p:cNvPr id="435" name=""/>
                <p:cNvSpPr/>
                <p:nvPr/>
              </p:nvSpPr>
              <p:spPr>
                <a:xfrm>
                  <a:off x="579960" y="5686560"/>
                  <a:ext cx="9000" cy="9720"/>
                </a:xfrm>
                <a:custGeom>
                  <a:avLst/>
                  <a:gdLst/>
                  <a:ahLst/>
                  <a:rect l="l" t="t" r="r" b="b"/>
                  <a:pathLst>
                    <a:path w="270" h="280">
                      <a:moveTo>
                        <a:pt x="243" y="265"/>
                      </a:moveTo>
                      <a:lnTo>
                        <a:pt x="251" y="256"/>
                      </a:lnTo>
                      <a:lnTo>
                        <a:pt x="259" y="246"/>
                      </a:lnTo>
                      <a:lnTo>
                        <a:pt x="265" y="236"/>
                      </a:lnTo>
                      <a:lnTo>
                        <a:pt x="268" y="223"/>
                      </a:lnTo>
                      <a:lnTo>
                        <a:pt x="270" y="210"/>
                      </a:lnTo>
                      <a:lnTo>
                        <a:pt x="270" y="197"/>
                      </a:lnTo>
                      <a:lnTo>
                        <a:pt x="269" y="183"/>
                      </a:lnTo>
                      <a:lnTo>
                        <a:pt x="267" y="168"/>
                      </a:lnTo>
                      <a:lnTo>
                        <a:pt x="264" y="154"/>
                      </a:lnTo>
                      <a:lnTo>
                        <a:pt x="260" y="140"/>
                      </a:lnTo>
                      <a:lnTo>
                        <a:pt x="255" y="125"/>
                      </a:lnTo>
                      <a:lnTo>
                        <a:pt x="248" y="112"/>
                      </a:lnTo>
                      <a:lnTo>
                        <a:pt x="241" y="99"/>
                      </a:lnTo>
                      <a:lnTo>
                        <a:pt x="234" y="87"/>
                      </a:lnTo>
                      <a:lnTo>
                        <a:pt x="226" y="76"/>
                      </a:lnTo>
                      <a:lnTo>
                        <a:pt x="219" y="66"/>
                      </a:lnTo>
                      <a:lnTo>
                        <a:pt x="208" y="55"/>
                      </a:lnTo>
                      <a:lnTo>
                        <a:pt x="197" y="45"/>
                      </a:lnTo>
                      <a:lnTo>
                        <a:pt x="185" y="36"/>
                      </a:lnTo>
                      <a:lnTo>
                        <a:pt x="174" y="28"/>
                      </a:lnTo>
                      <a:lnTo>
                        <a:pt x="161" y="20"/>
                      </a:lnTo>
                      <a:lnTo>
                        <a:pt x="148" y="14"/>
                      </a:lnTo>
                      <a:lnTo>
                        <a:pt x="136" y="9"/>
                      </a:lnTo>
                      <a:lnTo>
                        <a:pt x="122" y="4"/>
                      </a:lnTo>
                      <a:lnTo>
                        <a:pt x="110" y="1"/>
                      </a:lnTo>
                      <a:lnTo>
                        <a:pt x="97" y="0"/>
                      </a:lnTo>
                      <a:lnTo>
                        <a:pt x="84" y="0"/>
                      </a:lnTo>
                      <a:lnTo>
                        <a:pt x="72" y="1"/>
                      </a:lnTo>
                      <a:lnTo>
                        <a:pt x="60" y="4"/>
                      </a:lnTo>
                      <a:lnTo>
                        <a:pt x="50" y="9"/>
                      </a:lnTo>
                      <a:lnTo>
                        <a:pt x="39" y="15"/>
                      </a:lnTo>
                      <a:lnTo>
                        <a:pt x="30" y="23"/>
                      </a:lnTo>
                      <a:lnTo>
                        <a:pt x="21" y="32"/>
                      </a:lnTo>
                      <a:lnTo>
                        <a:pt x="15" y="41"/>
                      </a:lnTo>
                      <a:lnTo>
                        <a:pt x="10" y="52"/>
                      </a:lnTo>
                      <a:lnTo>
                        <a:pt x="6" y="63"/>
                      </a:lnTo>
                      <a:lnTo>
                        <a:pt x="2" y="75"/>
                      </a:lnTo>
                      <a:lnTo>
                        <a:pt x="1" y="87"/>
                      </a:lnTo>
                      <a:lnTo>
                        <a:pt x="0" y="100"/>
                      </a:lnTo>
                      <a:lnTo>
                        <a:pt x="1" y="114"/>
                      </a:lnTo>
                      <a:lnTo>
                        <a:pt x="3" y="126"/>
                      </a:lnTo>
                      <a:lnTo>
                        <a:pt x="7" y="140"/>
                      </a:lnTo>
                      <a:lnTo>
                        <a:pt x="11" y="154"/>
                      </a:lnTo>
                      <a:lnTo>
                        <a:pt x="17" y="166"/>
                      </a:lnTo>
                      <a:lnTo>
                        <a:pt x="24" y="180"/>
                      </a:lnTo>
                      <a:lnTo>
                        <a:pt x="33" y="193"/>
                      </a:lnTo>
                      <a:lnTo>
                        <a:pt x="43" y="204"/>
                      </a:lnTo>
                      <a:lnTo>
                        <a:pt x="55" y="217"/>
                      </a:lnTo>
                      <a:lnTo>
                        <a:pt x="65" y="226"/>
                      </a:lnTo>
                      <a:lnTo>
                        <a:pt x="78" y="236"/>
                      </a:lnTo>
                      <a:lnTo>
                        <a:pt x="90" y="244"/>
                      </a:lnTo>
                      <a:lnTo>
                        <a:pt x="102" y="251"/>
                      </a:lnTo>
                      <a:lnTo>
                        <a:pt x="115" y="259"/>
                      </a:lnTo>
                      <a:lnTo>
                        <a:pt x="127" y="265"/>
                      </a:lnTo>
                      <a:lnTo>
                        <a:pt x="140" y="270"/>
                      </a:lnTo>
                      <a:lnTo>
                        <a:pt x="154" y="274"/>
                      </a:lnTo>
                      <a:lnTo>
                        <a:pt x="165" y="278"/>
                      </a:lnTo>
                      <a:lnTo>
                        <a:pt x="178" y="280"/>
                      </a:lnTo>
                      <a:lnTo>
                        <a:pt x="190" y="280"/>
                      </a:lnTo>
                      <a:lnTo>
                        <a:pt x="202" y="280"/>
                      </a:lnTo>
                      <a:lnTo>
                        <a:pt x="213" y="278"/>
                      </a:lnTo>
                      <a:lnTo>
                        <a:pt x="223" y="274"/>
                      </a:lnTo>
                      <a:lnTo>
                        <a:pt x="234" y="270"/>
                      </a:lnTo>
                      <a:lnTo>
                        <a:pt x="243" y="265"/>
                      </a:lnTo>
                      <a:close/>
                    </a:path>
                  </a:pathLst>
                </a:cu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436" name=""/>
                <p:cNvSpPr/>
                <p:nvPr/>
              </p:nvSpPr>
              <p:spPr>
                <a:xfrm>
                  <a:off x="581400" y="5688360"/>
                  <a:ext cx="6120" cy="6480"/>
                </a:xfrm>
                <a:custGeom>
                  <a:avLst/>
                  <a:gdLst/>
                  <a:ahLst/>
                  <a:rect l="l" t="t" r="r" b="b"/>
                  <a:pathLst>
                    <a:path w="179" h="182">
                      <a:moveTo>
                        <a:pt x="8" y="18"/>
                      </a:moveTo>
                      <a:lnTo>
                        <a:pt x="2" y="28"/>
                      </a:lnTo>
                      <a:lnTo>
                        <a:pt x="0" y="40"/>
                      </a:lnTo>
                      <a:lnTo>
                        <a:pt x="0" y="52"/>
                      </a:lnTo>
                      <a:lnTo>
                        <a:pt x="2" y="66"/>
                      </a:lnTo>
                      <a:lnTo>
                        <a:pt x="6" y="81"/>
                      </a:lnTo>
                      <a:lnTo>
                        <a:pt x="13" y="95"/>
                      </a:lnTo>
                      <a:lnTo>
                        <a:pt x="22" y="109"/>
                      </a:lnTo>
                      <a:lnTo>
                        <a:pt x="32" y="123"/>
                      </a:lnTo>
                      <a:lnTo>
                        <a:pt x="44" y="135"/>
                      </a:lnTo>
                      <a:lnTo>
                        <a:pt x="57" y="147"/>
                      </a:lnTo>
                      <a:lnTo>
                        <a:pt x="72" y="158"/>
                      </a:lnTo>
                      <a:lnTo>
                        <a:pt x="88" y="167"/>
                      </a:lnTo>
                      <a:lnTo>
                        <a:pt x="104" y="174"/>
                      </a:lnTo>
                      <a:lnTo>
                        <a:pt x="121" y="179"/>
                      </a:lnTo>
                      <a:lnTo>
                        <a:pt x="139" y="182"/>
                      </a:lnTo>
                      <a:lnTo>
                        <a:pt x="158" y="182"/>
                      </a:lnTo>
                      <a:lnTo>
                        <a:pt x="162" y="180"/>
                      </a:lnTo>
                      <a:lnTo>
                        <a:pt x="167" y="179"/>
                      </a:lnTo>
                      <a:lnTo>
                        <a:pt x="171" y="176"/>
                      </a:lnTo>
                      <a:lnTo>
                        <a:pt x="173" y="174"/>
                      </a:lnTo>
                      <a:lnTo>
                        <a:pt x="175" y="172"/>
                      </a:lnTo>
                      <a:lnTo>
                        <a:pt x="177" y="170"/>
                      </a:lnTo>
                      <a:lnTo>
                        <a:pt x="178" y="168"/>
                      </a:lnTo>
                      <a:lnTo>
                        <a:pt x="179" y="166"/>
                      </a:lnTo>
                      <a:lnTo>
                        <a:pt x="179" y="163"/>
                      </a:lnTo>
                      <a:lnTo>
                        <a:pt x="178" y="161"/>
                      </a:lnTo>
                      <a:lnTo>
                        <a:pt x="177" y="159"/>
                      </a:lnTo>
                      <a:lnTo>
                        <a:pt x="176" y="156"/>
                      </a:lnTo>
                      <a:lnTo>
                        <a:pt x="175" y="154"/>
                      </a:lnTo>
                      <a:lnTo>
                        <a:pt x="173" y="153"/>
                      </a:lnTo>
                      <a:lnTo>
                        <a:pt x="171" y="151"/>
                      </a:lnTo>
                      <a:lnTo>
                        <a:pt x="169" y="151"/>
                      </a:lnTo>
                      <a:lnTo>
                        <a:pt x="157" y="147"/>
                      </a:lnTo>
                      <a:lnTo>
                        <a:pt x="146" y="143"/>
                      </a:lnTo>
                      <a:lnTo>
                        <a:pt x="135" y="138"/>
                      </a:lnTo>
                      <a:lnTo>
                        <a:pt x="125" y="131"/>
                      </a:lnTo>
                      <a:lnTo>
                        <a:pt x="114" y="124"/>
                      </a:lnTo>
                      <a:lnTo>
                        <a:pt x="104" y="117"/>
                      </a:lnTo>
                      <a:lnTo>
                        <a:pt x="94" y="107"/>
                      </a:lnTo>
                      <a:lnTo>
                        <a:pt x="85" y="99"/>
                      </a:lnTo>
                      <a:lnTo>
                        <a:pt x="76" y="89"/>
                      </a:lnTo>
                      <a:lnTo>
                        <a:pt x="68" y="79"/>
                      </a:lnTo>
                      <a:lnTo>
                        <a:pt x="61" y="68"/>
                      </a:lnTo>
                      <a:lnTo>
                        <a:pt x="54" y="58"/>
                      </a:lnTo>
                      <a:lnTo>
                        <a:pt x="49" y="47"/>
                      </a:lnTo>
                      <a:lnTo>
                        <a:pt x="45" y="37"/>
                      </a:lnTo>
                      <a:lnTo>
                        <a:pt x="42" y="25"/>
                      </a:lnTo>
                      <a:lnTo>
                        <a:pt x="40" y="15"/>
                      </a:lnTo>
                      <a:lnTo>
                        <a:pt x="37" y="8"/>
                      </a:lnTo>
                      <a:lnTo>
                        <a:pt x="36" y="4"/>
                      </a:lnTo>
                      <a:lnTo>
                        <a:pt x="34" y="2"/>
                      </a:lnTo>
                      <a:lnTo>
                        <a:pt x="32" y="0"/>
                      </a:lnTo>
                      <a:lnTo>
                        <a:pt x="29" y="0"/>
                      </a:lnTo>
                      <a:lnTo>
                        <a:pt x="27" y="0"/>
                      </a:lnTo>
                      <a:lnTo>
                        <a:pt x="24" y="1"/>
                      </a:lnTo>
                      <a:lnTo>
                        <a:pt x="22" y="3"/>
                      </a:lnTo>
                      <a:lnTo>
                        <a:pt x="19" y="5"/>
                      </a:lnTo>
                      <a:lnTo>
                        <a:pt x="16" y="7"/>
                      </a:lnTo>
                      <a:lnTo>
                        <a:pt x="13" y="9"/>
                      </a:lnTo>
                      <a:lnTo>
                        <a:pt x="11" y="13"/>
                      </a:lnTo>
                      <a:lnTo>
                        <a:pt x="10" y="14"/>
                      </a:lnTo>
                      <a:lnTo>
                        <a:pt x="9" y="16"/>
                      </a:lnTo>
                      <a:lnTo>
                        <a:pt x="8" y="17"/>
                      </a:lnTo>
                      <a:lnTo>
                        <a:pt x="8" y="18"/>
                      </a:lnTo>
                      <a:close/>
                    </a:path>
                  </a:pathLst>
                </a:custGeom>
                <a:solidFill>
                  <a:srgbClr val="ffffff"/>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437" name=""/>
                <p:cNvSpPr/>
                <p:nvPr/>
              </p:nvSpPr>
              <p:spPr>
                <a:xfrm>
                  <a:off x="580680" y="5678640"/>
                  <a:ext cx="16200" cy="17640"/>
                </a:xfrm>
                <a:custGeom>
                  <a:avLst/>
                  <a:gdLst/>
                  <a:ahLst/>
                  <a:rect l="l" t="t" r="r" b="b"/>
                  <a:pathLst>
                    <a:path w="464" h="492">
                      <a:moveTo>
                        <a:pt x="0" y="154"/>
                      </a:moveTo>
                      <a:lnTo>
                        <a:pt x="29" y="85"/>
                      </a:lnTo>
                      <a:lnTo>
                        <a:pt x="67" y="38"/>
                      </a:lnTo>
                      <a:lnTo>
                        <a:pt x="111" y="11"/>
                      </a:lnTo>
                      <a:lnTo>
                        <a:pt x="160" y="0"/>
                      </a:lnTo>
                      <a:lnTo>
                        <a:pt x="211" y="5"/>
                      </a:lnTo>
                      <a:lnTo>
                        <a:pt x="261" y="23"/>
                      </a:lnTo>
                      <a:lnTo>
                        <a:pt x="311" y="53"/>
                      </a:lnTo>
                      <a:lnTo>
                        <a:pt x="357" y="92"/>
                      </a:lnTo>
                      <a:lnTo>
                        <a:pt x="397" y="137"/>
                      </a:lnTo>
                      <a:lnTo>
                        <a:pt x="430" y="188"/>
                      </a:lnTo>
                      <a:lnTo>
                        <a:pt x="453" y="243"/>
                      </a:lnTo>
                      <a:lnTo>
                        <a:pt x="464" y="299"/>
                      </a:lnTo>
                      <a:lnTo>
                        <a:pt x="463" y="353"/>
                      </a:lnTo>
                      <a:lnTo>
                        <a:pt x="446" y="405"/>
                      </a:lnTo>
                      <a:lnTo>
                        <a:pt x="412" y="451"/>
                      </a:lnTo>
                      <a:lnTo>
                        <a:pt x="359" y="492"/>
                      </a:lnTo>
                      <a:lnTo>
                        <a:pt x="391" y="439"/>
                      </a:lnTo>
                      <a:lnTo>
                        <a:pt x="411" y="388"/>
                      </a:lnTo>
                      <a:lnTo>
                        <a:pt x="417" y="337"/>
                      </a:lnTo>
                      <a:lnTo>
                        <a:pt x="413" y="288"/>
                      </a:lnTo>
                      <a:lnTo>
                        <a:pt x="400" y="242"/>
                      </a:lnTo>
                      <a:lnTo>
                        <a:pt x="378" y="199"/>
                      </a:lnTo>
                      <a:lnTo>
                        <a:pt x="350" y="160"/>
                      </a:lnTo>
                      <a:lnTo>
                        <a:pt x="316" y="126"/>
                      </a:lnTo>
                      <a:lnTo>
                        <a:pt x="277" y="99"/>
                      </a:lnTo>
                      <a:lnTo>
                        <a:pt x="236" y="79"/>
                      </a:lnTo>
                      <a:lnTo>
                        <a:pt x="193" y="66"/>
                      </a:lnTo>
                      <a:lnTo>
                        <a:pt x="150" y="62"/>
                      </a:lnTo>
                      <a:lnTo>
                        <a:pt x="108" y="68"/>
                      </a:lnTo>
                      <a:lnTo>
                        <a:pt x="67" y="85"/>
                      </a:lnTo>
                      <a:lnTo>
                        <a:pt x="31" y="113"/>
                      </a:lnTo>
                      <a:lnTo>
                        <a:pt x="0" y="154"/>
                      </a:lnTo>
                      <a:close/>
                    </a:path>
                  </a:pathLst>
                </a:custGeom>
                <a:solidFill>
                  <a:srgbClr val="ffffff"/>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sp>
            <p:nvSpPr>
              <p:cNvPr id="438" name=""/>
              <p:cNvSpPr/>
              <p:nvPr/>
            </p:nvSpPr>
            <p:spPr>
              <a:xfrm>
                <a:off x="387000" y="5270400"/>
                <a:ext cx="720" cy="500760"/>
              </a:xfrm>
              <a:prstGeom prst="line">
                <a:avLst/>
              </a:prstGeom>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9" name=""/>
              <p:cNvSpPr/>
              <p:nvPr/>
            </p:nvSpPr>
            <p:spPr>
              <a:xfrm>
                <a:off x="1024920" y="5270400"/>
                <a:ext cx="4320" cy="50076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0" name=""/>
              <p:cNvSpPr/>
              <p:nvPr/>
            </p:nvSpPr>
            <p:spPr>
              <a:xfrm>
                <a:off x="1024920" y="5270400"/>
                <a:ext cx="720" cy="500760"/>
              </a:xfrm>
              <a:prstGeom prst="line">
                <a:avLst/>
              </a:prstGeom>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441" name=""/>
            <p:cNvGrpSpPr/>
            <p:nvPr/>
          </p:nvGrpSpPr>
          <p:grpSpPr>
            <a:xfrm>
              <a:off x="309600" y="5807880"/>
              <a:ext cx="850680" cy="108360"/>
              <a:chOff x="309600" y="5807880"/>
              <a:chExt cx="850680" cy="108360"/>
            </a:xfrm>
          </p:grpSpPr>
          <p:sp>
            <p:nvSpPr>
              <p:cNvPr id="442" name=""/>
              <p:cNvSpPr/>
              <p:nvPr/>
            </p:nvSpPr>
            <p:spPr>
              <a:xfrm>
                <a:off x="320400" y="5811120"/>
                <a:ext cx="119520" cy="102600"/>
              </a:xfrm>
              <a:custGeom>
                <a:avLst/>
                <a:gdLst/>
                <a:ahLst/>
                <a:rect l="l" t="t" r="r" b="b"/>
                <a:pathLst>
                  <a:path w="538" h="8382">
                    <a:moveTo>
                      <a:pt x="402" y="4107"/>
                    </a:moveTo>
                    <a:lnTo>
                      <a:pt x="417" y="4153"/>
                    </a:lnTo>
                    <a:lnTo>
                      <a:pt x="431" y="4214"/>
                    </a:lnTo>
                    <a:lnTo>
                      <a:pt x="444" y="4276"/>
                    </a:lnTo>
                    <a:lnTo>
                      <a:pt x="456" y="4353"/>
                    </a:lnTo>
                    <a:lnTo>
                      <a:pt x="467" y="4429"/>
                    </a:lnTo>
                    <a:lnTo>
                      <a:pt x="478" y="4506"/>
                    </a:lnTo>
                    <a:lnTo>
                      <a:pt x="485" y="4597"/>
                    </a:lnTo>
                    <a:lnTo>
                      <a:pt x="495" y="4705"/>
                    </a:lnTo>
                    <a:lnTo>
                      <a:pt x="505" y="4843"/>
                    </a:lnTo>
                    <a:lnTo>
                      <a:pt x="514" y="4996"/>
                    </a:lnTo>
                    <a:lnTo>
                      <a:pt x="521" y="5165"/>
                    </a:lnTo>
                    <a:lnTo>
                      <a:pt x="527" y="5334"/>
                    </a:lnTo>
                    <a:lnTo>
                      <a:pt x="531" y="5517"/>
                    </a:lnTo>
                    <a:lnTo>
                      <a:pt x="534" y="5702"/>
                    </a:lnTo>
                    <a:lnTo>
                      <a:pt x="535" y="5900"/>
                    </a:lnTo>
                    <a:lnTo>
                      <a:pt x="538" y="6100"/>
                    </a:lnTo>
                    <a:lnTo>
                      <a:pt x="535" y="6406"/>
                    </a:lnTo>
                    <a:lnTo>
                      <a:pt x="533" y="6560"/>
                    </a:lnTo>
                    <a:lnTo>
                      <a:pt x="530" y="6697"/>
                    </a:lnTo>
                    <a:lnTo>
                      <a:pt x="527" y="6850"/>
                    </a:lnTo>
                    <a:lnTo>
                      <a:pt x="521" y="7003"/>
                    </a:lnTo>
                    <a:lnTo>
                      <a:pt x="516" y="7142"/>
                    </a:lnTo>
                    <a:lnTo>
                      <a:pt x="509" y="7295"/>
                    </a:lnTo>
                    <a:lnTo>
                      <a:pt x="502" y="7432"/>
                    </a:lnTo>
                    <a:lnTo>
                      <a:pt x="494" y="7555"/>
                    </a:lnTo>
                    <a:lnTo>
                      <a:pt x="485" y="7678"/>
                    </a:lnTo>
                    <a:lnTo>
                      <a:pt x="475" y="7785"/>
                    </a:lnTo>
                    <a:lnTo>
                      <a:pt x="466" y="7876"/>
                    </a:lnTo>
                    <a:lnTo>
                      <a:pt x="456" y="7969"/>
                    </a:lnTo>
                    <a:lnTo>
                      <a:pt x="443" y="8061"/>
                    </a:lnTo>
                    <a:lnTo>
                      <a:pt x="432" y="8122"/>
                    </a:lnTo>
                    <a:lnTo>
                      <a:pt x="419" y="8183"/>
                    </a:lnTo>
                    <a:lnTo>
                      <a:pt x="411" y="8213"/>
                    </a:lnTo>
                    <a:lnTo>
                      <a:pt x="405" y="8244"/>
                    </a:lnTo>
                    <a:lnTo>
                      <a:pt x="388" y="8290"/>
                    </a:lnTo>
                    <a:lnTo>
                      <a:pt x="380" y="8305"/>
                    </a:lnTo>
                    <a:lnTo>
                      <a:pt x="370" y="8321"/>
                    </a:lnTo>
                    <a:lnTo>
                      <a:pt x="361" y="8336"/>
                    </a:lnTo>
                    <a:lnTo>
                      <a:pt x="350" y="8351"/>
                    </a:lnTo>
                    <a:lnTo>
                      <a:pt x="328" y="8366"/>
                    </a:lnTo>
                    <a:lnTo>
                      <a:pt x="306" y="8382"/>
                    </a:lnTo>
                    <a:lnTo>
                      <a:pt x="1" y="8382"/>
                    </a:lnTo>
                    <a:lnTo>
                      <a:pt x="1" y="8152"/>
                    </a:lnTo>
                    <a:lnTo>
                      <a:pt x="32" y="8152"/>
                    </a:lnTo>
                    <a:lnTo>
                      <a:pt x="40" y="8137"/>
                    </a:lnTo>
                    <a:lnTo>
                      <a:pt x="48" y="8107"/>
                    </a:lnTo>
                    <a:lnTo>
                      <a:pt x="56" y="8076"/>
                    </a:lnTo>
                    <a:lnTo>
                      <a:pt x="62" y="8030"/>
                    </a:lnTo>
                    <a:lnTo>
                      <a:pt x="67" y="7969"/>
                    </a:lnTo>
                    <a:lnTo>
                      <a:pt x="72" y="7892"/>
                    </a:lnTo>
                    <a:lnTo>
                      <a:pt x="76" y="7815"/>
                    </a:lnTo>
                    <a:lnTo>
                      <a:pt x="80" y="7754"/>
                    </a:lnTo>
                    <a:lnTo>
                      <a:pt x="81" y="7678"/>
                    </a:lnTo>
                    <a:lnTo>
                      <a:pt x="83" y="7586"/>
                    </a:lnTo>
                    <a:lnTo>
                      <a:pt x="83" y="7479"/>
                    </a:lnTo>
                    <a:lnTo>
                      <a:pt x="85" y="7356"/>
                    </a:lnTo>
                    <a:lnTo>
                      <a:pt x="86" y="7218"/>
                    </a:lnTo>
                    <a:lnTo>
                      <a:pt x="87" y="7065"/>
                    </a:lnTo>
                    <a:lnTo>
                      <a:pt x="87" y="1302"/>
                    </a:lnTo>
                    <a:lnTo>
                      <a:pt x="86" y="1134"/>
                    </a:lnTo>
                    <a:lnTo>
                      <a:pt x="85" y="981"/>
                    </a:lnTo>
                    <a:lnTo>
                      <a:pt x="84" y="858"/>
                    </a:lnTo>
                    <a:lnTo>
                      <a:pt x="81" y="736"/>
                    </a:lnTo>
                    <a:lnTo>
                      <a:pt x="80" y="644"/>
                    </a:lnTo>
                    <a:lnTo>
                      <a:pt x="76" y="568"/>
                    </a:lnTo>
                    <a:lnTo>
                      <a:pt x="74" y="506"/>
                    </a:lnTo>
                    <a:lnTo>
                      <a:pt x="70" y="445"/>
                    </a:lnTo>
                    <a:lnTo>
                      <a:pt x="63" y="384"/>
                    </a:lnTo>
                    <a:lnTo>
                      <a:pt x="59" y="338"/>
                    </a:lnTo>
                    <a:lnTo>
                      <a:pt x="54" y="307"/>
                    </a:lnTo>
                    <a:lnTo>
                      <a:pt x="46" y="277"/>
                    </a:lnTo>
                    <a:lnTo>
                      <a:pt x="38" y="246"/>
                    </a:lnTo>
                    <a:lnTo>
                      <a:pt x="31" y="246"/>
                    </a:lnTo>
                    <a:lnTo>
                      <a:pt x="23" y="231"/>
                    </a:lnTo>
                    <a:lnTo>
                      <a:pt x="1" y="231"/>
                    </a:lnTo>
                    <a:lnTo>
                      <a:pt x="0" y="0"/>
                    </a:lnTo>
                    <a:lnTo>
                      <a:pt x="276" y="0"/>
                    </a:lnTo>
                    <a:lnTo>
                      <a:pt x="293" y="16"/>
                    </a:lnTo>
                    <a:lnTo>
                      <a:pt x="309" y="31"/>
                    </a:lnTo>
                    <a:lnTo>
                      <a:pt x="323" y="47"/>
                    </a:lnTo>
                    <a:lnTo>
                      <a:pt x="337" y="63"/>
                    </a:lnTo>
                    <a:lnTo>
                      <a:pt x="351" y="93"/>
                    </a:lnTo>
                    <a:lnTo>
                      <a:pt x="363" y="108"/>
                    </a:lnTo>
                    <a:lnTo>
                      <a:pt x="374" y="154"/>
                    </a:lnTo>
                    <a:lnTo>
                      <a:pt x="389" y="215"/>
                    </a:lnTo>
                    <a:lnTo>
                      <a:pt x="405" y="277"/>
                    </a:lnTo>
                    <a:lnTo>
                      <a:pt x="420" y="368"/>
                    </a:lnTo>
                    <a:lnTo>
                      <a:pt x="432" y="460"/>
                    </a:lnTo>
                    <a:lnTo>
                      <a:pt x="445" y="568"/>
                    </a:lnTo>
                    <a:lnTo>
                      <a:pt x="456" y="675"/>
                    </a:lnTo>
                    <a:lnTo>
                      <a:pt x="466" y="797"/>
                    </a:lnTo>
                    <a:lnTo>
                      <a:pt x="474" y="934"/>
                    </a:lnTo>
                    <a:lnTo>
                      <a:pt x="483" y="1088"/>
                    </a:lnTo>
                    <a:lnTo>
                      <a:pt x="490" y="1226"/>
                    </a:lnTo>
                    <a:lnTo>
                      <a:pt x="496" y="1379"/>
                    </a:lnTo>
                    <a:lnTo>
                      <a:pt x="505" y="1716"/>
                    </a:lnTo>
                    <a:lnTo>
                      <a:pt x="509" y="2053"/>
                    </a:lnTo>
                    <a:lnTo>
                      <a:pt x="509" y="2391"/>
                    </a:lnTo>
                    <a:lnTo>
                      <a:pt x="508" y="2544"/>
                    </a:lnTo>
                    <a:lnTo>
                      <a:pt x="506" y="2697"/>
                    </a:lnTo>
                    <a:lnTo>
                      <a:pt x="503" y="2835"/>
                    </a:lnTo>
                    <a:lnTo>
                      <a:pt x="494" y="3111"/>
                    </a:lnTo>
                    <a:lnTo>
                      <a:pt x="489" y="3248"/>
                    </a:lnTo>
                    <a:lnTo>
                      <a:pt x="482" y="3372"/>
                    </a:lnTo>
                    <a:lnTo>
                      <a:pt x="462" y="3693"/>
                    </a:lnTo>
                    <a:lnTo>
                      <a:pt x="456" y="3770"/>
                    </a:lnTo>
                    <a:lnTo>
                      <a:pt x="448" y="3847"/>
                    </a:lnTo>
                    <a:lnTo>
                      <a:pt x="442" y="3908"/>
                    </a:lnTo>
                    <a:lnTo>
                      <a:pt x="435" y="3954"/>
                    </a:lnTo>
                    <a:lnTo>
                      <a:pt x="428" y="3984"/>
                    </a:lnTo>
                    <a:lnTo>
                      <a:pt x="417" y="4046"/>
                    </a:lnTo>
                    <a:lnTo>
                      <a:pt x="411" y="4061"/>
                    </a:lnTo>
                    <a:lnTo>
                      <a:pt x="409" y="4076"/>
                    </a:lnTo>
                    <a:lnTo>
                      <a:pt x="406" y="4091"/>
                    </a:lnTo>
                    <a:lnTo>
                      <a:pt x="404" y="4092"/>
                    </a:lnTo>
                    <a:lnTo>
                      <a:pt x="402" y="4107"/>
                    </a:lnTo>
                    <a:close/>
                    <a:moveTo>
                      <a:pt x="171" y="3770"/>
                    </a:moveTo>
                    <a:lnTo>
                      <a:pt x="189" y="3801"/>
                    </a:lnTo>
                    <a:lnTo>
                      <a:pt x="208" y="3832"/>
                    </a:lnTo>
                    <a:lnTo>
                      <a:pt x="219" y="3847"/>
                    </a:lnTo>
                    <a:lnTo>
                      <a:pt x="242" y="3862"/>
                    </a:lnTo>
                    <a:lnTo>
                      <a:pt x="271" y="3862"/>
                    </a:lnTo>
                    <a:lnTo>
                      <a:pt x="285" y="3847"/>
                    </a:lnTo>
                    <a:lnTo>
                      <a:pt x="298" y="3832"/>
                    </a:lnTo>
                    <a:lnTo>
                      <a:pt x="311" y="3816"/>
                    </a:lnTo>
                    <a:lnTo>
                      <a:pt x="323" y="3786"/>
                    </a:lnTo>
                    <a:lnTo>
                      <a:pt x="333" y="3754"/>
                    </a:lnTo>
                    <a:lnTo>
                      <a:pt x="342" y="3708"/>
                    </a:lnTo>
                    <a:lnTo>
                      <a:pt x="351" y="3662"/>
                    </a:lnTo>
                    <a:lnTo>
                      <a:pt x="359" y="3616"/>
                    </a:lnTo>
                    <a:lnTo>
                      <a:pt x="365" y="3555"/>
                    </a:lnTo>
                    <a:lnTo>
                      <a:pt x="373" y="3494"/>
                    </a:lnTo>
                    <a:lnTo>
                      <a:pt x="380" y="3418"/>
                    </a:lnTo>
                    <a:lnTo>
                      <a:pt x="386" y="3341"/>
                    </a:lnTo>
                    <a:lnTo>
                      <a:pt x="392" y="3264"/>
                    </a:lnTo>
                    <a:lnTo>
                      <a:pt x="396" y="3172"/>
                    </a:lnTo>
                    <a:lnTo>
                      <a:pt x="400" y="3065"/>
                    </a:lnTo>
                    <a:lnTo>
                      <a:pt x="405" y="2973"/>
                    </a:lnTo>
                    <a:lnTo>
                      <a:pt x="411" y="2758"/>
                    </a:lnTo>
                    <a:lnTo>
                      <a:pt x="413" y="2651"/>
                    </a:lnTo>
                    <a:lnTo>
                      <a:pt x="416" y="2529"/>
                    </a:lnTo>
                    <a:lnTo>
                      <a:pt x="418" y="2298"/>
                    </a:lnTo>
                    <a:lnTo>
                      <a:pt x="417" y="2191"/>
                    </a:lnTo>
                    <a:lnTo>
                      <a:pt x="417" y="2008"/>
                    </a:lnTo>
                    <a:lnTo>
                      <a:pt x="414" y="1839"/>
                    </a:lnTo>
                    <a:lnTo>
                      <a:pt x="411" y="1670"/>
                    </a:lnTo>
                    <a:lnTo>
                      <a:pt x="407" y="1502"/>
                    </a:lnTo>
                    <a:lnTo>
                      <a:pt x="401" y="1348"/>
                    </a:lnTo>
                    <a:lnTo>
                      <a:pt x="394" y="1211"/>
                    </a:lnTo>
                    <a:lnTo>
                      <a:pt x="385" y="1073"/>
                    </a:lnTo>
                    <a:lnTo>
                      <a:pt x="374" y="935"/>
                    </a:lnTo>
                    <a:lnTo>
                      <a:pt x="370" y="873"/>
                    </a:lnTo>
                    <a:lnTo>
                      <a:pt x="362" y="812"/>
                    </a:lnTo>
                    <a:lnTo>
                      <a:pt x="351" y="705"/>
                    </a:lnTo>
                    <a:lnTo>
                      <a:pt x="345" y="660"/>
                    </a:lnTo>
                    <a:lnTo>
                      <a:pt x="330" y="583"/>
                    </a:lnTo>
                    <a:lnTo>
                      <a:pt x="323" y="553"/>
                    </a:lnTo>
                    <a:lnTo>
                      <a:pt x="314" y="522"/>
                    </a:lnTo>
                    <a:lnTo>
                      <a:pt x="298" y="475"/>
                    </a:lnTo>
                    <a:lnTo>
                      <a:pt x="289" y="445"/>
                    </a:lnTo>
                    <a:lnTo>
                      <a:pt x="280" y="429"/>
                    </a:lnTo>
                    <a:lnTo>
                      <a:pt x="260" y="414"/>
                    </a:lnTo>
                    <a:lnTo>
                      <a:pt x="240" y="414"/>
                    </a:lnTo>
                    <a:lnTo>
                      <a:pt x="229" y="429"/>
                    </a:lnTo>
                    <a:lnTo>
                      <a:pt x="213" y="429"/>
                    </a:lnTo>
                    <a:lnTo>
                      <a:pt x="206" y="444"/>
                    </a:lnTo>
                    <a:lnTo>
                      <a:pt x="199" y="460"/>
                    </a:lnTo>
                    <a:lnTo>
                      <a:pt x="193" y="475"/>
                    </a:lnTo>
                    <a:lnTo>
                      <a:pt x="189" y="490"/>
                    </a:lnTo>
                    <a:lnTo>
                      <a:pt x="187" y="506"/>
                    </a:lnTo>
                    <a:lnTo>
                      <a:pt x="185" y="553"/>
                    </a:lnTo>
                    <a:lnTo>
                      <a:pt x="183" y="629"/>
                    </a:lnTo>
                    <a:lnTo>
                      <a:pt x="180" y="721"/>
                    </a:lnTo>
                    <a:lnTo>
                      <a:pt x="180" y="843"/>
                    </a:lnTo>
                    <a:lnTo>
                      <a:pt x="179" y="982"/>
                    </a:lnTo>
                    <a:lnTo>
                      <a:pt x="177" y="1149"/>
                    </a:lnTo>
                    <a:lnTo>
                      <a:pt x="176" y="1348"/>
                    </a:lnTo>
                    <a:lnTo>
                      <a:pt x="173" y="1563"/>
                    </a:lnTo>
                    <a:lnTo>
                      <a:pt x="175" y="1808"/>
                    </a:lnTo>
                    <a:lnTo>
                      <a:pt x="173" y="2069"/>
                    </a:lnTo>
                    <a:lnTo>
                      <a:pt x="172" y="2359"/>
                    </a:lnTo>
                    <a:lnTo>
                      <a:pt x="172" y="3019"/>
                    </a:lnTo>
                    <a:lnTo>
                      <a:pt x="171" y="3387"/>
                    </a:lnTo>
                    <a:lnTo>
                      <a:pt x="171" y="3770"/>
                    </a:lnTo>
                    <a:close/>
                    <a:moveTo>
                      <a:pt x="170" y="7785"/>
                    </a:moveTo>
                    <a:lnTo>
                      <a:pt x="197" y="7861"/>
                    </a:lnTo>
                    <a:lnTo>
                      <a:pt x="223" y="7907"/>
                    </a:lnTo>
                    <a:lnTo>
                      <a:pt x="247" y="7938"/>
                    </a:lnTo>
                    <a:lnTo>
                      <a:pt x="273" y="7954"/>
                    </a:lnTo>
                    <a:lnTo>
                      <a:pt x="283" y="7954"/>
                    </a:lnTo>
                    <a:lnTo>
                      <a:pt x="292" y="7939"/>
                    </a:lnTo>
                    <a:lnTo>
                      <a:pt x="300" y="7938"/>
                    </a:lnTo>
                    <a:lnTo>
                      <a:pt x="318" y="7907"/>
                    </a:lnTo>
                    <a:lnTo>
                      <a:pt x="327" y="7876"/>
                    </a:lnTo>
                    <a:lnTo>
                      <a:pt x="344" y="7815"/>
                    </a:lnTo>
                    <a:lnTo>
                      <a:pt x="350" y="7785"/>
                    </a:lnTo>
                    <a:lnTo>
                      <a:pt x="357" y="7754"/>
                    </a:lnTo>
                    <a:lnTo>
                      <a:pt x="364" y="7708"/>
                    </a:lnTo>
                    <a:lnTo>
                      <a:pt x="371" y="7663"/>
                    </a:lnTo>
                    <a:lnTo>
                      <a:pt x="376" y="7616"/>
                    </a:lnTo>
                    <a:lnTo>
                      <a:pt x="384" y="7555"/>
                    </a:lnTo>
                    <a:lnTo>
                      <a:pt x="389" y="7510"/>
                    </a:lnTo>
                    <a:lnTo>
                      <a:pt x="395" y="7448"/>
                    </a:lnTo>
                    <a:lnTo>
                      <a:pt x="405" y="7310"/>
                    </a:lnTo>
                    <a:lnTo>
                      <a:pt x="413" y="7172"/>
                    </a:lnTo>
                    <a:lnTo>
                      <a:pt x="420" y="7035"/>
                    </a:lnTo>
                    <a:lnTo>
                      <a:pt x="426" y="6881"/>
                    </a:lnTo>
                    <a:lnTo>
                      <a:pt x="431" y="6728"/>
                    </a:lnTo>
                    <a:lnTo>
                      <a:pt x="434" y="6560"/>
                    </a:lnTo>
                    <a:lnTo>
                      <a:pt x="436" y="6375"/>
                    </a:lnTo>
                    <a:lnTo>
                      <a:pt x="436" y="6069"/>
                    </a:lnTo>
                    <a:lnTo>
                      <a:pt x="435" y="5962"/>
                    </a:lnTo>
                    <a:lnTo>
                      <a:pt x="434" y="5839"/>
                    </a:lnTo>
                    <a:lnTo>
                      <a:pt x="432" y="5717"/>
                    </a:lnTo>
                    <a:lnTo>
                      <a:pt x="429" y="5609"/>
                    </a:lnTo>
                    <a:lnTo>
                      <a:pt x="425" y="5487"/>
                    </a:lnTo>
                    <a:lnTo>
                      <a:pt x="417" y="5257"/>
                    </a:lnTo>
                    <a:lnTo>
                      <a:pt x="406" y="5042"/>
                    </a:lnTo>
                    <a:lnTo>
                      <a:pt x="399" y="4950"/>
                    </a:lnTo>
                    <a:lnTo>
                      <a:pt x="392" y="4858"/>
                    </a:lnTo>
                    <a:lnTo>
                      <a:pt x="384" y="4767"/>
                    </a:lnTo>
                    <a:lnTo>
                      <a:pt x="375" y="4690"/>
                    </a:lnTo>
                    <a:lnTo>
                      <a:pt x="365" y="4613"/>
                    </a:lnTo>
                    <a:lnTo>
                      <a:pt x="354" y="4552"/>
                    </a:lnTo>
                    <a:lnTo>
                      <a:pt x="344" y="4490"/>
                    </a:lnTo>
                    <a:lnTo>
                      <a:pt x="333" y="4429"/>
                    </a:lnTo>
                    <a:lnTo>
                      <a:pt x="320" y="4383"/>
                    </a:lnTo>
                    <a:lnTo>
                      <a:pt x="308" y="4353"/>
                    </a:lnTo>
                    <a:lnTo>
                      <a:pt x="293" y="4322"/>
                    </a:lnTo>
                    <a:lnTo>
                      <a:pt x="279" y="4307"/>
                    </a:lnTo>
                    <a:lnTo>
                      <a:pt x="264" y="4291"/>
                    </a:lnTo>
                    <a:lnTo>
                      <a:pt x="249" y="4292"/>
                    </a:lnTo>
                    <a:lnTo>
                      <a:pt x="237" y="4292"/>
                    </a:lnTo>
                    <a:lnTo>
                      <a:pt x="224" y="4291"/>
                    </a:lnTo>
                    <a:lnTo>
                      <a:pt x="213" y="4291"/>
                    </a:lnTo>
                    <a:lnTo>
                      <a:pt x="203" y="4307"/>
                    </a:lnTo>
                    <a:lnTo>
                      <a:pt x="187" y="4307"/>
                    </a:lnTo>
                    <a:lnTo>
                      <a:pt x="181" y="4322"/>
                    </a:lnTo>
                    <a:lnTo>
                      <a:pt x="178" y="4322"/>
                    </a:lnTo>
                    <a:lnTo>
                      <a:pt x="176" y="4337"/>
                    </a:lnTo>
                    <a:lnTo>
                      <a:pt x="177" y="4383"/>
                    </a:lnTo>
                    <a:lnTo>
                      <a:pt x="175" y="4444"/>
                    </a:lnTo>
                    <a:lnTo>
                      <a:pt x="175" y="4674"/>
                    </a:lnTo>
                    <a:lnTo>
                      <a:pt x="173" y="4813"/>
                    </a:lnTo>
                    <a:lnTo>
                      <a:pt x="173" y="5196"/>
                    </a:lnTo>
                    <a:lnTo>
                      <a:pt x="172" y="5425"/>
                    </a:lnTo>
                    <a:lnTo>
                      <a:pt x="172" y="6284"/>
                    </a:lnTo>
                    <a:lnTo>
                      <a:pt x="171" y="6606"/>
                    </a:lnTo>
                    <a:lnTo>
                      <a:pt x="170" y="7785"/>
                    </a:lnTo>
                    <a:close/>
                  </a:path>
                </a:pathLst>
              </a:custGeom>
              <a:solidFill>
                <a:srgbClr val="aaaaa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3" name=""/>
              <p:cNvSpPr/>
              <p:nvPr/>
            </p:nvSpPr>
            <p:spPr>
              <a:xfrm>
                <a:off x="454680" y="5811120"/>
                <a:ext cx="130320" cy="102600"/>
              </a:xfrm>
              <a:custGeom>
                <a:avLst/>
                <a:gdLst/>
                <a:ahLst/>
                <a:rect l="l" t="t" r="r" b="b"/>
                <a:pathLst>
                  <a:path w="592" h="8382">
                    <a:moveTo>
                      <a:pt x="592" y="8381"/>
                    </a:moveTo>
                    <a:lnTo>
                      <a:pt x="433" y="8382"/>
                    </a:lnTo>
                    <a:lnTo>
                      <a:pt x="231" y="4460"/>
                    </a:lnTo>
                    <a:lnTo>
                      <a:pt x="220" y="4475"/>
                    </a:lnTo>
                    <a:lnTo>
                      <a:pt x="177" y="4475"/>
                    </a:lnTo>
                    <a:lnTo>
                      <a:pt x="168" y="4460"/>
                    </a:lnTo>
                    <a:lnTo>
                      <a:pt x="169" y="6896"/>
                    </a:lnTo>
                    <a:lnTo>
                      <a:pt x="169" y="7096"/>
                    </a:lnTo>
                    <a:lnTo>
                      <a:pt x="170" y="7264"/>
                    </a:lnTo>
                    <a:lnTo>
                      <a:pt x="171" y="7402"/>
                    </a:lnTo>
                    <a:lnTo>
                      <a:pt x="172" y="7540"/>
                    </a:lnTo>
                    <a:lnTo>
                      <a:pt x="173" y="7647"/>
                    </a:lnTo>
                    <a:lnTo>
                      <a:pt x="176" y="7754"/>
                    </a:lnTo>
                    <a:lnTo>
                      <a:pt x="179" y="7815"/>
                    </a:lnTo>
                    <a:lnTo>
                      <a:pt x="181" y="7876"/>
                    </a:lnTo>
                    <a:lnTo>
                      <a:pt x="185" y="7938"/>
                    </a:lnTo>
                    <a:lnTo>
                      <a:pt x="191" y="8000"/>
                    </a:lnTo>
                    <a:lnTo>
                      <a:pt x="195" y="8045"/>
                    </a:lnTo>
                    <a:lnTo>
                      <a:pt x="203" y="8091"/>
                    </a:lnTo>
                    <a:lnTo>
                      <a:pt x="208" y="8122"/>
                    </a:lnTo>
                    <a:lnTo>
                      <a:pt x="224" y="8152"/>
                    </a:lnTo>
                    <a:lnTo>
                      <a:pt x="231" y="8153"/>
                    </a:lnTo>
                    <a:lnTo>
                      <a:pt x="254" y="8152"/>
                    </a:lnTo>
                    <a:lnTo>
                      <a:pt x="254" y="8382"/>
                    </a:lnTo>
                    <a:lnTo>
                      <a:pt x="0" y="8382"/>
                    </a:lnTo>
                    <a:lnTo>
                      <a:pt x="0" y="8152"/>
                    </a:lnTo>
                    <a:lnTo>
                      <a:pt x="32" y="8152"/>
                    </a:lnTo>
                    <a:lnTo>
                      <a:pt x="39" y="8137"/>
                    </a:lnTo>
                    <a:lnTo>
                      <a:pt x="47" y="8107"/>
                    </a:lnTo>
                    <a:lnTo>
                      <a:pt x="55" y="8076"/>
                    </a:lnTo>
                    <a:lnTo>
                      <a:pt x="60" y="8015"/>
                    </a:lnTo>
                    <a:lnTo>
                      <a:pt x="67" y="7969"/>
                    </a:lnTo>
                    <a:lnTo>
                      <a:pt x="71" y="7892"/>
                    </a:lnTo>
                    <a:lnTo>
                      <a:pt x="75" y="7815"/>
                    </a:lnTo>
                    <a:lnTo>
                      <a:pt x="77" y="7754"/>
                    </a:lnTo>
                    <a:lnTo>
                      <a:pt x="79" y="7678"/>
                    </a:lnTo>
                    <a:lnTo>
                      <a:pt x="83" y="7494"/>
                    </a:lnTo>
                    <a:lnTo>
                      <a:pt x="84" y="7371"/>
                    </a:lnTo>
                    <a:lnTo>
                      <a:pt x="84" y="7234"/>
                    </a:lnTo>
                    <a:lnTo>
                      <a:pt x="85" y="7081"/>
                    </a:lnTo>
                    <a:lnTo>
                      <a:pt x="85" y="1302"/>
                    </a:lnTo>
                    <a:lnTo>
                      <a:pt x="84" y="1134"/>
                    </a:lnTo>
                    <a:lnTo>
                      <a:pt x="83" y="981"/>
                    </a:lnTo>
                    <a:lnTo>
                      <a:pt x="82" y="843"/>
                    </a:lnTo>
                    <a:lnTo>
                      <a:pt x="81" y="736"/>
                    </a:lnTo>
                    <a:lnTo>
                      <a:pt x="79" y="644"/>
                    </a:lnTo>
                    <a:lnTo>
                      <a:pt x="75" y="568"/>
                    </a:lnTo>
                    <a:lnTo>
                      <a:pt x="73" y="506"/>
                    </a:lnTo>
                    <a:lnTo>
                      <a:pt x="69" y="445"/>
                    </a:lnTo>
                    <a:lnTo>
                      <a:pt x="63" y="383"/>
                    </a:lnTo>
                    <a:lnTo>
                      <a:pt x="58" y="338"/>
                    </a:lnTo>
                    <a:lnTo>
                      <a:pt x="51" y="307"/>
                    </a:lnTo>
                    <a:lnTo>
                      <a:pt x="45" y="277"/>
                    </a:lnTo>
                    <a:lnTo>
                      <a:pt x="37" y="246"/>
                    </a:lnTo>
                    <a:lnTo>
                      <a:pt x="31" y="246"/>
                    </a:lnTo>
                    <a:lnTo>
                      <a:pt x="22" y="231"/>
                    </a:lnTo>
                    <a:lnTo>
                      <a:pt x="0" y="231"/>
                    </a:lnTo>
                    <a:lnTo>
                      <a:pt x="0" y="0"/>
                    </a:lnTo>
                    <a:lnTo>
                      <a:pt x="217" y="0"/>
                    </a:lnTo>
                    <a:lnTo>
                      <a:pt x="240" y="1"/>
                    </a:lnTo>
                    <a:lnTo>
                      <a:pt x="261" y="16"/>
                    </a:lnTo>
                    <a:lnTo>
                      <a:pt x="280" y="31"/>
                    </a:lnTo>
                    <a:lnTo>
                      <a:pt x="299" y="63"/>
                    </a:lnTo>
                    <a:lnTo>
                      <a:pt x="315" y="78"/>
                    </a:lnTo>
                    <a:lnTo>
                      <a:pt x="330" y="124"/>
                    </a:lnTo>
                    <a:lnTo>
                      <a:pt x="345" y="154"/>
                    </a:lnTo>
                    <a:lnTo>
                      <a:pt x="357" y="200"/>
                    </a:lnTo>
                    <a:lnTo>
                      <a:pt x="378" y="322"/>
                    </a:lnTo>
                    <a:lnTo>
                      <a:pt x="388" y="399"/>
                    </a:lnTo>
                    <a:lnTo>
                      <a:pt x="398" y="475"/>
                    </a:lnTo>
                    <a:lnTo>
                      <a:pt x="408" y="568"/>
                    </a:lnTo>
                    <a:lnTo>
                      <a:pt x="416" y="675"/>
                    </a:lnTo>
                    <a:lnTo>
                      <a:pt x="424" y="797"/>
                    </a:lnTo>
                    <a:lnTo>
                      <a:pt x="433" y="919"/>
                    </a:lnTo>
                    <a:lnTo>
                      <a:pt x="440" y="1043"/>
                    </a:lnTo>
                    <a:lnTo>
                      <a:pt x="447" y="1180"/>
                    </a:lnTo>
                    <a:lnTo>
                      <a:pt x="451" y="1333"/>
                    </a:lnTo>
                    <a:lnTo>
                      <a:pt x="457" y="1487"/>
                    </a:lnTo>
                    <a:lnTo>
                      <a:pt x="460" y="1640"/>
                    </a:lnTo>
                    <a:lnTo>
                      <a:pt x="462" y="1808"/>
                    </a:lnTo>
                    <a:lnTo>
                      <a:pt x="463" y="1977"/>
                    </a:lnTo>
                    <a:lnTo>
                      <a:pt x="464" y="2160"/>
                    </a:lnTo>
                    <a:lnTo>
                      <a:pt x="462" y="2529"/>
                    </a:lnTo>
                    <a:lnTo>
                      <a:pt x="459" y="2712"/>
                    </a:lnTo>
                    <a:lnTo>
                      <a:pt x="456" y="2881"/>
                    </a:lnTo>
                    <a:lnTo>
                      <a:pt x="450" y="3050"/>
                    </a:lnTo>
                    <a:lnTo>
                      <a:pt x="444" y="3202"/>
                    </a:lnTo>
                    <a:lnTo>
                      <a:pt x="428" y="3509"/>
                    </a:lnTo>
                    <a:lnTo>
                      <a:pt x="419" y="3647"/>
                    </a:lnTo>
                    <a:lnTo>
                      <a:pt x="408" y="3770"/>
                    </a:lnTo>
                    <a:lnTo>
                      <a:pt x="396" y="3878"/>
                    </a:lnTo>
                    <a:lnTo>
                      <a:pt x="383" y="3985"/>
                    </a:lnTo>
                    <a:lnTo>
                      <a:pt x="367" y="4076"/>
                    </a:lnTo>
                    <a:lnTo>
                      <a:pt x="352" y="4168"/>
                    </a:lnTo>
                    <a:lnTo>
                      <a:pt x="335" y="4245"/>
                    </a:lnTo>
                    <a:lnTo>
                      <a:pt x="317" y="4307"/>
                    </a:lnTo>
                    <a:lnTo>
                      <a:pt x="440" y="6713"/>
                    </a:lnTo>
                    <a:lnTo>
                      <a:pt x="451" y="6911"/>
                    </a:lnTo>
                    <a:lnTo>
                      <a:pt x="461" y="7081"/>
                    </a:lnTo>
                    <a:lnTo>
                      <a:pt x="471" y="7249"/>
                    </a:lnTo>
                    <a:lnTo>
                      <a:pt x="480" y="7401"/>
                    </a:lnTo>
                    <a:lnTo>
                      <a:pt x="488" y="7525"/>
                    </a:lnTo>
                    <a:lnTo>
                      <a:pt x="506" y="7739"/>
                    </a:lnTo>
                    <a:lnTo>
                      <a:pt x="514" y="7815"/>
                    </a:lnTo>
                    <a:lnTo>
                      <a:pt x="521" y="7876"/>
                    </a:lnTo>
                    <a:lnTo>
                      <a:pt x="528" y="7938"/>
                    </a:lnTo>
                    <a:lnTo>
                      <a:pt x="535" y="7984"/>
                    </a:lnTo>
                    <a:lnTo>
                      <a:pt x="542" y="8015"/>
                    </a:lnTo>
                    <a:lnTo>
                      <a:pt x="548" y="8061"/>
                    </a:lnTo>
                    <a:lnTo>
                      <a:pt x="555" y="8091"/>
                    </a:lnTo>
                    <a:lnTo>
                      <a:pt x="561" y="8106"/>
                    </a:lnTo>
                    <a:lnTo>
                      <a:pt x="572" y="8137"/>
                    </a:lnTo>
                    <a:lnTo>
                      <a:pt x="579" y="8152"/>
                    </a:lnTo>
                    <a:lnTo>
                      <a:pt x="582" y="8168"/>
                    </a:lnTo>
                    <a:lnTo>
                      <a:pt x="587" y="8198"/>
                    </a:lnTo>
                    <a:lnTo>
                      <a:pt x="591" y="8290"/>
                    </a:lnTo>
                    <a:lnTo>
                      <a:pt x="592" y="8336"/>
                    </a:lnTo>
                    <a:lnTo>
                      <a:pt x="592" y="8381"/>
                    </a:lnTo>
                    <a:close/>
                    <a:moveTo>
                      <a:pt x="169" y="4076"/>
                    </a:moveTo>
                    <a:lnTo>
                      <a:pt x="204" y="4076"/>
                    </a:lnTo>
                    <a:lnTo>
                      <a:pt x="224" y="4061"/>
                    </a:lnTo>
                    <a:lnTo>
                      <a:pt x="233" y="4046"/>
                    </a:lnTo>
                    <a:lnTo>
                      <a:pt x="242" y="4030"/>
                    </a:lnTo>
                    <a:lnTo>
                      <a:pt x="251" y="4000"/>
                    </a:lnTo>
                    <a:lnTo>
                      <a:pt x="259" y="3984"/>
                    </a:lnTo>
                    <a:lnTo>
                      <a:pt x="266" y="3954"/>
                    </a:lnTo>
                    <a:lnTo>
                      <a:pt x="282" y="3877"/>
                    </a:lnTo>
                    <a:lnTo>
                      <a:pt x="290" y="3832"/>
                    </a:lnTo>
                    <a:lnTo>
                      <a:pt x="303" y="3739"/>
                    </a:lnTo>
                    <a:lnTo>
                      <a:pt x="309" y="3678"/>
                    </a:lnTo>
                    <a:lnTo>
                      <a:pt x="315" y="3616"/>
                    </a:lnTo>
                    <a:lnTo>
                      <a:pt x="321" y="3555"/>
                    </a:lnTo>
                    <a:lnTo>
                      <a:pt x="330" y="3433"/>
                    </a:lnTo>
                    <a:lnTo>
                      <a:pt x="339" y="3279"/>
                    </a:lnTo>
                    <a:lnTo>
                      <a:pt x="347" y="3126"/>
                    </a:lnTo>
                    <a:lnTo>
                      <a:pt x="352" y="2973"/>
                    </a:lnTo>
                    <a:lnTo>
                      <a:pt x="358" y="2804"/>
                    </a:lnTo>
                    <a:lnTo>
                      <a:pt x="361" y="2620"/>
                    </a:lnTo>
                    <a:lnTo>
                      <a:pt x="363" y="2437"/>
                    </a:lnTo>
                    <a:lnTo>
                      <a:pt x="363" y="2053"/>
                    </a:lnTo>
                    <a:lnTo>
                      <a:pt x="359" y="1686"/>
                    </a:lnTo>
                    <a:lnTo>
                      <a:pt x="350" y="1379"/>
                    </a:lnTo>
                    <a:lnTo>
                      <a:pt x="343" y="1226"/>
                    </a:lnTo>
                    <a:lnTo>
                      <a:pt x="337" y="1088"/>
                    </a:lnTo>
                    <a:lnTo>
                      <a:pt x="319" y="843"/>
                    </a:lnTo>
                    <a:lnTo>
                      <a:pt x="310" y="751"/>
                    </a:lnTo>
                    <a:lnTo>
                      <a:pt x="300" y="660"/>
                    </a:lnTo>
                    <a:lnTo>
                      <a:pt x="289" y="598"/>
                    </a:lnTo>
                    <a:lnTo>
                      <a:pt x="277" y="537"/>
                    </a:lnTo>
                    <a:lnTo>
                      <a:pt x="264" y="506"/>
                    </a:lnTo>
                    <a:lnTo>
                      <a:pt x="251" y="475"/>
                    </a:lnTo>
                    <a:lnTo>
                      <a:pt x="225" y="475"/>
                    </a:lnTo>
                    <a:lnTo>
                      <a:pt x="214" y="491"/>
                    </a:lnTo>
                    <a:lnTo>
                      <a:pt x="202" y="506"/>
                    </a:lnTo>
                    <a:lnTo>
                      <a:pt x="191" y="537"/>
                    </a:lnTo>
                    <a:lnTo>
                      <a:pt x="188" y="553"/>
                    </a:lnTo>
                    <a:lnTo>
                      <a:pt x="185" y="598"/>
                    </a:lnTo>
                    <a:lnTo>
                      <a:pt x="183" y="675"/>
                    </a:lnTo>
                    <a:lnTo>
                      <a:pt x="181" y="782"/>
                    </a:lnTo>
                    <a:lnTo>
                      <a:pt x="179" y="904"/>
                    </a:lnTo>
                    <a:lnTo>
                      <a:pt x="178" y="1058"/>
                    </a:lnTo>
                    <a:lnTo>
                      <a:pt x="176" y="1241"/>
                    </a:lnTo>
                    <a:lnTo>
                      <a:pt x="174" y="1441"/>
                    </a:lnTo>
                    <a:lnTo>
                      <a:pt x="172" y="1686"/>
                    </a:lnTo>
                    <a:lnTo>
                      <a:pt x="172" y="1946"/>
                    </a:lnTo>
                    <a:lnTo>
                      <a:pt x="171" y="2237"/>
                    </a:lnTo>
                    <a:lnTo>
                      <a:pt x="170" y="2544"/>
                    </a:lnTo>
                    <a:lnTo>
                      <a:pt x="170" y="3248"/>
                    </a:lnTo>
                    <a:lnTo>
                      <a:pt x="169" y="3647"/>
                    </a:lnTo>
                    <a:lnTo>
                      <a:pt x="169" y="4076"/>
                    </a:lnTo>
                    <a:close/>
                  </a:path>
                </a:pathLst>
              </a:custGeom>
              <a:solidFill>
                <a:srgbClr val="aaaaa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4" name=""/>
              <p:cNvSpPr/>
              <p:nvPr/>
            </p:nvSpPr>
            <p:spPr>
              <a:xfrm>
                <a:off x="590760" y="5808600"/>
                <a:ext cx="129600" cy="107280"/>
              </a:xfrm>
              <a:custGeom>
                <a:avLst/>
                <a:gdLst/>
                <a:ahLst/>
                <a:rect l="l" t="t" r="r" b="b"/>
                <a:pathLst>
                  <a:path w="583" h="8764">
                    <a:moveTo>
                      <a:pt x="298" y="0"/>
                    </a:moveTo>
                    <a:lnTo>
                      <a:pt x="312" y="0"/>
                    </a:lnTo>
                    <a:lnTo>
                      <a:pt x="326" y="16"/>
                    </a:lnTo>
                    <a:lnTo>
                      <a:pt x="340" y="46"/>
                    </a:lnTo>
                    <a:lnTo>
                      <a:pt x="353" y="77"/>
                    </a:lnTo>
                    <a:lnTo>
                      <a:pt x="367" y="122"/>
                    </a:lnTo>
                    <a:lnTo>
                      <a:pt x="380" y="168"/>
                    </a:lnTo>
                    <a:lnTo>
                      <a:pt x="392" y="230"/>
                    </a:lnTo>
                    <a:lnTo>
                      <a:pt x="406" y="307"/>
                    </a:lnTo>
                    <a:lnTo>
                      <a:pt x="419" y="383"/>
                    </a:lnTo>
                    <a:lnTo>
                      <a:pt x="431" y="475"/>
                    </a:lnTo>
                    <a:lnTo>
                      <a:pt x="443" y="582"/>
                    </a:lnTo>
                    <a:lnTo>
                      <a:pt x="454" y="689"/>
                    </a:lnTo>
                    <a:lnTo>
                      <a:pt x="466" y="812"/>
                    </a:lnTo>
                    <a:lnTo>
                      <a:pt x="476" y="950"/>
                    </a:lnTo>
                    <a:lnTo>
                      <a:pt x="487" y="1087"/>
                    </a:lnTo>
                    <a:lnTo>
                      <a:pt x="509" y="1394"/>
                    </a:lnTo>
                    <a:lnTo>
                      <a:pt x="519" y="1562"/>
                    </a:lnTo>
                    <a:lnTo>
                      <a:pt x="528" y="1731"/>
                    </a:lnTo>
                    <a:lnTo>
                      <a:pt x="543" y="2067"/>
                    </a:lnTo>
                    <a:lnTo>
                      <a:pt x="551" y="2252"/>
                    </a:lnTo>
                    <a:lnTo>
                      <a:pt x="557" y="2435"/>
                    </a:lnTo>
                    <a:lnTo>
                      <a:pt x="563" y="2635"/>
                    </a:lnTo>
                    <a:lnTo>
                      <a:pt x="576" y="3233"/>
                    </a:lnTo>
                    <a:lnTo>
                      <a:pt x="578" y="3447"/>
                    </a:lnTo>
                    <a:lnTo>
                      <a:pt x="581" y="3662"/>
                    </a:lnTo>
                    <a:lnTo>
                      <a:pt x="582" y="3876"/>
                    </a:lnTo>
                    <a:lnTo>
                      <a:pt x="583" y="4106"/>
                    </a:lnTo>
                    <a:lnTo>
                      <a:pt x="583" y="4566"/>
                    </a:lnTo>
                    <a:lnTo>
                      <a:pt x="582" y="4796"/>
                    </a:lnTo>
                    <a:lnTo>
                      <a:pt x="578" y="5240"/>
                    </a:lnTo>
                    <a:lnTo>
                      <a:pt x="576" y="5455"/>
                    </a:lnTo>
                    <a:lnTo>
                      <a:pt x="571" y="5670"/>
                    </a:lnTo>
                    <a:lnTo>
                      <a:pt x="567" y="5885"/>
                    </a:lnTo>
                    <a:lnTo>
                      <a:pt x="556" y="6283"/>
                    </a:lnTo>
                    <a:lnTo>
                      <a:pt x="549" y="6467"/>
                    </a:lnTo>
                    <a:lnTo>
                      <a:pt x="543" y="6650"/>
                    </a:lnTo>
                    <a:lnTo>
                      <a:pt x="535" y="6835"/>
                    </a:lnTo>
                    <a:lnTo>
                      <a:pt x="527" y="7003"/>
                    </a:lnTo>
                    <a:lnTo>
                      <a:pt x="517" y="7171"/>
                    </a:lnTo>
                    <a:lnTo>
                      <a:pt x="508" y="7340"/>
                    </a:lnTo>
                    <a:lnTo>
                      <a:pt x="497" y="7508"/>
                    </a:lnTo>
                    <a:lnTo>
                      <a:pt x="486" y="7662"/>
                    </a:lnTo>
                    <a:lnTo>
                      <a:pt x="475" y="7799"/>
                    </a:lnTo>
                    <a:lnTo>
                      <a:pt x="464" y="7937"/>
                    </a:lnTo>
                    <a:lnTo>
                      <a:pt x="452" y="8059"/>
                    </a:lnTo>
                    <a:lnTo>
                      <a:pt x="428" y="8274"/>
                    </a:lnTo>
                    <a:lnTo>
                      <a:pt x="415" y="8366"/>
                    </a:lnTo>
                    <a:lnTo>
                      <a:pt x="403" y="8442"/>
                    </a:lnTo>
                    <a:lnTo>
                      <a:pt x="390" y="8519"/>
                    </a:lnTo>
                    <a:lnTo>
                      <a:pt x="375" y="8580"/>
                    </a:lnTo>
                    <a:lnTo>
                      <a:pt x="363" y="8642"/>
                    </a:lnTo>
                    <a:lnTo>
                      <a:pt x="349" y="8688"/>
                    </a:lnTo>
                    <a:lnTo>
                      <a:pt x="335" y="8718"/>
                    </a:lnTo>
                    <a:lnTo>
                      <a:pt x="321" y="8733"/>
                    </a:lnTo>
                    <a:lnTo>
                      <a:pt x="305" y="8749"/>
                    </a:lnTo>
                    <a:lnTo>
                      <a:pt x="290" y="8764"/>
                    </a:lnTo>
                    <a:lnTo>
                      <a:pt x="275" y="8749"/>
                    </a:lnTo>
                    <a:lnTo>
                      <a:pt x="261" y="8749"/>
                    </a:lnTo>
                    <a:lnTo>
                      <a:pt x="231" y="8688"/>
                    </a:lnTo>
                    <a:lnTo>
                      <a:pt x="204" y="8596"/>
                    </a:lnTo>
                    <a:lnTo>
                      <a:pt x="190" y="8519"/>
                    </a:lnTo>
                    <a:lnTo>
                      <a:pt x="177" y="8458"/>
                    </a:lnTo>
                    <a:lnTo>
                      <a:pt x="165" y="8381"/>
                    </a:lnTo>
                    <a:lnTo>
                      <a:pt x="152" y="8290"/>
                    </a:lnTo>
                    <a:lnTo>
                      <a:pt x="128" y="8075"/>
                    </a:lnTo>
                    <a:lnTo>
                      <a:pt x="116" y="7952"/>
                    </a:lnTo>
                    <a:lnTo>
                      <a:pt x="105" y="7830"/>
                    </a:lnTo>
                    <a:lnTo>
                      <a:pt x="83" y="7539"/>
                    </a:lnTo>
                    <a:lnTo>
                      <a:pt x="73" y="7386"/>
                    </a:lnTo>
                    <a:lnTo>
                      <a:pt x="63" y="7218"/>
                    </a:lnTo>
                    <a:lnTo>
                      <a:pt x="55" y="7049"/>
                    </a:lnTo>
                    <a:lnTo>
                      <a:pt x="47" y="6880"/>
                    </a:lnTo>
                    <a:lnTo>
                      <a:pt x="39" y="6696"/>
                    </a:lnTo>
                    <a:lnTo>
                      <a:pt x="33" y="6512"/>
                    </a:lnTo>
                    <a:lnTo>
                      <a:pt x="26" y="6314"/>
                    </a:lnTo>
                    <a:lnTo>
                      <a:pt x="21" y="6129"/>
                    </a:lnTo>
                    <a:lnTo>
                      <a:pt x="15" y="5915"/>
                    </a:lnTo>
                    <a:lnTo>
                      <a:pt x="12" y="5715"/>
                    </a:lnTo>
                    <a:lnTo>
                      <a:pt x="8" y="5501"/>
                    </a:lnTo>
                    <a:lnTo>
                      <a:pt x="5" y="5286"/>
                    </a:lnTo>
                    <a:lnTo>
                      <a:pt x="2" y="5057"/>
                    </a:lnTo>
                    <a:lnTo>
                      <a:pt x="1" y="4826"/>
                    </a:lnTo>
                    <a:lnTo>
                      <a:pt x="0" y="4597"/>
                    </a:lnTo>
                    <a:lnTo>
                      <a:pt x="0" y="4106"/>
                    </a:lnTo>
                    <a:lnTo>
                      <a:pt x="1" y="3861"/>
                    </a:lnTo>
                    <a:lnTo>
                      <a:pt x="3" y="3631"/>
                    </a:lnTo>
                    <a:lnTo>
                      <a:pt x="5" y="3401"/>
                    </a:lnTo>
                    <a:lnTo>
                      <a:pt x="9" y="3171"/>
                    </a:lnTo>
                    <a:lnTo>
                      <a:pt x="13" y="2956"/>
                    </a:lnTo>
                    <a:lnTo>
                      <a:pt x="24" y="2527"/>
                    </a:lnTo>
                    <a:lnTo>
                      <a:pt x="29" y="2328"/>
                    </a:lnTo>
                    <a:lnTo>
                      <a:pt x="37" y="2130"/>
                    </a:lnTo>
                    <a:lnTo>
                      <a:pt x="55" y="1761"/>
                    </a:lnTo>
                    <a:lnTo>
                      <a:pt x="63" y="1592"/>
                    </a:lnTo>
                    <a:lnTo>
                      <a:pt x="73" y="1409"/>
                    </a:lnTo>
                    <a:lnTo>
                      <a:pt x="85" y="1256"/>
                    </a:lnTo>
                    <a:lnTo>
                      <a:pt x="96" y="1087"/>
                    </a:lnTo>
                    <a:lnTo>
                      <a:pt x="107" y="965"/>
                    </a:lnTo>
                    <a:lnTo>
                      <a:pt x="117" y="843"/>
                    </a:lnTo>
                    <a:lnTo>
                      <a:pt x="126" y="720"/>
                    </a:lnTo>
                    <a:lnTo>
                      <a:pt x="136" y="612"/>
                    </a:lnTo>
                    <a:lnTo>
                      <a:pt x="146" y="521"/>
                    </a:lnTo>
                    <a:lnTo>
                      <a:pt x="156" y="429"/>
                    </a:lnTo>
                    <a:lnTo>
                      <a:pt x="165" y="338"/>
                    </a:lnTo>
                    <a:lnTo>
                      <a:pt x="174" y="276"/>
                    </a:lnTo>
                    <a:lnTo>
                      <a:pt x="183" y="199"/>
                    </a:lnTo>
                    <a:lnTo>
                      <a:pt x="191" y="153"/>
                    </a:lnTo>
                    <a:lnTo>
                      <a:pt x="208" y="61"/>
                    </a:lnTo>
                    <a:lnTo>
                      <a:pt x="216" y="31"/>
                    </a:lnTo>
                    <a:lnTo>
                      <a:pt x="223" y="16"/>
                    </a:lnTo>
                    <a:lnTo>
                      <a:pt x="231" y="0"/>
                    </a:lnTo>
                    <a:lnTo>
                      <a:pt x="298" y="0"/>
                    </a:lnTo>
                    <a:close/>
                    <a:moveTo>
                      <a:pt x="289" y="444"/>
                    </a:moveTo>
                    <a:lnTo>
                      <a:pt x="279" y="444"/>
                    </a:lnTo>
                    <a:lnTo>
                      <a:pt x="269" y="460"/>
                    </a:lnTo>
                    <a:lnTo>
                      <a:pt x="261" y="475"/>
                    </a:lnTo>
                    <a:lnTo>
                      <a:pt x="251" y="505"/>
                    </a:lnTo>
                    <a:lnTo>
                      <a:pt x="233" y="567"/>
                    </a:lnTo>
                    <a:lnTo>
                      <a:pt x="225" y="612"/>
                    </a:lnTo>
                    <a:lnTo>
                      <a:pt x="209" y="705"/>
                    </a:lnTo>
                    <a:lnTo>
                      <a:pt x="202" y="766"/>
                    </a:lnTo>
                    <a:lnTo>
                      <a:pt x="194" y="842"/>
                    </a:lnTo>
                    <a:lnTo>
                      <a:pt x="186" y="919"/>
                    </a:lnTo>
                    <a:lnTo>
                      <a:pt x="180" y="995"/>
                    </a:lnTo>
                    <a:lnTo>
                      <a:pt x="167" y="1180"/>
                    </a:lnTo>
                    <a:lnTo>
                      <a:pt x="160" y="1287"/>
                    </a:lnTo>
                    <a:lnTo>
                      <a:pt x="153" y="1409"/>
                    </a:lnTo>
                    <a:lnTo>
                      <a:pt x="146" y="1562"/>
                    </a:lnTo>
                    <a:lnTo>
                      <a:pt x="141" y="1700"/>
                    </a:lnTo>
                    <a:lnTo>
                      <a:pt x="134" y="1853"/>
                    </a:lnTo>
                    <a:lnTo>
                      <a:pt x="129" y="2022"/>
                    </a:lnTo>
                    <a:lnTo>
                      <a:pt x="124" y="2191"/>
                    </a:lnTo>
                    <a:lnTo>
                      <a:pt x="120" y="2374"/>
                    </a:lnTo>
                    <a:lnTo>
                      <a:pt x="112" y="2757"/>
                    </a:lnTo>
                    <a:lnTo>
                      <a:pt x="109" y="2956"/>
                    </a:lnTo>
                    <a:lnTo>
                      <a:pt x="105" y="3385"/>
                    </a:lnTo>
                    <a:lnTo>
                      <a:pt x="102" y="3601"/>
                    </a:lnTo>
                    <a:lnTo>
                      <a:pt x="101" y="3830"/>
                    </a:lnTo>
                    <a:lnTo>
                      <a:pt x="100" y="4076"/>
                    </a:lnTo>
                    <a:lnTo>
                      <a:pt x="100" y="4582"/>
                    </a:lnTo>
                    <a:lnTo>
                      <a:pt x="101" y="4826"/>
                    </a:lnTo>
                    <a:lnTo>
                      <a:pt x="102" y="5057"/>
                    </a:lnTo>
                    <a:lnTo>
                      <a:pt x="107" y="5516"/>
                    </a:lnTo>
                    <a:lnTo>
                      <a:pt x="109" y="5731"/>
                    </a:lnTo>
                    <a:lnTo>
                      <a:pt x="112" y="5946"/>
                    </a:lnTo>
                    <a:lnTo>
                      <a:pt x="117" y="6144"/>
                    </a:lnTo>
                    <a:lnTo>
                      <a:pt x="120" y="6329"/>
                    </a:lnTo>
                    <a:lnTo>
                      <a:pt x="125" y="6528"/>
                    </a:lnTo>
                    <a:lnTo>
                      <a:pt x="130" y="6696"/>
                    </a:lnTo>
                    <a:lnTo>
                      <a:pt x="135" y="6865"/>
                    </a:lnTo>
                    <a:lnTo>
                      <a:pt x="142" y="7033"/>
                    </a:lnTo>
                    <a:lnTo>
                      <a:pt x="155" y="7340"/>
                    </a:lnTo>
                    <a:lnTo>
                      <a:pt x="162" y="7478"/>
                    </a:lnTo>
                    <a:lnTo>
                      <a:pt x="169" y="7584"/>
                    </a:lnTo>
                    <a:lnTo>
                      <a:pt x="182" y="7769"/>
                    </a:lnTo>
                    <a:lnTo>
                      <a:pt x="189" y="7846"/>
                    </a:lnTo>
                    <a:lnTo>
                      <a:pt x="196" y="7922"/>
                    </a:lnTo>
                    <a:lnTo>
                      <a:pt x="203" y="7998"/>
                    </a:lnTo>
                    <a:lnTo>
                      <a:pt x="210" y="8059"/>
                    </a:lnTo>
                    <a:lnTo>
                      <a:pt x="218" y="8105"/>
                    </a:lnTo>
                    <a:lnTo>
                      <a:pt x="227" y="8167"/>
                    </a:lnTo>
                    <a:lnTo>
                      <a:pt x="234" y="8198"/>
                    </a:lnTo>
                    <a:lnTo>
                      <a:pt x="243" y="8244"/>
                    </a:lnTo>
                    <a:lnTo>
                      <a:pt x="252" y="8274"/>
                    </a:lnTo>
                    <a:lnTo>
                      <a:pt x="261" y="8290"/>
                    </a:lnTo>
                    <a:lnTo>
                      <a:pt x="279" y="8320"/>
                    </a:lnTo>
                    <a:lnTo>
                      <a:pt x="300" y="8320"/>
                    </a:lnTo>
                    <a:lnTo>
                      <a:pt x="310" y="8305"/>
                    </a:lnTo>
                    <a:lnTo>
                      <a:pt x="319" y="8289"/>
                    </a:lnTo>
                    <a:lnTo>
                      <a:pt x="329" y="8259"/>
                    </a:lnTo>
                    <a:lnTo>
                      <a:pt x="339" y="8228"/>
                    </a:lnTo>
                    <a:lnTo>
                      <a:pt x="347" y="8198"/>
                    </a:lnTo>
                    <a:lnTo>
                      <a:pt x="356" y="8152"/>
                    </a:lnTo>
                    <a:lnTo>
                      <a:pt x="366" y="8090"/>
                    </a:lnTo>
                    <a:lnTo>
                      <a:pt x="374" y="8029"/>
                    </a:lnTo>
                    <a:lnTo>
                      <a:pt x="383" y="7968"/>
                    </a:lnTo>
                    <a:lnTo>
                      <a:pt x="390" y="7891"/>
                    </a:lnTo>
                    <a:lnTo>
                      <a:pt x="399" y="7800"/>
                    </a:lnTo>
                    <a:lnTo>
                      <a:pt x="407" y="7723"/>
                    </a:lnTo>
                    <a:lnTo>
                      <a:pt x="421" y="7524"/>
                    </a:lnTo>
                    <a:lnTo>
                      <a:pt x="427" y="7401"/>
                    </a:lnTo>
                    <a:lnTo>
                      <a:pt x="440" y="7156"/>
                    </a:lnTo>
                    <a:lnTo>
                      <a:pt x="446" y="7018"/>
                    </a:lnTo>
                    <a:lnTo>
                      <a:pt x="450" y="6880"/>
                    </a:lnTo>
                    <a:lnTo>
                      <a:pt x="457" y="6728"/>
                    </a:lnTo>
                    <a:lnTo>
                      <a:pt x="461" y="6574"/>
                    </a:lnTo>
                    <a:lnTo>
                      <a:pt x="466" y="6406"/>
                    </a:lnTo>
                    <a:lnTo>
                      <a:pt x="469" y="6221"/>
                    </a:lnTo>
                    <a:lnTo>
                      <a:pt x="472" y="6038"/>
                    </a:lnTo>
                    <a:lnTo>
                      <a:pt x="475" y="5839"/>
                    </a:lnTo>
                    <a:lnTo>
                      <a:pt x="480" y="5425"/>
                    </a:lnTo>
                    <a:lnTo>
                      <a:pt x="482" y="4980"/>
                    </a:lnTo>
                    <a:lnTo>
                      <a:pt x="483" y="4750"/>
                    </a:lnTo>
                    <a:lnTo>
                      <a:pt x="483" y="4229"/>
                    </a:lnTo>
                    <a:lnTo>
                      <a:pt x="481" y="3738"/>
                    </a:lnTo>
                    <a:lnTo>
                      <a:pt x="479" y="3493"/>
                    </a:lnTo>
                    <a:lnTo>
                      <a:pt x="476" y="3263"/>
                    </a:lnTo>
                    <a:lnTo>
                      <a:pt x="471" y="2834"/>
                    </a:lnTo>
                    <a:lnTo>
                      <a:pt x="468" y="2620"/>
                    </a:lnTo>
                    <a:lnTo>
                      <a:pt x="463" y="2420"/>
                    </a:lnTo>
                    <a:lnTo>
                      <a:pt x="459" y="2237"/>
                    </a:lnTo>
                    <a:lnTo>
                      <a:pt x="455" y="2052"/>
                    </a:lnTo>
                    <a:lnTo>
                      <a:pt x="449" y="1884"/>
                    </a:lnTo>
                    <a:lnTo>
                      <a:pt x="443" y="1731"/>
                    </a:lnTo>
                    <a:lnTo>
                      <a:pt x="437" y="1577"/>
                    </a:lnTo>
                    <a:lnTo>
                      <a:pt x="430" y="1424"/>
                    </a:lnTo>
                    <a:lnTo>
                      <a:pt x="423" y="1287"/>
                    </a:lnTo>
                    <a:lnTo>
                      <a:pt x="411" y="1087"/>
                    </a:lnTo>
                    <a:lnTo>
                      <a:pt x="399" y="919"/>
                    </a:lnTo>
                    <a:lnTo>
                      <a:pt x="387" y="782"/>
                    </a:lnTo>
                    <a:lnTo>
                      <a:pt x="375" y="658"/>
                    </a:lnTo>
                    <a:lnTo>
                      <a:pt x="364" y="567"/>
                    </a:lnTo>
                    <a:lnTo>
                      <a:pt x="353" y="505"/>
                    </a:lnTo>
                    <a:lnTo>
                      <a:pt x="342" y="460"/>
                    </a:lnTo>
                    <a:lnTo>
                      <a:pt x="331" y="444"/>
                    </a:lnTo>
                    <a:lnTo>
                      <a:pt x="289" y="444"/>
                    </a:lnTo>
                    <a:close/>
                  </a:path>
                </a:pathLst>
              </a:custGeom>
              <a:solidFill>
                <a:srgbClr val="aaaaa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5" name=""/>
              <p:cNvSpPr/>
              <p:nvPr/>
            </p:nvSpPr>
            <p:spPr>
              <a:xfrm>
                <a:off x="730440" y="5811120"/>
                <a:ext cx="183600" cy="105120"/>
              </a:xfrm>
              <a:custGeom>
                <a:avLst/>
                <a:gdLst/>
                <a:ahLst/>
                <a:rect l="l" t="t" r="r" b="b"/>
                <a:pathLst>
                  <a:path w="830" h="8581">
                    <a:moveTo>
                      <a:pt x="830" y="0"/>
                    </a:moveTo>
                    <a:lnTo>
                      <a:pt x="830" y="231"/>
                    </a:lnTo>
                    <a:lnTo>
                      <a:pt x="824" y="231"/>
                    </a:lnTo>
                    <a:lnTo>
                      <a:pt x="818" y="246"/>
                    </a:lnTo>
                    <a:lnTo>
                      <a:pt x="812" y="246"/>
                    </a:lnTo>
                    <a:lnTo>
                      <a:pt x="803" y="277"/>
                    </a:lnTo>
                    <a:lnTo>
                      <a:pt x="799" y="307"/>
                    </a:lnTo>
                    <a:lnTo>
                      <a:pt x="796" y="322"/>
                    </a:lnTo>
                    <a:lnTo>
                      <a:pt x="791" y="353"/>
                    </a:lnTo>
                    <a:lnTo>
                      <a:pt x="784" y="429"/>
                    </a:lnTo>
                    <a:lnTo>
                      <a:pt x="779" y="522"/>
                    </a:lnTo>
                    <a:lnTo>
                      <a:pt x="771" y="644"/>
                    </a:lnTo>
                    <a:lnTo>
                      <a:pt x="764" y="797"/>
                    </a:lnTo>
                    <a:lnTo>
                      <a:pt x="761" y="858"/>
                    </a:lnTo>
                    <a:lnTo>
                      <a:pt x="759" y="935"/>
                    </a:lnTo>
                    <a:lnTo>
                      <a:pt x="757" y="1042"/>
                    </a:lnTo>
                    <a:lnTo>
                      <a:pt x="752" y="1149"/>
                    </a:lnTo>
                    <a:lnTo>
                      <a:pt x="748" y="1287"/>
                    </a:lnTo>
                    <a:lnTo>
                      <a:pt x="746" y="1456"/>
                    </a:lnTo>
                    <a:lnTo>
                      <a:pt x="742" y="1624"/>
                    </a:lnTo>
                    <a:lnTo>
                      <a:pt x="737" y="1823"/>
                    </a:lnTo>
                    <a:lnTo>
                      <a:pt x="570" y="8581"/>
                    </a:lnTo>
                    <a:lnTo>
                      <a:pt x="553" y="8581"/>
                    </a:lnTo>
                    <a:lnTo>
                      <a:pt x="417" y="3218"/>
                    </a:lnTo>
                    <a:lnTo>
                      <a:pt x="283" y="8581"/>
                    </a:lnTo>
                    <a:lnTo>
                      <a:pt x="267" y="8581"/>
                    </a:lnTo>
                    <a:lnTo>
                      <a:pt x="90" y="1609"/>
                    </a:lnTo>
                    <a:lnTo>
                      <a:pt x="85" y="1425"/>
                    </a:lnTo>
                    <a:lnTo>
                      <a:pt x="81" y="1272"/>
                    </a:lnTo>
                    <a:lnTo>
                      <a:pt x="78" y="1119"/>
                    </a:lnTo>
                    <a:lnTo>
                      <a:pt x="74" y="997"/>
                    </a:lnTo>
                    <a:lnTo>
                      <a:pt x="71" y="889"/>
                    </a:lnTo>
                    <a:lnTo>
                      <a:pt x="69" y="812"/>
                    </a:lnTo>
                    <a:lnTo>
                      <a:pt x="67" y="736"/>
                    </a:lnTo>
                    <a:lnTo>
                      <a:pt x="65" y="690"/>
                    </a:lnTo>
                    <a:lnTo>
                      <a:pt x="60" y="583"/>
                    </a:lnTo>
                    <a:lnTo>
                      <a:pt x="54" y="491"/>
                    </a:lnTo>
                    <a:lnTo>
                      <a:pt x="48" y="414"/>
                    </a:lnTo>
                    <a:lnTo>
                      <a:pt x="41" y="353"/>
                    </a:lnTo>
                    <a:lnTo>
                      <a:pt x="37" y="322"/>
                    </a:lnTo>
                    <a:lnTo>
                      <a:pt x="33" y="292"/>
                    </a:lnTo>
                    <a:lnTo>
                      <a:pt x="23" y="261"/>
                    </a:lnTo>
                    <a:lnTo>
                      <a:pt x="17" y="246"/>
                    </a:lnTo>
                    <a:lnTo>
                      <a:pt x="12" y="246"/>
                    </a:lnTo>
                    <a:lnTo>
                      <a:pt x="6" y="231"/>
                    </a:lnTo>
                    <a:lnTo>
                      <a:pt x="0" y="231"/>
                    </a:lnTo>
                    <a:lnTo>
                      <a:pt x="0" y="1"/>
                    </a:lnTo>
                    <a:lnTo>
                      <a:pt x="220" y="0"/>
                    </a:lnTo>
                    <a:lnTo>
                      <a:pt x="220" y="231"/>
                    </a:lnTo>
                    <a:lnTo>
                      <a:pt x="204" y="231"/>
                    </a:lnTo>
                    <a:lnTo>
                      <a:pt x="193" y="261"/>
                    </a:lnTo>
                    <a:lnTo>
                      <a:pt x="189" y="277"/>
                    </a:lnTo>
                    <a:lnTo>
                      <a:pt x="184" y="292"/>
                    </a:lnTo>
                    <a:lnTo>
                      <a:pt x="180" y="322"/>
                    </a:lnTo>
                    <a:lnTo>
                      <a:pt x="176" y="353"/>
                    </a:lnTo>
                    <a:lnTo>
                      <a:pt x="172" y="384"/>
                    </a:lnTo>
                    <a:lnTo>
                      <a:pt x="168" y="460"/>
                    </a:lnTo>
                    <a:lnTo>
                      <a:pt x="165" y="552"/>
                    </a:lnTo>
                    <a:lnTo>
                      <a:pt x="163" y="644"/>
                    </a:lnTo>
                    <a:lnTo>
                      <a:pt x="162" y="736"/>
                    </a:lnTo>
                    <a:lnTo>
                      <a:pt x="163" y="797"/>
                    </a:lnTo>
                    <a:lnTo>
                      <a:pt x="163" y="889"/>
                    </a:lnTo>
                    <a:lnTo>
                      <a:pt x="165" y="981"/>
                    </a:lnTo>
                    <a:lnTo>
                      <a:pt x="167" y="1088"/>
                    </a:lnTo>
                    <a:lnTo>
                      <a:pt x="169" y="1226"/>
                    </a:lnTo>
                    <a:lnTo>
                      <a:pt x="171" y="1379"/>
                    </a:lnTo>
                    <a:lnTo>
                      <a:pt x="177" y="1548"/>
                    </a:lnTo>
                    <a:lnTo>
                      <a:pt x="181" y="1731"/>
                    </a:lnTo>
                    <a:lnTo>
                      <a:pt x="299" y="6436"/>
                    </a:lnTo>
                    <a:lnTo>
                      <a:pt x="397" y="2437"/>
                    </a:lnTo>
                    <a:lnTo>
                      <a:pt x="380" y="1732"/>
                    </a:lnTo>
                    <a:lnTo>
                      <a:pt x="365" y="1180"/>
                    </a:lnTo>
                    <a:lnTo>
                      <a:pt x="361" y="1027"/>
                    </a:lnTo>
                    <a:lnTo>
                      <a:pt x="356" y="889"/>
                    </a:lnTo>
                    <a:lnTo>
                      <a:pt x="350" y="751"/>
                    </a:lnTo>
                    <a:lnTo>
                      <a:pt x="345" y="629"/>
                    </a:lnTo>
                    <a:lnTo>
                      <a:pt x="343" y="568"/>
                    </a:lnTo>
                    <a:lnTo>
                      <a:pt x="339" y="522"/>
                    </a:lnTo>
                    <a:lnTo>
                      <a:pt x="335" y="475"/>
                    </a:lnTo>
                    <a:lnTo>
                      <a:pt x="324" y="383"/>
                    </a:lnTo>
                    <a:lnTo>
                      <a:pt x="320" y="338"/>
                    </a:lnTo>
                    <a:lnTo>
                      <a:pt x="309" y="277"/>
                    </a:lnTo>
                    <a:lnTo>
                      <a:pt x="304" y="261"/>
                    </a:lnTo>
                    <a:lnTo>
                      <a:pt x="297" y="246"/>
                    </a:lnTo>
                    <a:lnTo>
                      <a:pt x="290" y="231"/>
                    </a:lnTo>
                    <a:lnTo>
                      <a:pt x="283" y="231"/>
                    </a:lnTo>
                    <a:lnTo>
                      <a:pt x="283" y="1"/>
                    </a:lnTo>
                    <a:lnTo>
                      <a:pt x="515" y="1"/>
                    </a:lnTo>
                    <a:lnTo>
                      <a:pt x="515" y="231"/>
                    </a:lnTo>
                    <a:lnTo>
                      <a:pt x="493" y="231"/>
                    </a:lnTo>
                    <a:lnTo>
                      <a:pt x="488" y="246"/>
                    </a:lnTo>
                    <a:lnTo>
                      <a:pt x="478" y="277"/>
                    </a:lnTo>
                    <a:lnTo>
                      <a:pt x="473" y="292"/>
                    </a:lnTo>
                    <a:lnTo>
                      <a:pt x="468" y="322"/>
                    </a:lnTo>
                    <a:lnTo>
                      <a:pt x="466" y="353"/>
                    </a:lnTo>
                    <a:lnTo>
                      <a:pt x="461" y="384"/>
                    </a:lnTo>
                    <a:lnTo>
                      <a:pt x="460" y="429"/>
                    </a:lnTo>
                    <a:lnTo>
                      <a:pt x="458" y="475"/>
                    </a:lnTo>
                    <a:lnTo>
                      <a:pt x="456" y="506"/>
                    </a:lnTo>
                    <a:lnTo>
                      <a:pt x="454" y="568"/>
                    </a:lnTo>
                    <a:lnTo>
                      <a:pt x="452" y="660"/>
                    </a:lnTo>
                    <a:lnTo>
                      <a:pt x="452" y="873"/>
                    </a:lnTo>
                    <a:lnTo>
                      <a:pt x="453" y="965"/>
                    </a:lnTo>
                    <a:lnTo>
                      <a:pt x="454" y="1089"/>
                    </a:lnTo>
                    <a:lnTo>
                      <a:pt x="456" y="1211"/>
                    </a:lnTo>
                    <a:lnTo>
                      <a:pt x="459" y="1363"/>
                    </a:lnTo>
                    <a:lnTo>
                      <a:pt x="462" y="1518"/>
                    </a:lnTo>
                    <a:lnTo>
                      <a:pt x="467" y="1686"/>
                    </a:lnTo>
                    <a:lnTo>
                      <a:pt x="471" y="1884"/>
                    </a:lnTo>
                    <a:lnTo>
                      <a:pt x="586" y="6436"/>
                    </a:lnTo>
                    <a:lnTo>
                      <a:pt x="699" y="1823"/>
                    </a:lnTo>
                    <a:lnTo>
                      <a:pt x="703" y="1640"/>
                    </a:lnTo>
                    <a:lnTo>
                      <a:pt x="707" y="1471"/>
                    </a:lnTo>
                    <a:lnTo>
                      <a:pt x="710" y="1302"/>
                    </a:lnTo>
                    <a:lnTo>
                      <a:pt x="712" y="1165"/>
                    </a:lnTo>
                    <a:lnTo>
                      <a:pt x="715" y="1042"/>
                    </a:lnTo>
                    <a:lnTo>
                      <a:pt x="717" y="934"/>
                    </a:lnTo>
                    <a:lnTo>
                      <a:pt x="718" y="843"/>
                    </a:lnTo>
                    <a:lnTo>
                      <a:pt x="719" y="766"/>
                    </a:lnTo>
                    <a:lnTo>
                      <a:pt x="718" y="690"/>
                    </a:lnTo>
                    <a:lnTo>
                      <a:pt x="717" y="629"/>
                    </a:lnTo>
                    <a:lnTo>
                      <a:pt x="714" y="553"/>
                    </a:lnTo>
                    <a:lnTo>
                      <a:pt x="712" y="490"/>
                    </a:lnTo>
                    <a:lnTo>
                      <a:pt x="708" y="429"/>
                    </a:lnTo>
                    <a:lnTo>
                      <a:pt x="703" y="384"/>
                    </a:lnTo>
                    <a:lnTo>
                      <a:pt x="699" y="353"/>
                    </a:lnTo>
                    <a:lnTo>
                      <a:pt x="696" y="322"/>
                    </a:lnTo>
                    <a:lnTo>
                      <a:pt x="687" y="277"/>
                    </a:lnTo>
                    <a:lnTo>
                      <a:pt x="676" y="261"/>
                    </a:lnTo>
                    <a:lnTo>
                      <a:pt x="652" y="231"/>
                    </a:lnTo>
                    <a:lnTo>
                      <a:pt x="651" y="1"/>
                    </a:lnTo>
                    <a:lnTo>
                      <a:pt x="830" y="0"/>
                    </a:lnTo>
                    <a:close/>
                  </a:path>
                </a:pathLst>
              </a:custGeom>
              <a:solidFill>
                <a:srgbClr val="aaaaa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a:off x="913320" y="5811120"/>
                <a:ext cx="143640" cy="105120"/>
              </a:xfrm>
              <a:custGeom>
                <a:avLst/>
                <a:gdLst/>
                <a:ahLst/>
                <a:rect l="l" t="t" r="r" b="b"/>
                <a:pathLst>
                  <a:path w="650" h="8520">
                    <a:moveTo>
                      <a:pt x="2" y="0"/>
                    </a:moveTo>
                    <a:lnTo>
                      <a:pt x="162" y="1"/>
                    </a:lnTo>
                    <a:lnTo>
                      <a:pt x="528" y="6299"/>
                    </a:lnTo>
                    <a:lnTo>
                      <a:pt x="527" y="1456"/>
                    </a:lnTo>
                    <a:lnTo>
                      <a:pt x="528" y="1272"/>
                    </a:lnTo>
                    <a:lnTo>
                      <a:pt x="527" y="1104"/>
                    </a:lnTo>
                    <a:lnTo>
                      <a:pt x="525" y="965"/>
                    </a:lnTo>
                    <a:lnTo>
                      <a:pt x="525" y="828"/>
                    </a:lnTo>
                    <a:lnTo>
                      <a:pt x="522" y="721"/>
                    </a:lnTo>
                    <a:lnTo>
                      <a:pt x="520" y="629"/>
                    </a:lnTo>
                    <a:lnTo>
                      <a:pt x="518" y="553"/>
                    </a:lnTo>
                    <a:lnTo>
                      <a:pt x="514" y="490"/>
                    </a:lnTo>
                    <a:lnTo>
                      <a:pt x="510" y="429"/>
                    </a:lnTo>
                    <a:lnTo>
                      <a:pt x="505" y="383"/>
                    </a:lnTo>
                    <a:lnTo>
                      <a:pt x="500" y="338"/>
                    </a:lnTo>
                    <a:lnTo>
                      <a:pt x="493" y="292"/>
                    </a:lnTo>
                    <a:lnTo>
                      <a:pt x="487" y="277"/>
                    </a:lnTo>
                    <a:lnTo>
                      <a:pt x="479" y="246"/>
                    </a:lnTo>
                    <a:lnTo>
                      <a:pt x="471" y="246"/>
                    </a:lnTo>
                    <a:lnTo>
                      <a:pt x="463" y="231"/>
                    </a:lnTo>
                    <a:lnTo>
                      <a:pt x="442" y="231"/>
                    </a:lnTo>
                    <a:lnTo>
                      <a:pt x="442" y="1"/>
                    </a:lnTo>
                    <a:lnTo>
                      <a:pt x="650" y="1"/>
                    </a:lnTo>
                    <a:lnTo>
                      <a:pt x="650" y="231"/>
                    </a:lnTo>
                    <a:lnTo>
                      <a:pt x="628" y="231"/>
                    </a:lnTo>
                    <a:lnTo>
                      <a:pt x="611" y="261"/>
                    </a:lnTo>
                    <a:lnTo>
                      <a:pt x="603" y="277"/>
                    </a:lnTo>
                    <a:lnTo>
                      <a:pt x="597" y="307"/>
                    </a:lnTo>
                    <a:lnTo>
                      <a:pt x="590" y="353"/>
                    </a:lnTo>
                    <a:lnTo>
                      <a:pt x="579" y="475"/>
                    </a:lnTo>
                    <a:lnTo>
                      <a:pt x="576" y="553"/>
                    </a:lnTo>
                    <a:lnTo>
                      <a:pt x="574" y="613"/>
                    </a:lnTo>
                    <a:lnTo>
                      <a:pt x="571" y="690"/>
                    </a:lnTo>
                    <a:lnTo>
                      <a:pt x="570" y="782"/>
                    </a:lnTo>
                    <a:lnTo>
                      <a:pt x="568" y="873"/>
                    </a:lnTo>
                    <a:lnTo>
                      <a:pt x="567" y="997"/>
                    </a:lnTo>
                    <a:lnTo>
                      <a:pt x="566" y="1134"/>
                    </a:lnTo>
                    <a:lnTo>
                      <a:pt x="565" y="1287"/>
                    </a:lnTo>
                    <a:lnTo>
                      <a:pt x="566" y="1456"/>
                    </a:lnTo>
                    <a:lnTo>
                      <a:pt x="565" y="8520"/>
                    </a:lnTo>
                    <a:lnTo>
                      <a:pt x="550" y="8520"/>
                    </a:lnTo>
                    <a:lnTo>
                      <a:pt x="156" y="1777"/>
                    </a:lnTo>
                    <a:lnTo>
                      <a:pt x="156" y="6927"/>
                    </a:lnTo>
                    <a:lnTo>
                      <a:pt x="157" y="7111"/>
                    </a:lnTo>
                    <a:lnTo>
                      <a:pt x="157" y="7279"/>
                    </a:lnTo>
                    <a:lnTo>
                      <a:pt x="160" y="7432"/>
                    </a:lnTo>
                    <a:lnTo>
                      <a:pt x="160" y="7555"/>
                    </a:lnTo>
                    <a:lnTo>
                      <a:pt x="162" y="7663"/>
                    </a:lnTo>
                    <a:lnTo>
                      <a:pt x="164" y="7770"/>
                    </a:lnTo>
                    <a:lnTo>
                      <a:pt x="167" y="7831"/>
                    </a:lnTo>
                    <a:lnTo>
                      <a:pt x="168" y="7892"/>
                    </a:lnTo>
                    <a:lnTo>
                      <a:pt x="174" y="7954"/>
                    </a:lnTo>
                    <a:lnTo>
                      <a:pt x="178" y="8015"/>
                    </a:lnTo>
                    <a:lnTo>
                      <a:pt x="184" y="8061"/>
                    </a:lnTo>
                    <a:lnTo>
                      <a:pt x="189" y="8091"/>
                    </a:lnTo>
                    <a:lnTo>
                      <a:pt x="203" y="8137"/>
                    </a:lnTo>
                    <a:lnTo>
                      <a:pt x="211" y="8152"/>
                    </a:lnTo>
                    <a:lnTo>
                      <a:pt x="241" y="8152"/>
                    </a:lnTo>
                    <a:lnTo>
                      <a:pt x="241" y="8381"/>
                    </a:lnTo>
                    <a:lnTo>
                      <a:pt x="34" y="8382"/>
                    </a:lnTo>
                    <a:lnTo>
                      <a:pt x="34" y="8152"/>
                    </a:lnTo>
                    <a:lnTo>
                      <a:pt x="65" y="8152"/>
                    </a:lnTo>
                    <a:lnTo>
                      <a:pt x="72" y="8137"/>
                    </a:lnTo>
                    <a:lnTo>
                      <a:pt x="80" y="8106"/>
                    </a:lnTo>
                    <a:lnTo>
                      <a:pt x="88" y="8076"/>
                    </a:lnTo>
                    <a:lnTo>
                      <a:pt x="94" y="8030"/>
                    </a:lnTo>
                    <a:lnTo>
                      <a:pt x="100" y="7969"/>
                    </a:lnTo>
                    <a:lnTo>
                      <a:pt x="104" y="7907"/>
                    </a:lnTo>
                    <a:lnTo>
                      <a:pt x="109" y="7831"/>
                    </a:lnTo>
                    <a:lnTo>
                      <a:pt x="111" y="7785"/>
                    </a:lnTo>
                    <a:lnTo>
                      <a:pt x="114" y="7708"/>
                    </a:lnTo>
                    <a:lnTo>
                      <a:pt x="115" y="7617"/>
                    </a:lnTo>
                    <a:lnTo>
                      <a:pt x="116" y="7510"/>
                    </a:lnTo>
                    <a:lnTo>
                      <a:pt x="116" y="7386"/>
                    </a:lnTo>
                    <a:lnTo>
                      <a:pt x="118" y="7249"/>
                    </a:lnTo>
                    <a:lnTo>
                      <a:pt x="118" y="1104"/>
                    </a:lnTo>
                    <a:lnTo>
                      <a:pt x="113" y="1012"/>
                    </a:lnTo>
                    <a:lnTo>
                      <a:pt x="106" y="919"/>
                    </a:lnTo>
                    <a:lnTo>
                      <a:pt x="101" y="828"/>
                    </a:lnTo>
                    <a:lnTo>
                      <a:pt x="96" y="751"/>
                    </a:lnTo>
                    <a:lnTo>
                      <a:pt x="90" y="690"/>
                    </a:lnTo>
                    <a:lnTo>
                      <a:pt x="87" y="629"/>
                    </a:lnTo>
                    <a:lnTo>
                      <a:pt x="82" y="583"/>
                    </a:lnTo>
                    <a:lnTo>
                      <a:pt x="79" y="553"/>
                    </a:lnTo>
                    <a:lnTo>
                      <a:pt x="71" y="475"/>
                    </a:lnTo>
                    <a:lnTo>
                      <a:pt x="61" y="414"/>
                    </a:lnTo>
                    <a:lnTo>
                      <a:pt x="53" y="353"/>
                    </a:lnTo>
                    <a:lnTo>
                      <a:pt x="41" y="292"/>
                    </a:lnTo>
                    <a:lnTo>
                      <a:pt x="33" y="261"/>
                    </a:lnTo>
                    <a:lnTo>
                      <a:pt x="27" y="246"/>
                    </a:lnTo>
                    <a:lnTo>
                      <a:pt x="15" y="231"/>
                    </a:lnTo>
                    <a:lnTo>
                      <a:pt x="11" y="231"/>
                    </a:lnTo>
                    <a:lnTo>
                      <a:pt x="8" y="215"/>
                    </a:lnTo>
                    <a:lnTo>
                      <a:pt x="6" y="200"/>
                    </a:lnTo>
                    <a:lnTo>
                      <a:pt x="3" y="139"/>
                    </a:lnTo>
                    <a:lnTo>
                      <a:pt x="2" y="109"/>
                    </a:lnTo>
                    <a:lnTo>
                      <a:pt x="0" y="63"/>
                    </a:lnTo>
                    <a:lnTo>
                      <a:pt x="2" y="0"/>
                    </a:lnTo>
                    <a:close/>
                  </a:path>
                </a:pathLst>
              </a:custGeom>
              <a:solidFill>
                <a:srgbClr val="aaaaa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7" name=""/>
              <p:cNvSpPr/>
              <p:nvPr/>
            </p:nvSpPr>
            <p:spPr>
              <a:xfrm>
                <a:off x="1072800" y="5808600"/>
                <a:ext cx="87480" cy="107280"/>
              </a:xfrm>
              <a:custGeom>
                <a:avLst/>
                <a:gdLst/>
                <a:ahLst/>
                <a:rect l="l" t="t" r="r" b="b"/>
                <a:pathLst>
                  <a:path w="396" h="8764">
                    <a:moveTo>
                      <a:pt x="356" y="0"/>
                    </a:moveTo>
                    <a:lnTo>
                      <a:pt x="356" y="2895"/>
                    </a:lnTo>
                    <a:lnTo>
                      <a:pt x="339" y="2895"/>
                    </a:lnTo>
                    <a:lnTo>
                      <a:pt x="338" y="2681"/>
                    </a:lnTo>
                    <a:lnTo>
                      <a:pt x="333" y="2496"/>
                    </a:lnTo>
                    <a:lnTo>
                      <a:pt x="327" y="2145"/>
                    </a:lnTo>
                    <a:lnTo>
                      <a:pt x="325" y="1975"/>
                    </a:lnTo>
                    <a:lnTo>
                      <a:pt x="320" y="1838"/>
                    </a:lnTo>
                    <a:lnTo>
                      <a:pt x="316" y="1700"/>
                    </a:lnTo>
                    <a:lnTo>
                      <a:pt x="311" y="1562"/>
                    </a:lnTo>
                    <a:lnTo>
                      <a:pt x="305" y="1439"/>
                    </a:lnTo>
                    <a:lnTo>
                      <a:pt x="300" y="1333"/>
                    </a:lnTo>
                    <a:lnTo>
                      <a:pt x="293" y="1225"/>
                    </a:lnTo>
                    <a:lnTo>
                      <a:pt x="287" y="1117"/>
                    </a:lnTo>
                    <a:lnTo>
                      <a:pt x="279" y="1026"/>
                    </a:lnTo>
                    <a:lnTo>
                      <a:pt x="270" y="934"/>
                    </a:lnTo>
                    <a:lnTo>
                      <a:pt x="263" y="858"/>
                    </a:lnTo>
                    <a:lnTo>
                      <a:pt x="253" y="781"/>
                    </a:lnTo>
                    <a:lnTo>
                      <a:pt x="244" y="720"/>
                    </a:lnTo>
                    <a:lnTo>
                      <a:pt x="224" y="612"/>
                    </a:lnTo>
                    <a:lnTo>
                      <a:pt x="215" y="566"/>
                    </a:lnTo>
                    <a:lnTo>
                      <a:pt x="205" y="536"/>
                    </a:lnTo>
                    <a:lnTo>
                      <a:pt x="194" y="505"/>
                    </a:lnTo>
                    <a:lnTo>
                      <a:pt x="185" y="505"/>
                    </a:lnTo>
                    <a:lnTo>
                      <a:pt x="175" y="490"/>
                    </a:lnTo>
                    <a:lnTo>
                      <a:pt x="163" y="505"/>
                    </a:lnTo>
                    <a:lnTo>
                      <a:pt x="154" y="521"/>
                    </a:lnTo>
                    <a:lnTo>
                      <a:pt x="143" y="551"/>
                    </a:lnTo>
                    <a:lnTo>
                      <a:pt x="133" y="597"/>
                    </a:lnTo>
                    <a:lnTo>
                      <a:pt x="124" y="643"/>
                    </a:lnTo>
                    <a:lnTo>
                      <a:pt x="115" y="720"/>
                    </a:lnTo>
                    <a:lnTo>
                      <a:pt x="107" y="797"/>
                    </a:lnTo>
                    <a:lnTo>
                      <a:pt x="99" y="888"/>
                    </a:lnTo>
                    <a:lnTo>
                      <a:pt x="93" y="980"/>
                    </a:lnTo>
                    <a:lnTo>
                      <a:pt x="86" y="1087"/>
                    </a:lnTo>
                    <a:lnTo>
                      <a:pt x="81" y="1195"/>
                    </a:lnTo>
                    <a:lnTo>
                      <a:pt x="77" y="1302"/>
                    </a:lnTo>
                    <a:lnTo>
                      <a:pt x="74" y="1424"/>
                    </a:lnTo>
                    <a:lnTo>
                      <a:pt x="71" y="1531"/>
                    </a:lnTo>
                    <a:lnTo>
                      <a:pt x="70" y="1655"/>
                    </a:lnTo>
                    <a:lnTo>
                      <a:pt x="70" y="1777"/>
                    </a:lnTo>
                    <a:lnTo>
                      <a:pt x="71" y="1960"/>
                    </a:lnTo>
                    <a:lnTo>
                      <a:pt x="73" y="2145"/>
                    </a:lnTo>
                    <a:lnTo>
                      <a:pt x="77" y="2236"/>
                    </a:lnTo>
                    <a:lnTo>
                      <a:pt x="81" y="2313"/>
                    </a:lnTo>
                    <a:lnTo>
                      <a:pt x="84" y="2405"/>
                    </a:lnTo>
                    <a:lnTo>
                      <a:pt x="88" y="2481"/>
                    </a:lnTo>
                    <a:lnTo>
                      <a:pt x="97" y="2604"/>
                    </a:lnTo>
                    <a:lnTo>
                      <a:pt x="101" y="2666"/>
                    </a:lnTo>
                    <a:lnTo>
                      <a:pt x="107" y="2727"/>
                    </a:lnTo>
                    <a:lnTo>
                      <a:pt x="113" y="2803"/>
                    </a:lnTo>
                    <a:lnTo>
                      <a:pt x="120" y="2865"/>
                    </a:lnTo>
                    <a:lnTo>
                      <a:pt x="126" y="2941"/>
                    </a:lnTo>
                    <a:lnTo>
                      <a:pt x="135" y="3018"/>
                    </a:lnTo>
                    <a:lnTo>
                      <a:pt x="143" y="3095"/>
                    </a:lnTo>
                    <a:lnTo>
                      <a:pt x="151" y="3171"/>
                    </a:lnTo>
                    <a:lnTo>
                      <a:pt x="161" y="3263"/>
                    </a:lnTo>
                    <a:lnTo>
                      <a:pt x="172" y="3340"/>
                    </a:lnTo>
                    <a:lnTo>
                      <a:pt x="182" y="3431"/>
                    </a:lnTo>
                    <a:lnTo>
                      <a:pt x="218" y="3708"/>
                    </a:lnTo>
                    <a:lnTo>
                      <a:pt x="229" y="3784"/>
                    </a:lnTo>
                    <a:lnTo>
                      <a:pt x="239" y="3861"/>
                    </a:lnTo>
                    <a:lnTo>
                      <a:pt x="247" y="3937"/>
                    </a:lnTo>
                    <a:lnTo>
                      <a:pt x="265" y="4076"/>
                    </a:lnTo>
                    <a:lnTo>
                      <a:pt x="274" y="4137"/>
                    </a:lnTo>
                    <a:lnTo>
                      <a:pt x="281" y="4213"/>
                    </a:lnTo>
                    <a:lnTo>
                      <a:pt x="289" y="4275"/>
                    </a:lnTo>
                    <a:lnTo>
                      <a:pt x="295" y="4320"/>
                    </a:lnTo>
                    <a:lnTo>
                      <a:pt x="302" y="4382"/>
                    </a:lnTo>
                    <a:lnTo>
                      <a:pt x="308" y="4444"/>
                    </a:lnTo>
                    <a:lnTo>
                      <a:pt x="319" y="4536"/>
                    </a:lnTo>
                    <a:lnTo>
                      <a:pt x="323" y="4597"/>
                    </a:lnTo>
                    <a:lnTo>
                      <a:pt x="327" y="4627"/>
                    </a:lnTo>
                    <a:lnTo>
                      <a:pt x="332" y="4673"/>
                    </a:lnTo>
                    <a:lnTo>
                      <a:pt x="338" y="4765"/>
                    </a:lnTo>
                    <a:lnTo>
                      <a:pt x="347" y="4857"/>
                    </a:lnTo>
                    <a:lnTo>
                      <a:pt x="352" y="4950"/>
                    </a:lnTo>
                    <a:lnTo>
                      <a:pt x="365" y="5149"/>
                    </a:lnTo>
                    <a:lnTo>
                      <a:pt x="375" y="5363"/>
                    </a:lnTo>
                    <a:lnTo>
                      <a:pt x="379" y="5471"/>
                    </a:lnTo>
                    <a:lnTo>
                      <a:pt x="387" y="5700"/>
                    </a:lnTo>
                    <a:lnTo>
                      <a:pt x="389" y="5823"/>
                    </a:lnTo>
                    <a:lnTo>
                      <a:pt x="391" y="5946"/>
                    </a:lnTo>
                    <a:lnTo>
                      <a:pt x="393" y="6068"/>
                    </a:lnTo>
                    <a:lnTo>
                      <a:pt x="395" y="6314"/>
                    </a:lnTo>
                    <a:lnTo>
                      <a:pt x="396" y="6436"/>
                    </a:lnTo>
                    <a:lnTo>
                      <a:pt x="396" y="6543"/>
                    </a:lnTo>
                    <a:lnTo>
                      <a:pt x="395" y="6665"/>
                    </a:lnTo>
                    <a:lnTo>
                      <a:pt x="395" y="6773"/>
                    </a:lnTo>
                    <a:lnTo>
                      <a:pt x="392" y="6896"/>
                    </a:lnTo>
                    <a:lnTo>
                      <a:pt x="391" y="7003"/>
                    </a:lnTo>
                    <a:lnTo>
                      <a:pt x="388" y="7110"/>
                    </a:lnTo>
                    <a:lnTo>
                      <a:pt x="386" y="7218"/>
                    </a:lnTo>
                    <a:lnTo>
                      <a:pt x="383" y="7325"/>
                    </a:lnTo>
                    <a:lnTo>
                      <a:pt x="375" y="7523"/>
                    </a:lnTo>
                    <a:lnTo>
                      <a:pt x="366" y="7708"/>
                    </a:lnTo>
                    <a:lnTo>
                      <a:pt x="355" y="7891"/>
                    </a:lnTo>
                    <a:lnTo>
                      <a:pt x="350" y="7983"/>
                    </a:lnTo>
                    <a:lnTo>
                      <a:pt x="337" y="8152"/>
                    </a:lnTo>
                    <a:lnTo>
                      <a:pt x="323" y="8305"/>
                    </a:lnTo>
                    <a:lnTo>
                      <a:pt x="292" y="8549"/>
                    </a:lnTo>
                    <a:lnTo>
                      <a:pt x="283" y="8580"/>
                    </a:lnTo>
                    <a:lnTo>
                      <a:pt x="275" y="8627"/>
                    </a:lnTo>
                    <a:lnTo>
                      <a:pt x="266" y="8657"/>
                    </a:lnTo>
                    <a:lnTo>
                      <a:pt x="257" y="8688"/>
                    </a:lnTo>
                    <a:lnTo>
                      <a:pt x="239" y="8733"/>
                    </a:lnTo>
                    <a:lnTo>
                      <a:pt x="229" y="8749"/>
                    </a:lnTo>
                    <a:lnTo>
                      <a:pt x="219" y="8764"/>
                    </a:lnTo>
                    <a:lnTo>
                      <a:pt x="195" y="8764"/>
                    </a:lnTo>
                    <a:lnTo>
                      <a:pt x="183" y="8749"/>
                    </a:lnTo>
                    <a:lnTo>
                      <a:pt x="171" y="8733"/>
                    </a:lnTo>
                    <a:lnTo>
                      <a:pt x="159" y="8703"/>
                    </a:lnTo>
                    <a:lnTo>
                      <a:pt x="156" y="8703"/>
                    </a:lnTo>
                    <a:lnTo>
                      <a:pt x="150" y="8673"/>
                    </a:lnTo>
                    <a:lnTo>
                      <a:pt x="145" y="8657"/>
                    </a:lnTo>
                    <a:lnTo>
                      <a:pt x="138" y="8627"/>
                    </a:lnTo>
                    <a:lnTo>
                      <a:pt x="131" y="8596"/>
                    </a:lnTo>
                    <a:lnTo>
                      <a:pt x="122" y="8564"/>
                    </a:lnTo>
                    <a:lnTo>
                      <a:pt x="113" y="8519"/>
                    </a:lnTo>
                    <a:lnTo>
                      <a:pt x="93" y="8427"/>
                    </a:lnTo>
                    <a:lnTo>
                      <a:pt x="84" y="8397"/>
                    </a:lnTo>
                    <a:lnTo>
                      <a:pt x="75" y="8351"/>
                    </a:lnTo>
                    <a:lnTo>
                      <a:pt x="67" y="8335"/>
                    </a:lnTo>
                    <a:lnTo>
                      <a:pt x="62" y="8305"/>
                    </a:lnTo>
                    <a:lnTo>
                      <a:pt x="57" y="8289"/>
                    </a:lnTo>
                    <a:lnTo>
                      <a:pt x="52" y="8274"/>
                    </a:lnTo>
                    <a:lnTo>
                      <a:pt x="49" y="8274"/>
                    </a:lnTo>
                    <a:lnTo>
                      <a:pt x="43" y="8290"/>
                    </a:lnTo>
                    <a:lnTo>
                      <a:pt x="39" y="8305"/>
                    </a:lnTo>
                    <a:lnTo>
                      <a:pt x="35" y="8335"/>
                    </a:lnTo>
                    <a:lnTo>
                      <a:pt x="32" y="8381"/>
                    </a:lnTo>
                    <a:lnTo>
                      <a:pt x="28" y="8442"/>
                    </a:lnTo>
                    <a:lnTo>
                      <a:pt x="26" y="8519"/>
                    </a:lnTo>
                    <a:lnTo>
                      <a:pt x="24" y="8626"/>
                    </a:lnTo>
                    <a:lnTo>
                      <a:pt x="22" y="8764"/>
                    </a:lnTo>
                    <a:lnTo>
                      <a:pt x="5" y="8764"/>
                    </a:lnTo>
                    <a:lnTo>
                      <a:pt x="5" y="5885"/>
                    </a:lnTo>
                    <a:lnTo>
                      <a:pt x="22" y="5885"/>
                    </a:lnTo>
                    <a:lnTo>
                      <a:pt x="25" y="6114"/>
                    </a:lnTo>
                    <a:lnTo>
                      <a:pt x="28" y="6314"/>
                    </a:lnTo>
                    <a:lnTo>
                      <a:pt x="32" y="6497"/>
                    </a:lnTo>
                    <a:lnTo>
                      <a:pt x="36" y="6681"/>
                    </a:lnTo>
                    <a:lnTo>
                      <a:pt x="39" y="6850"/>
                    </a:lnTo>
                    <a:lnTo>
                      <a:pt x="43" y="6988"/>
                    </a:lnTo>
                    <a:lnTo>
                      <a:pt x="48" y="7125"/>
                    </a:lnTo>
                    <a:lnTo>
                      <a:pt x="52" y="7249"/>
                    </a:lnTo>
                    <a:lnTo>
                      <a:pt x="63" y="7462"/>
                    </a:lnTo>
                    <a:lnTo>
                      <a:pt x="70" y="7554"/>
                    </a:lnTo>
                    <a:lnTo>
                      <a:pt x="77" y="7646"/>
                    </a:lnTo>
                    <a:lnTo>
                      <a:pt x="85" y="7738"/>
                    </a:lnTo>
                    <a:lnTo>
                      <a:pt x="102" y="7907"/>
                    </a:lnTo>
                    <a:lnTo>
                      <a:pt x="122" y="8059"/>
                    </a:lnTo>
                    <a:lnTo>
                      <a:pt x="143" y="8167"/>
                    </a:lnTo>
                    <a:lnTo>
                      <a:pt x="165" y="8244"/>
                    </a:lnTo>
                    <a:lnTo>
                      <a:pt x="175" y="8259"/>
                    </a:lnTo>
                    <a:lnTo>
                      <a:pt x="187" y="8274"/>
                    </a:lnTo>
                    <a:lnTo>
                      <a:pt x="212" y="8274"/>
                    </a:lnTo>
                    <a:lnTo>
                      <a:pt x="224" y="8259"/>
                    </a:lnTo>
                    <a:lnTo>
                      <a:pt x="236" y="8213"/>
                    </a:lnTo>
                    <a:lnTo>
                      <a:pt x="248" y="8183"/>
                    </a:lnTo>
                    <a:lnTo>
                      <a:pt x="258" y="8122"/>
                    </a:lnTo>
                    <a:lnTo>
                      <a:pt x="268" y="8044"/>
                    </a:lnTo>
                    <a:lnTo>
                      <a:pt x="276" y="7968"/>
                    </a:lnTo>
                    <a:lnTo>
                      <a:pt x="286" y="7876"/>
                    </a:lnTo>
                    <a:lnTo>
                      <a:pt x="293" y="7769"/>
                    </a:lnTo>
                    <a:lnTo>
                      <a:pt x="300" y="7662"/>
                    </a:lnTo>
                    <a:lnTo>
                      <a:pt x="305" y="7539"/>
                    </a:lnTo>
                    <a:lnTo>
                      <a:pt x="310" y="7416"/>
                    </a:lnTo>
                    <a:lnTo>
                      <a:pt x="313" y="7294"/>
                    </a:lnTo>
                    <a:lnTo>
                      <a:pt x="317" y="7049"/>
                    </a:lnTo>
                    <a:lnTo>
                      <a:pt x="317" y="6911"/>
                    </a:lnTo>
                    <a:lnTo>
                      <a:pt x="316" y="6758"/>
                    </a:lnTo>
                    <a:lnTo>
                      <a:pt x="315" y="6589"/>
                    </a:lnTo>
                    <a:lnTo>
                      <a:pt x="311" y="6436"/>
                    </a:lnTo>
                    <a:lnTo>
                      <a:pt x="305" y="6283"/>
                    </a:lnTo>
                    <a:lnTo>
                      <a:pt x="299" y="6129"/>
                    </a:lnTo>
                    <a:lnTo>
                      <a:pt x="290" y="5976"/>
                    </a:lnTo>
                    <a:lnTo>
                      <a:pt x="280" y="5823"/>
                    </a:lnTo>
                    <a:lnTo>
                      <a:pt x="268" y="5685"/>
                    </a:lnTo>
                    <a:lnTo>
                      <a:pt x="266" y="5669"/>
                    </a:lnTo>
                    <a:lnTo>
                      <a:pt x="259" y="5608"/>
                    </a:lnTo>
                    <a:lnTo>
                      <a:pt x="255" y="5578"/>
                    </a:lnTo>
                    <a:lnTo>
                      <a:pt x="252" y="5532"/>
                    </a:lnTo>
                    <a:lnTo>
                      <a:pt x="246" y="5486"/>
                    </a:lnTo>
                    <a:lnTo>
                      <a:pt x="242" y="5455"/>
                    </a:lnTo>
                    <a:lnTo>
                      <a:pt x="235" y="5394"/>
                    </a:lnTo>
                    <a:lnTo>
                      <a:pt x="230" y="5348"/>
                    </a:lnTo>
                    <a:lnTo>
                      <a:pt x="223" y="5302"/>
                    </a:lnTo>
                    <a:lnTo>
                      <a:pt x="216" y="5240"/>
                    </a:lnTo>
                    <a:lnTo>
                      <a:pt x="209" y="5179"/>
                    </a:lnTo>
                    <a:lnTo>
                      <a:pt x="200" y="5118"/>
                    </a:lnTo>
                    <a:lnTo>
                      <a:pt x="193" y="5057"/>
                    </a:lnTo>
                    <a:lnTo>
                      <a:pt x="183" y="4980"/>
                    </a:lnTo>
                    <a:lnTo>
                      <a:pt x="174" y="4904"/>
                    </a:lnTo>
                    <a:lnTo>
                      <a:pt x="156" y="4765"/>
                    </a:lnTo>
                    <a:lnTo>
                      <a:pt x="138" y="4627"/>
                    </a:lnTo>
                    <a:lnTo>
                      <a:pt x="123" y="4490"/>
                    </a:lnTo>
                    <a:lnTo>
                      <a:pt x="109" y="4366"/>
                    </a:lnTo>
                    <a:lnTo>
                      <a:pt x="84" y="4137"/>
                    </a:lnTo>
                    <a:lnTo>
                      <a:pt x="74" y="4045"/>
                    </a:lnTo>
                    <a:lnTo>
                      <a:pt x="65" y="3953"/>
                    </a:lnTo>
                    <a:lnTo>
                      <a:pt x="50" y="3769"/>
                    </a:lnTo>
                    <a:lnTo>
                      <a:pt x="43" y="3677"/>
                    </a:lnTo>
                    <a:lnTo>
                      <a:pt x="37" y="3570"/>
                    </a:lnTo>
                    <a:lnTo>
                      <a:pt x="30" y="3477"/>
                    </a:lnTo>
                    <a:lnTo>
                      <a:pt x="25" y="3370"/>
                    </a:lnTo>
                    <a:lnTo>
                      <a:pt x="12" y="3049"/>
                    </a:lnTo>
                    <a:lnTo>
                      <a:pt x="10" y="2941"/>
                    </a:lnTo>
                    <a:lnTo>
                      <a:pt x="6" y="2819"/>
                    </a:lnTo>
                    <a:lnTo>
                      <a:pt x="2" y="2574"/>
                    </a:lnTo>
                    <a:lnTo>
                      <a:pt x="0" y="2328"/>
                    </a:lnTo>
                    <a:lnTo>
                      <a:pt x="0" y="1976"/>
                    </a:lnTo>
                    <a:lnTo>
                      <a:pt x="3" y="1762"/>
                    </a:lnTo>
                    <a:lnTo>
                      <a:pt x="6" y="1562"/>
                    </a:lnTo>
                    <a:lnTo>
                      <a:pt x="12" y="1363"/>
                    </a:lnTo>
                    <a:lnTo>
                      <a:pt x="18" y="1164"/>
                    </a:lnTo>
                    <a:lnTo>
                      <a:pt x="27" y="995"/>
                    </a:lnTo>
                    <a:lnTo>
                      <a:pt x="37" y="812"/>
                    </a:lnTo>
                    <a:lnTo>
                      <a:pt x="49" y="643"/>
                    </a:lnTo>
                    <a:lnTo>
                      <a:pt x="62" y="490"/>
                    </a:lnTo>
                    <a:lnTo>
                      <a:pt x="69" y="429"/>
                    </a:lnTo>
                    <a:lnTo>
                      <a:pt x="83" y="307"/>
                    </a:lnTo>
                    <a:lnTo>
                      <a:pt x="89" y="246"/>
                    </a:lnTo>
                    <a:lnTo>
                      <a:pt x="105" y="153"/>
                    </a:lnTo>
                    <a:lnTo>
                      <a:pt x="113" y="122"/>
                    </a:lnTo>
                    <a:lnTo>
                      <a:pt x="121" y="92"/>
                    </a:lnTo>
                    <a:lnTo>
                      <a:pt x="130" y="61"/>
                    </a:lnTo>
                    <a:lnTo>
                      <a:pt x="137" y="31"/>
                    </a:lnTo>
                    <a:lnTo>
                      <a:pt x="146" y="16"/>
                    </a:lnTo>
                    <a:lnTo>
                      <a:pt x="156" y="0"/>
                    </a:lnTo>
                    <a:lnTo>
                      <a:pt x="186" y="0"/>
                    </a:lnTo>
                    <a:lnTo>
                      <a:pt x="198" y="16"/>
                    </a:lnTo>
                    <a:lnTo>
                      <a:pt x="210" y="46"/>
                    </a:lnTo>
                    <a:lnTo>
                      <a:pt x="223" y="77"/>
                    </a:lnTo>
                    <a:lnTo>
                      <a:pt x="235" y="122"/>
                    </a:lnTo>
                    <a:lnTo>
                      <a:pt x="248" y="184"/>
                    </a:lnTo>
                    <a:lnTo>
                      <a:pt x="262" y="246"/>
                    </a:lnTo>
                    <a:lnTo>
                      <a:pt x="275" y="322"/>
                    </a:lnTo>
                    <a:lnTo>
                      <a:pt x="281" y="368"/>
                    </a:lnTo>
                    <a:lnTo>
                      <a:pt x="287" y="398"/>
                    </a:lnTo>
                    <a:lnTo>
                      <a:pt x="291" y="414"/>
                    </a:lnTo>
                    <a:lnTo>
                      <a:pt x="294" y="444"/>
                    </a:lnTo>
                    <a:lnTo>
                      <a:pt x="300" y="460"/>
                    </a:lnTo>
                    <a:lnTo>
                      <a:pt x="303" y="475"/>
                    </a:lnTo>
                    <a:lnTo>
                      <a:pt x="315" y="475"/>
                    </a:lnTo>
                    <a:lnTo>
                      <a:pt x="319" y="460"/>
                    </a:lnTo>
                    <a:lnTo>
                      <a:pt x="323" y="429"/>
                    </a:lnTo>
                    <a:lnTo>
                      <a:pt x="328" y="383"/>
                    </a:lnTo>
                    <a:lnTo>
                      <a:pt x="331" y="337"/>
                    </a:lnTo>
                    <a:lnTo>
                      <a:pt x="336" y="214"/>
                    </a:lnTo>
                    <a:lnTo>
                      <a:pt x="338" y="138"/>
                    </a:lnTo>
                    <a:lnTo>
                      <a:pt x="338" y="107"/>
                    </a:lnTo>
                    <a:lnTo>
                      <a:pt x="340" y="77"/>
                    </a:lnTo>
                    <a:lnTo>
                      <a:pt x="341" y="46"/>
                    </a:lnTo>
                    <a:lnTo>
                      <a:pt x="345" y="16"/>
                    </a:lnTo>
                    <a:lnTo>
                      <a:pt x="349" y="0"/>
                    </a:lnTo>
                    <a:lnTo>
                      <a:pt x="356" y="0"/>
                    </a:lnTo>
                    <a:close/>
                  </a:path>
                </a:pathLst>
              </a:custGeom>
              <a:solidFill>
                <a:srgbClr val="aaaaa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a:off x="309600" y="5811120"/>
                <a:ext cx="118440" cy="102600"/>
              </a:xfrm>
              <a:custGeom>
                <a:avLst/>
                <a:gdLst/>
                <a:ahLst/>
                <a:rect l="l" t="t" r="r" b="b"/>
                <a:pathLst>
                  <a:path w="537" h="8382">
                    <a:moveTo>
                      <a:pt x="402" y="4107"/>
                    </a:moveTo>
                    <a:lnTo>
                      <a:pt x="416" y="4153"/>
                    </a:lnTo>
                    <a:lnTo>
                      <a:pt x="430" y="4214"/>
                    </a:lnTo>
                    <a:lnTo>
                      <a:pt x="443" y="4276"/>
                    </a:lnTo>
                    <a:lnTo>
                      <a:pt x="455" y="4353"/>
                    </a:lnTo>
                    <a:lnTo>
                      <a:pt x="466" y="4429"/>
                    </a:lnTo>
                    <a:lnTo>
                      <a:pt x="477" y="4506"/>
                    </a:lnTo>
                    <a:lnTo>
                      <a:pt x="485" y="4597"/>
                    </a:lnTo>
                    <a:lnTo>
                      <a:pt x="495" y="4704"/>
                    </a:lnTo>
                    <a:lnTo>
                      <a:pt x="504" y="4843"/>
                    </a:lnTo>
                    <a:lnTo>
                      <a:pt x="513" y="4996"/>
                    </a:lnTo>
                    <a:lnTo>
                      <a:pt x="521" y="5164"/>
                    </a:lnTo>
                    <a:lnTo>
                      <a:pt x="526" y="5334"/>
                    </a:lnTo>
                    <a:lnTo>
                      <a:pt x="531" y="5517"/>
                    </a:lnTo>
                    <a:lnTo>
                      <a:pt x="534" y="5702"/>
                    </a:lnTo>
                    <a:lnTo>
                      <a:pt x="535" y="5900"/>
                    </a:lnTo>
                    <a:lnTo>
                      <a:pt x="537" y="6099"/>
                    </a:lnTo>
                    <a:lnTo>
                      <a:pt x="535" y="6406"/>
                    </a:lnTo>
                    <a:lnTo>
                      <a:pt x="533" y="6559"/>
                    </a:lnTo>
                    <a:lnTo>
                      <a:pt x="529" y="6697"/>
                    </a:lnTo>
                    <a:lnTo>
                      <a:pt x="526" y="6850"/>
                    </a:lnTo>
                    <a:lnTo>
                      <a:pt x="521" y="7003"/>
                    </a:lnTo>
                    <a:lnTo>
                      <a:pt x="515" y="7142"/>
                    </a:lnTo>
                    <a:lnTo>
                      <a:pt x="509" y="7295"/>
                    </a:lnTo>
                    <a:lnTo>
                      <a:pt x="501" y="7432"/>
                    </a:lnTo>
                    <a:lnTo>
                      <a:pt x="493" y="7555"/>
                    </a:lnTo>
                    <a:lnTo>
                      <a:pt x="485" y="7678"/>
                    </a:lnTo>
                    <a:lnTo>
                      <a:pt x="475" y="7785"/>
                    </a:lnTo>
                    <a:lnTo>
                      <a:pt x="465" y="7876"/>
                    </a:lnTo>
                    <a:lnTo>
                      <a:pt x="455" y="7968"/>
                    </a:lnTo>
                    <a:lnTo>
                      <a:pt x="442" y="8061"/>
                    </a:lnTo>
                    <a:lnTo>
                      <a:pt x="431" y="8122"/>
                    </a:lnTo>
                    <a:lnTo>
                      <a:pt x="418" y="8183"/>
                    </a:lnTo>
                    <a:lnTo>
                      <a:pt x="411" y="8213"/>
                    </a:lnTo>
                    <a:lnTo>
                      <a:pt x="404" y="8244"/>
                    </a:lnTo>
                    <a:lnTo>
                      <a:pt x="388" y="8290"/>
                    </a:lnTo>
                    <a:lnTo>
                      <a:pt x="379" y="8305"/>
                    </a:lnTo>
                    <a:lnTo>
                      <a:pt x="369" y="8321"/>
                    </a:lnTo>
                    <a:lnTo>
                      <a:pt x="360" y="8336"/>
                    </a:lnTo>
                    <a:lnTo>
                      <a:pt x="350" y="8351"/>
                    </a:lnTo>
                    <a:lnTo>
                      <a:pt x="328" y="8366"/>
                    </a:lnTo>
                    <a:lnTo>
                      <a:pt x="306" y="8382"/>
                    </a:lnTo>
                    <a:lnTo>
                      <a:pt x="1" y="8382"/>
                    </a:lnTo>
                    <a:lnTo>
                      <a:pt x="1" y="8152"/>
                    </a:lnTo>
                    <a:lnTo>
                      <a:pt x="31" y="8152"/>
                    </a:lnTo>
                    <a:lnTo>
                      <a:pt x="40" y="8137"/>
                    </a:lnTo>
                    <a:lnTo>
                      <a:pt x="48" y="8107"/>
                    </a:lnTo>
                    <a:lnTo>
                      <a:pt x="55" y="8076"/>
                    </a:lnTo>
                    <a:lnTo>
                      <a:pt x="62" y="8030"/>
                    </a:lnTo>
                    <a:lnTo>
                      <a:pt x="66" y="7968"/>
                    </a:lnTo>
                    <a:lnTo>
                      <a:pt x="72" y="7892"/>
                    </a:lnTo>
                    <a:lnTo>
                      <a:pt x="76" y="7815"/>
                    </a:lnTo>
                    <a:lnTo>
                      <a:pt x="79" y="7754"/>
                    </a:lnTo>
                    <a:lnTo>
                      <a:pt x="80" y="7678"/>
                    </a:lnTo>
                    <a:lnTo>
                      <a:pt x="82" y="7586"/>
                    </a:lnTo>
                    <a:lnTo>
                      <a:pt x="82" y="7478"/>
                    </a:lnTo>
                    <a:lnTo>
                      <a:pt x="85" y="7356"/>
                    </a:lnTo>
                    <a:lnTo>
                      <a:pt x="86" y="7218"/>
                    </a:lnTo>
                    <a:lnTo>
                      <a:pt x="87" y="7065"/>
                    </a:lnTo>
                    <a:lnTo>
                      <a:pt x="87" y="1302"/>
                    </a:lnTo>
                    <a:lnTo>
                      <a:pt x="86" y="1134"/>
                    </a:lnTo>
                    <a:lnTo>
                      <a:pt x="85" y="980"/>
                    </a:lnTo>
                    <a:lnTo>
                      <a:pt x="84" y="858"/>
                    </a:lnTo>
                    <a:lnTo>
                      <a:pt x="80" y="736"/>
                    </a:lnTo>
                    <a:lnTo>
                      <a:pt x="79" y="644"/>
                    </a:lnTo>
                    <a:lnTo>
                      <a:pt x="76" y="568"/>
                    </a:lnTo>
                    <a:lnTo>
                      <a:pt x="74" y="506"/>
                    </a:lnTo>
                    <a:lnTo>
                      <a:pt x="69" y="445"/>
                    </a:lnTo>
                    <a:lnTo>
                      <a:pt x="63" y="384"/>
                    </a:lnTo>
                    <a:lnTo>
                      <a:pt x="58" y="338"/>
                    </a:lnTo>
                    <a:lnTo>
                      <a:pt x="53" y="307"/>
                    </a:lnTo>
                    <a:lnTo>
                      <a:pt x="45" y="277"/>
                    </a:lnTo>
                    <a:lnTo>
                      <a:pt x="38" y="246"/>
                    </a:lnTo>
                    <a:lnTo>
                      <a:pt x="30" y="246"/>
                    </a:lnTo>
                    <a:lnTo>
                      <a:pt x="23" y="231"/>
                    </a:lnTo>
                    <a:lnTo>
                      <a:pt x="1" y="231"/>
                    </a:lnTo>
                    <a:lnTo>
                      <a:pt x="0" y="0"/>
                    </a:lnTo>
                    <a:lnTo>
                      <a:pt x="275" y="0"/>
                    </a:lnTo>
                    <a:lnTo>
                      <a:pt x="293" y="16"/>
                    </a:lnTo>
                    <a:lnTo>
                      <a:pt x="308" y="31"/>
                    </a:lnTo>
                    <a:lnTo>
                      <a:pt x="322" y="46"/>
                    </a:lnTo>
                    <a:lnTo>
                      <a:pt x="337" y="62"/>
                    </a:lnTo>
                    <a:lnTo>
                      <a:pt x="351" y="92"/>
                    </a:lnTo>
                    <a:lnTo>
                      <a:pt x="363" y="108"/>
                    </a:lnTo>
                    <a:lnTo>
                      <a:pt x="374" y="154"/>
                    </a:lnTo>
                    <a:lnTo>
                      <a:pt x="389" y="215"/>
                    </a:lnTo>
                    <a:lnTo>
                      <a:pt x="404" y="277"/>
                    </a:lnTo>
                    <a:lnTo>
                      <a:pt x="419" y="368"/>
                    </a:lnTo>
                    <a:lnTo>
                      <a:pt x="431" y="460"/>
                    </a:lnTo>
                    <a:lnTo>
                      <a:pt x="444" y="568"/>
                    </a:lnTo>
                    <a:lnTo>
                      <a:pt x="455" y="675"/>
                    </a:lnTo>
                    <a:lnTo>
                      <a:pt x="465" y="797"/>
                    </a:lnTo>
                    <a:lnTo>
                      <a:pt x="474" y="934"/>
                    </a:lnTo>
                    <a:lnTo>
                      <a:pt x="483" y="1088"/>
                    </a:lnTo>
                    <a:lnTo>
                      <a:pt x="489" y="1226"/>
                    </a:lnTo>
                    <a:lnTo>
                      <a:pt x="496" y="1379"/>
                    </a:lnTo>
                    <a:lnTo>
                      <a:pt x="504" y="1716"/>
                    </a:lnTo>
                    <a:lnTo>
                      <a:pt x="509" y="2053"/>
                    </a:lnTo>
                    <a:lnTo>
                      <a:pt x="509" y="2390"/>
                    </a:lnTo>
                    <a:lnTo>
                      <a:pt x="508" y="2544"/>
                    </a:lnTo>
                    <a:lnTo>
                      <a:pt x="505" y="2697"/>
                    </a:lnTo>
                    <a:lnTo>
                      <a:pt x="502" y="2834"/>
                    </a:lnTo>
                    <a:lnTo>
                      <a:pt x="493" y="3111"/>
                    </a:lnTo>
                    <a:lnTo>
                      <a:pt x="488" y="3248"/>
                    </a:lnTo>
                    <a:lnTo>
                      <a:pt x="482" y="3372"/>
                    </a:lnTo>
                    <a:lnTo>
                      <a:pt x="462" y="3693"/>
                    </a:lnTo>
                    <a:lnTo>
                      <a:pt x="455" y="3769"/>
                    </a:lnTo>
                    <a:lnTo>
                      <a:pt x="448" y="3847"/>
                    </a:lnTo>
                    <a:lnTo>
                      <a:pt x="441" y="3908"/>
                    </a:lnTo>
                    <a:lnTo>
                      <a:pt x="435" y="3954"/>
                    </a:lnTo>
                    <a:lnTo>
                      <a:pt x="427" y="3984"/>
                    </a:lnTo>
                    <a:lnTo>
                      <a:pt x="416" y="4046"/>
                    </a:lnTo>
                    <a:lnTo>
                      <a:pt x="411" y="4061"/>
                    </a:lnTo>
                    <a:lnTo>
                      <a:pt x="408" y="4076"/>
                    </a:lnTo>
                    <a:lnTo>
                      <a:pt x="405" y="4091"/>
                    </a:lnTo>
                    <a:lnTo>
                      <a:pt x="403" y="4092"/>
                    </a:lnTo>
                    <a:lnTo>
                      <a:pt x="402" y="4107"/>
                    </a:lnTo>
                    <a:close/>
                    <a:moveTo>
                      <a:pt x="171" y="3769"/>
                    </a:moveTo>
                    <a:lnTo>
                      <a:pt x="188" y="3800"/>
                    </a:lnTo>
                    <a:lnTo>
                      <a:pt x="208" y="3832"/>
                    </a:lnTo>
                    <a:lnTo>
                      <a:pt x="219" y="3847"/>
                    </a:lnTo>
                    <a:lnTo>
                      <a:pt x="242" y="3862"/>
                    </a:lnTo>
                    <a:lnTo>
                      <a:pt x="270" y="3862"/>
                    </a:lnTo>
                    <a:lnTo>
                      <a:pt x="284" y="3847"/>
                    </a:lnTo>
                    <a:lnTo>
                      <a:pt x="297" y="3832"/>
                    </a:lnTo>
                    <a:lnTo>
                      <a:pt x="310" y="3816"/>
                    </a:lnTo>
                    <a:lnTo>
                      <a:pt x="322" y="3785"/>
                    </a:lnTo>
                    <a:lnTo>
                      <a:pt x="332" y="3754"/>
                    </a:lnTo>
                    <a:lnTo>
                      <a:pt x="342" y="3708"/>
                    </a:lnTo>
                    <a:lnTo>
                      <a:pt x="351" y="3662"/>
                    </a:lnTo>
                    <a:lnTo>
                      <a:pt x="358" y="3616"/>
                    </a:lnTo>
                    <a:lnTo>
                      <a:pt x="365" y="3555"/>
                    </a:lnTo>
                    <a:lnTo>
                      <a:pt x="372" y="3494"/>
                    </a:lnTo>
                    <a:lnTo>
                      <a:pt x="379" y="3418"/>
                    </a:lnTo>
                    <a:lnTo>
                      <a:pt x="386" y="3340"/>
                    </a:lnTo>
                    <a:lnTo>
                      <a:pt x="391" y="3264"/>
                    </a:lnTo>
                    <a:lnTo>
                      <a:pt x="395" y="3172"/>
                    </a:lnTo>
                    <a:lnTo>
                      <a:pt x="400" y="3065"/>
                    </a:lnTo>
                    <a:lnTo>
                      <a:pt x="404" y="2973"/>
                    </a:lnTo>
                    <a:lnTo>
                      <a:pt x="411" y="2758"/>
                    </a:lnTo>
                    <a:lnTo>
                      <a:pt x="413" y="2651"/>
                    </a:lnTo>
                    <a:lnTo>
                      <a:pt x="415" y="2529"/>
                    </a:lnTo>
                    <a:lnTo>
                      <a:pt x="417" y="2298"/>
                    </a:lnTo>
                    <a:lnTo>
                      <a:pt x="416" y="2191"/>
                    </a:lnTo>
                    <a:lnTo>
                      <a:pt x="416" y="2008"/>
                    </a:lnTo>
                    <a:lnTo>
                      <a:pt x="414" y="1839"/>
                    </a:lnTo>
                    <a:lnTo>
                      <a:pt x="411" y="1670"/>
                    </a:lnTo>
                    <a:lnTo>
                      <a:pt x="406" y="1502"/>
                    </a:lnTo>
                    <a:lnTo>
                      <a:pt x="401" y="1348"/>
                    </a:lnTo>
                    <a:lnTo>
                      <a:pt x="393" y="1211"/>
                    </a:lnTo>
                    <a:lnTo>
                      <a:pt x="384" y="1073"/>
                    </a:lnTo>
                    <a:lnTo>
                      <a:pt x="374" y="935"/>
                    </a:lnTo>
                    <a:lnTo>
                      <a:pt x="369" y="873"/>
                    </a:lnTo>
                    <a:lnTo>
                      <a:pt x="362" y="812"/>
                    </a:lnTo>
                    <a:lnTo>
                      <a:pt x="351" y="705"/>
                    </a:lnTo>
                    <a:lnTo>
                      <a:pt x="344" y="660"/>
                    </a:lnTo>
                    <a:lnTo>
                      <a:pt x="330" y="583"/>
                    </a:lnTo>
                    <a:lnTo>
                      <a:pt x="322" y="552"/>
                    </a:lnTo>
                    <a:lnTo>
                      <a:pt x="314" y="521"/>
                    </a:lnTo>
                    <a:lnTo>
                      <a:pt x="297" y="475"/>
                    </a:lnTo>
                    <a:lnTo>
                      <a:pt x="289" y="445"/>
                    </a:lnTo>
                    <a:lnTo>
                      <a:pt x="280" y="429"/>
                    </a:lnTo>
                    <a:lnTo>
                      <a:pt x="259" y="414"/>
                    </a:lnTo>
                    <a:lnTo>
                      <a:pt x="239" y="414"/>
                    </a:lnTo>
                    <a:lnTo>
                      <a:pt x="229" y="429"/>
                    </a:lnTo>
                    <a:lnTo>
                      <a:pt x="212" y="429"/>
                    </a:lnTo>
                    <a:lnTo>
                      <a:pt x="206" y="444"/>
                    </a:lnTo>
                    <a:lnTo>
                      <a:pt x="198" y="460"/>
                    </a:lnTo>
                    <a:lnTo>
                      <a:pt x="193" y="475"/>
                    </a:lnTo>
                    <a:lnTo>
                      <a:pt x="188" y="490"/>
                    </a:lnTo>
                    <a:lnTo>
                      <a:pt x="186" y="506"/>
                    </a:lnTo>
                    <a:lnTo>
                      <a:pt x="185" y="552"/>
                    </a:lnTo>
                    <a:lnTo>
                      <a:pt x="183" y="629"/>
                    </a:lnTo>
                    <a:lnTo>
                      <a:pt x="180" y="721"/>
                    </a:lnTo>
                    <a:lnTo>
                      <a:pt x="180" y="843"/>
                    </a:lnTo>
                    <a:lnTo>
                      <a:pt x="178" y="981"/>
                    </a:lnTo>
                    <a:lnTo>
                      <a:pt x="176" y="1149"/>
                    </a:lnTo>
                    <a:lnTo>
                      <a:pt x="175" y="1348"/>
                    </a:lnTo>
                    <a:lnTo>
                      <a:pt x="173" y="1563"/>
                    </a:lnTo>
                    <a:lnTo>
                      <a:pt x="174" y="1808"/>
                    </a:lnTo>
                    <a:lnTo>
                      <a:pt x="173" y="2069"/>
                    </a:lnTo>
                    <a:lnTo>
                      <a:pt x="172" y="2359"/>
                    </a:lnTo>
                    <a:lnTo>
                      <a:pt x="172" y="3019"/>
                    </a:lnTo>
                    <a:lnTo>
                      <a:pt x="171" y="3387"/>
                    </a:lnTo>
                    <a:lnTo>
                      <a:pt x="171" y="3769"/>
                    </a:lnTo>
                    <a:close/>
                    <a:moveTo>
                      <a:pt x="170" y="7785"/>
                    </a:moveTo>
                    <a:lnTo>
                      <a:pt x="197" y="7861"/>
                    </a:lnTo>
                    <a:lnTo>
                      <a:pt x="222" y="7907"/>
                    </a:lnTo>
                    <a:lnTo>
                      <a:pt x="246" y="7937"/>
                    </a:lnTo>
                    <a:lnTo>
                      <a:pt x="272" y="7953"/>
                    </a:lnTo>
                    <a:lnTo>
                      <a:pt x="282" y="7953"/>
                    </a:lnTo>
                    <a:lnTo>
                      <a:pt x="292" y="7938"/>
                    </a:lnTo>
                    <a:lnTo>
                      <a:pt x="299" y="7937"/>
                    </a:lnTo>
                    <a:lnTo>
                      <a:pt x="318" y="7907"/>
                    </a:lnTo>
                    <a:lnTo>
                      <a:pt x="327" y="7876"/>
                    </a:lnTo>
                    <a:lnTo>
                      <a:pt x="343" y="7815"/>
                    </a:lnTo>
                    <a:lnTo>
                      <a:pt x="350" y="7785"/>
                    </a:lnTo>
                    <a:lnTo>
                      <a:pt x="356" y="7754"/>
                    </a:lnTo>
                    <a:lnTo>
                      <a:pt x="364" y="7708"/>
                    </a:lnTo>
                    <a:lnTo>
                      <a:pt x="370" y="7663"/>
                    </a:lnTo>
                    <a:lnTo>
                      <a:pt x="376" y="7616"/>
                    </a:lnTo>
                    <a:lnTo>
                      <a:pt x="383" y="7555"/>
                    </a:lnTo>
                    <a:lnTo>
                      <a:pt x="389" y="7509"/>
                    </a:lnTo>
                    <a:lnTo>
                      <a:pt x="394" y="7448"/>
                    </a:lnTo>
                    <a:lnTo>
                      <a:pt x="404" y="7310"/>
                    </a:lnTo>
                    <a:lnTo>
                      <a:pt x="413" y="7172"/>
                    </a:lnTo>
                    <a:lnTo>
                      <a:pt x="419" y="7034"/>
                    </a:lnTo>
                    <a:lnTo>
                      <a:pt x="426" y="6881"/>
                    </a:lnTo>
                    <a:lnTo>
                      <a:pt x="430" y="6728"/>
                    </a:lnTo>
                    <a:lnTo>
                      <a:pt x="434" y="6559"/>
                    </a:lnTo>
                    <a:lnTo>
                      <a:pt x="436" y="6375"/>
                    </a:lnTo>
                    <a:lnTo>
                      <a:pt x="436" y="6069"/>
                    </a:lnTo>
                    <a:lnTo>
                      <a:pt x="435" y="5962"/>
                    </a:lnTo>
                    <a:lnTo>
                      <a:pt x="434" y="5839"/>
                    </a:lnTo>
                    <a:lnTo>
                      <a:pt x="431" y="5717"/>
                    </a:lnTo>
                    <a:lnTo>
                      <a:pt x="428" y="5609"/>
                    </a:lnTo>
                    <a:lnTo>
                      <a:pt x="425" y="5487"/>
                    </a:lnTo>
                    <a:lnTo>
                      <a:pt x="416" y="5257"/>
                    </a:lnTo>
                    <a:lnTo>
                      <a:pt x="405" y="5042"/>
                    </a:lnTo>
                    <a:lnTo>
                      <a:pt x="399" y="4950"/>
                    </a:lnTo>
                    <a:lnTo>
                      <a:pt x="391" y="4858"/>
                    </a:lnTo>
                    <a:lnTo>
                      <a:pt x="383" y="4767"/>
                    </a:lnTo>
                    <a:lnTo>
                      <a:pt x="375" y="4689"/>
                    </a:lnTo>
                    <a:lnTo>
                      <a:pt x="365" y="4613"/>
                    </a:lnTo>
                    <a:lnTo>
                      <a:pt x="354" y="4552"/>
                    </a:lnTo>
                    <a:lnTo>
                      <a:pt x="343" y="4490"/>
                    </a:lnTo>
                    <a:lnTo>
                      <a:pt x="332" y="4429"/>
                    </a:lnTo>
                    <a:lnTo>
                      <a:pt x="319" y="4383"/>
                    </a:lnTo>
                    <a:lnTo>
                      <a:pt x="307" y="4353"/>
                    </a:lnTo>
                    <a:lnTo>
                      <a:pt x="293" y="4322"/>
                    </a:lnTo>
                    <a:lnTo>
                      <a:pt x="279" y="4307"/>
                    </a:lnTo>
                    <a:lnTo>
                      <a:pt x="263" y="4291"/>
                    </a:lnTo>
                    <a:lnTo>
                      <a:pt x="248" y="4292"/>
                    </a:lnTo>
                    <a:lnTo>
                      <a:pt x="236" y="4292"/>
                    </a:lnTo>
                    <a:lnTo>
                      <a:pt x="223" y="4291"/>
                    </a:lnTo>
                    <a:lnTo>
                      <a:pt x="212" y="4291"/>
                    </a:lnTo>
                    <a:lnTo>
                      <a:pt x="202" y="4307"/>
                    </a:lnTo>
                    <a:lnTo>
                      <a:pt x="186" y="4307"/>
                    </a:lnTo>
                    <a:lnTo>
                      <a:pt x="181" y="4322"/>
                    </a:lnTo>
                    <a:lnTo>
                      <a:pt x="177" y="4322"/>
                    </a:lnTo>
                    <a:lnTo>
                      <a:pt x="175" y="4337"/>
                    </a:lnTo>
                    <a:lnTo>
                      <a:pt x="176" y="4383"/>
                    </a:lnTo>
                    <a:lnTo>
                      <a:pt x="174" y="4444"/>
                    </a:lnTo>
                    <a:lnTo>
                      <a:pt x="174" y="4674"/>
                    </a:lnTo>
                    <a:lnTo>
                      <a:pt x="173" y="4813"/>
                    </a:lnTo>
                    <a:lnTo>
                      <a:pt x="173" y="5195"/>
                    </a:lnTo>
                    <a:lnTo>
                      <a:pt x="172" y="5425"/>
                    </a:lnTo>
                    <a:lnTo>
                      <a:pt x="172" y="6284"/>
                    </a:lnTo>
                    <a:lnTo>
                      <a:pt x="171" y="6606"/>
                    </a:lnTo>
                    <a:lnTo>
                      <a:pt x="170" y="7785"/>
                    </a:lnTo>
                    <a:close/>
                  </a:path>
                </a:pathLst>
              </a:custGeom>
              <a:solidFill>
                <a:srgbClr val="0000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9" name=""/>
              <p:cNvSpPr/>
              <p:nvPr/>
            </p:nvSpPr>
            <p:spPr>
              <a:xfrm>
                <a:off x="442440" y="5811120"/>
                <a:ext cx="131760" cy="102600"/>
              </a:xfrm>
              <a:custGeom>
                <a:avLst/>
                <a:gdLst/>
                <a:ahLst/>
                <a:rect l="l" t="t" r="r" b="b"/>
                <a:pathLst>
                  <a:path w="592" h="8382">
                    <a:moveTo>
                      <a:pt x="592" y="8381"/>
                    </a:moveTo>
                    <a:lnTo>
                      <a:pt x="432" y="8382"/>
                    </a:lnTo>
                    <a:lnTo>
                      <a:pt x="231" y="4460"/>
                    </a:lnTo>
                    <a:lnTo>
                      <a:pt x="220" y="4475"/>
                    </a:lnTo>
                    <a:lnTo>
                      <a:pt x="176" y="4475"/>
                    </a:lnTo>
                    <a:lnTo>
                      <a:pt x="167" y="4460"/>
                    </a:lnTo>
                    <a:lnTo>
                      <a:pt x="168" y="6896"/>
                    </a:lnTo>
                    <a:lnTo>
                      <a:pt x="168" y="7096"/>
                    </a:lnTo>
                    <a:lnTo>
                      <a:pt x="170" y="7264"/>
                    </a:lnTo>
                    <a:lnTo>
                      <a:pt x="171" y="7402"/>
                    </a:lnTo>
                    <a:lnTo>
                      <a:pt x="172" y="7540"/>
                    </a:lnTo>
                    <a:lnTo>
                      <a:pt x="173" y="7647"/>
                    </a:lnTo>
                    <a:lnTo>
                      <a:pt x="175" y="7754"/>
                    </a:lnTo>
                    <a:lnTo>
                      <a:pt x="178" y="7815"/>
                    </a:lnTo>
                    <a:lnTo>
                      <a:pt x="180" y="7876"/>
                    </a:lnTo>
                    <a:lnTo>
                      <a:pt x="185" y="7937"/>
                    </a:lnTo>
                    <a:lnTo>
                      <a:pt x="190" y="8000"/>
                    </a:lnTo>
                    <a:lnTo>
                      <a:pt x="195" y="8045"/>
                    </a:lnTo>
                    <a:lnTo>
                      <a:pt x="202" y="8091"/>
                    </a:lnTo>
                    <a:lnTo>
                      <a:pt x="208" y="8122"/>
                    </a:lnTo>
                    <a:lnTo>
                      <a:pt x="223" y="8152"/>
                    </a:lnTo>
                    <a:lnTo>
                      <a:pt x="231" y="8153"/>
                    </a:lnTo>
                    <a:lnTo>
                      <a:pt x="254" y="8152"/>
                    </a:lnTo>
                    <a:lnTo>
                      <a:pt x="254" y="8382"/>
                    </a:lnTo>
                    <a:lnTo>
                      <a:pt x="0" y="8382"/>
                    </a:lnTo>
                    <a:lnTo>
                      <a:pt x="0" y="8152"/>
                    </a:lnTo>
                    <a:lnTo>
                      <a:pt x="31" y="8152"/>
                    </a:lnTo>
                    <a:lnTo>
                      <a:pt x="39" y="8137"/>
                    </a:lnTo>
                    <a:lnTo>
                      <a:pt x="46" y="8107"/>
                    </a:lnTo>
                    <a:lnTo>
                      <a:pt x="54" y="8076"/>
                    </a:lnTo>
                    <a:lnTo>
                      <a:pt x="59" y="8015"/>
                    </a:lnTo>
                    <a:lnTo>
                      <a:pt x="66" y="7968"/>
                    </a:lnTo>
                    <a:lnTo>
                      <a:pt x="70" y="7892"/>
                    </a:lnTo>
                    <a:lnTo>
                      <a:pt x="75" y="7815"/>
                    </a:lnTo>
                    <a:lnTo>
                      <a:pt x="77" y="7754"/>
                    </a:lnTo>
                    <a:lnTo>
                      <a:pt x="78" y="7678"/>
                    </a:lnTo>
                    <a:lnTo>
                      <a:pt x="82" y="7493"/>
                    </a:lnTo>
                    <a:lnTo>
                      <a:pt x="83" y="7371"/>
                    </a:lnTo>
                    <a:lnTo>
                      <a:pt x="83" y="7234"/>
                    </a:lnTo>
                    <a:lnTo>
                      <a:pt x="85" y="7081"/>
                    </a:lnTo>
                    <a:lnTo>
                      <a:pt x="85" y="1302"/>
                    </a:lnTo>
                    <a:lnTo>
                      <a:pt x="83" y="1134"/>
                    </a:lnTo>
                    <a:lnTo>
                      <a:pt x="82" y="980"/>
                    </a:lnTo>
                    <a:lnTo>
                      <a:pt x="81" y="843"/>
                    </a:lnTo>
                    <a:lnTo>
                      <a:pt x="80" y="736"/>
                    </a:lnTo>
                    <a:lnTo>
                      <a:pt x="78" y="644"/>
                    </a:lnTo>
                    <a:lnTo>
                      <a:pt x="75" y="568"/>
                    </a:lnTo>
                    <a:lnTo>
                      <a:pt x="73" y="506"/>
                    </a:lnTo>
                    <a:lnTo>
                      <a:pt x="68" y="445"/>
                    </a:lnTo>
                    <a:lnTo>
                      <a:pt x="63" y="383"/>
                    </a:lnTo>
                    <a:lnTo>
                      <a:pt x="57" y="338"/>
                    </a:lnTo>
                    <a:lnTo>
                      <a:pt x="51" y="307"/>
                    </a:lnTo>
                    <a:lnTo>
                      <a:pt x="44" y="277"/>
                    </a:lnTo>
                    <a:lnTo>
                      <a:pt x="37" y="246"/>
                    </a:lnTo>
                    <a:lnTo>
                      <a:pt x="30" y="246"/>
                    </a:lnTo>
                    <a:lnTo>
                      <a:pt x="21" y="231"/>
                    </a:lnTo>
                    <a:lnTo>
                      <a:pt x="0" y="231"/>
                    </a:lnTo>
                    <a:lnTo>
                      <a:pt x="0" y="0"/>
                    </a:lnTo>
                    <a:lnTo>
                      <a:pt x="216" y="0"/>
                    </a:lnTo>
                    <a:lnTo>
                      <a:pt x="239" y="1"/>
                    </a:lnTo>
                    <a:lnTo>
                      <a:pt x="260" y="16"/>
                    </a:lnTo>
                    <a:lnTo>
                      <a:pt x="280" y="31"/>
                    </a:lnTo>
                    <a:lnTo>
                      <a:pt x="298" y="62"/>
                    </a:lnTo>
                    <a:lnTo>
                      <a:pt x="315" y="77"/>
                    </a:lnTo>
                    <a:lnTo>
                      <a:pt x="330" y="124"/>
                    </a:lnTo>
                    <a:lnTo>
                      <a:pt x="344" y="154"/>
                    </a:lnTo>
                    <a:lnTo>
                      <a:pt x="356" y="200"/>
                    </a:lnTo>
                    <a:lnTo>
                      <a:pt x="378" y="322"/>
                    </a:lnTo>
                    <a:lnTo>
                      <a:pt x="388" y="399"/>
                    </a:lnTo>
                    <a:lnTo>
                      <a:pt x="397" y="475"/>
                    </a:lnTo>
                    <a:lnTo>
                      <a:pt x="407" y="568"/>
                    </a:lnTo>
                    <a:lnTo>
                      <a:pt x="416" y="675"/>
                    </a:lnTo>
                    <a:lnTo>
                      <a:pt x="424" y="797"/>
                    </a:lnTo>
                    <a:lnTo>
                      <a:pt x="432" y="919"/>
                    </a:lnTo>
                    <a:lnTo>
                      <a:pt x="440" y="1043"/>
                    </a:lnTo>
                    <a:lnTo>
                      <a:pt x="447" y="1180"/>
                    </a:lnTo>
                    <a:lnTo>
                      <a:pt x="451" y="1333"/>
                    </a:lnTo>
                    <a:lnTo>
                      <a:pt x="456" y="1486"/>
                    </a:lnTo>
                    <a:lnTo>
                      <a:pt x="460" y="1640"/>
                    </a:lnTo>
                    <a:lnTo>
                      <a:pt x="462" y="1808"/>
                    </a:lnTo>
                    <a:lnTo>
                      <a:pt x="463" y="1977"/>
                    </a:lnTo>
                    <a:lnTo>
                      <a:pt x="464" y="2160"/>
                    </a:lnTo>
                    <a:lnTo>
                      <a:pt x="462" y="2529"/>
                    </a:lnTo>
                    <a:lnTo>
                      <a:pt x="458" y="2712"/>
                    </a:lnTo>
                    <a:lnTo>
                      <a:pt x="455" y="2881"/>
                    </a:lnTo>
                    <a:lnTo>
                      <a:pt x="450" y="3050"/>
                    </a:lnTo>
                    <a:lnTo>
                      <a:pt x="443" y="3202"/>
                    </a:lnTo>
                    <a:lnTo>
                      <a:pt x="428" y="3509"/>
                    </a:lnTo>
                    <a:lnTo>
                      <a:pt x="418" y="3647"/>
                    </a:lnTo>
                    <a:lnTo>
                      <a:pt x="407" y="3769"/>
                    </a:lnTo>
                    <a:lnTo>
                      <a:pt x="395" y="3878"/>
                    </a:lnTo>
                    <a:lnTo>
                      <a:pt x="382" y="3985"/>
                    </a:lnTo>
                    <a:lnTo>
                      <a:pt x="367" y="4076"/>
                    </a:lnTo>
                    <a:lnTo>
                      <a:pt x="352" y="4168"/>
                    </a:lnTo>
                    <a:lnTo>
                      <a:pt x="334" y="4244"/>
                    </a:lnTo>
                    <a:lnTo>
                      <a:pt x="317" y="4307"/>
                    </a:lnTo>
                    <a:lnTo>
                      <a:pt x="440" y="6713"/>
                    </a:lnTo>
                    <a:lnTo>
                      <a:pt x="451" y="6911"/>
                    </a:lnTo>
                    <a:lnTo>
                      <a:pt x="461" y="7081"/>
                    </a:lnTo>
                    <a:lnTo>
                      <a:pt x="470" y="7249"/>
                    </a:lnTo>
                    <a:lnTo>
                      <a:pt x="479" y="7401"/>
                    </a:lnTo>
                    <a:lnTo>
                      <a:pt x="488" y="7525"/>
                    </a:lnTo>
                    <a:lnTo>
                      <a:pt x="505" y="7739"/>
                    </a:lnTo>
                    <a:lnTo>
                      <a:pt x="513" y="7815"/>
                    </a:lnTo>
                    <a:lnTo>
                      <a:pt x="521" y="7876"/>
                    </a:lnTo>
                    <a:lnTo>
                      <a:pt x="527" y="7937"/>
                    </a:lnTo>
                    <a:lnTo>
                      <a:pt x="535" y="7983"/>
                    </a:lnTo>
                    <a:lnTo>
                      <a:pt x="541" y="8015"/>
                    </a:lnTo>
                    <a:lnTo>
                      <a:pt x="548" y="8061"/>
                    </a:lnTo>
                    <a:lnTo>
                      <a:pt x="554" y="8091"/>
                    </a:lnTo>
                    <a:lnTo>
                      <a:pt x="561" y="8106"/>
                    </a:lnTo>
                    <a:lnTo>
                      <a:pt x="572" y="8137"/>
                    </a:lnTo>
                    <a:lnTo>
                      <a:pt x="578" y="8152"/>
                    </a:lnTo>
                    <a:lnTo>
                      <a:pt x="582" y="8168"/>
                    </a:lnTo>
                    <a:lnTo>
                      <a:pt x="586" y="8198"/>
                    </a:lnTo>
                    <a:lnTo>
                      <a:pt x="590" y="8290"/>
                    </a:lnTo>
                    <a:lnTo>
                      <a:pt x="592" y="8336"/>
                    </a:lnTo>
                    <a:lnTo>
                      <a:pt x="592" y="8381"/>
                    </a:lnTo>
                    <a:close/>
                    <a:moveTo>
                      <a:pt x="168" y="4076"/>
                    </a:moveTo>
                    <a:lnTo>
                      <a:pt x="203" y="4076"/>
                    </a:lnTo>
                    <a:lnTo>
                      <a:pt x="223" y="4061"/>
                    </a:lnTo>
                    <a:lnTo>
                      <a:pt x="233" y="4046"/>
                    </a:lnTo>
                    <a:lnTo>
                      <a:pt x="242" y="4030"/>
                    </a:lnTo>
                    <a:lnTo>
                      <a:pt x="250" y="4000"/>
                    </a:lnTo>
                    <a:lnTo>
                      <a:pt x="259" y="3984"/>
                    </a:lnTo>
                    <a:lnTo>
                      <a:pt x="266" y="3954"/>
                    </a:lnTo>
                    <a:lnTo>
                      <a:pt x="282" y="3877"/>
                    </a:lnTo>
                    <a:lnTo>
                      <a:pt x="290" y="3832"/>
                    </a:lnTo>
                    <a:lnTo>
                      <a:pt x="303" y="3739"/>
                    </a:lnTo>
                    <a:lnTo>
                      <a:pt x="308" y="3678"/>
                    </a:lnTo>
                    <a:lnTo>
                      <a:pt x="315" y="3616"/>
                    </a:lnTo>
                    <a:lnTo>
                      <a:pt x="320" y="3555"/>
                    </a:lnTo>
                    <a:lnTo>
                      <a:pt x="330" y="3433"/>
                    </a:lnTo>
                    <a:lnTo>
                      <a:pt x="339" y="3279"/>
                    </a:lnTo>
                    <a:lnTo>
                      <a:pt x="346" y="3126"/>
                    </a:lnTo>
                    <a:lnTo>
                      <a:pt x="352" y="2973"/>
                    </a:lnTo>
                    <a:lnTo>
                      <a:pt x="357" y="2804"/>
                    </a:lnTo>
                    <a:lnTo>
                      <a:pt x="360" y="2620"/>
                    </a:lnTo>
                    <a:lnTo>
                      <a:pt x="363" y="2437"/>
                    </a:lnTo>
                    <a:lnTo>
                      <a:pt x="363" y="2053"/>
                    </a:lnTo>
                    <a:lnTo>
                      <a:pt x="358" y="1686"/>
                    </a:lnTo>
                    <a:lnTo>
                      <a:pt x="349" y="1379"/>
                    </a:lnTo>
                    <a:lnTo>
                      <a:pt x="343" y="1226"/>
                    </a:lnTo>
                    <a:lnTo>
                      <a:pt x="336" y="1088"/>
                    </a:lnTo>
                    <a:lnTo>
                      <a:pt x="319" y="843"/>
                    </a:lnTo>
                    <a:lnTo>
                      <a:pt x="309" y="751"/>
                    </a:lnTo>
                    <a:lnTo>
                      <a:pt x="299" y="660"/>
                    </a:lnTo>
                    <a:lnTo>
                      <a:pt x="288" y="598"/>
                    </a:lnTo>
                    <a:lnTo>
                      <a:pt x="276" y="536"/>
                    </a:lnTo>
                    <a:lnTo>
                      <a:pt x="263" y="506"/>
                    </a:lnTo>
                    <a:lnTo>
                      <a:pt x="250" y="475"/>
                    </a:lnTo>
                    <a:lnTo>
                      <a:pt x="224" y="475"/>
                    </a:lnTo>
                    <a:lnTo>
                      <a:pt x="213" y="491"/>
                    </a:lnTo>
                    <a:lnTo>
                      <a:pt x="201" y="506"/>
                    </a:lnTo>
                    <a:lnTo>
                      <a:pt x="190" y="536"/>
                    </a:lnTo>
                    <a:lnTo>
                      <a:pt x="187" y="552"/>
                    </a:lnTo>
                    <a:lnTo>
                      <a:pt x="185" y="598"/>
                    </a:lnTo>
                    <a:lnTo>
                      <a:pt x="183" y="675"/>
                    </a:lnTo>
                    <a:lnTo>
                      <a:pt x="180" y="782"/>
                    </a:lnTo>
                    <a:lnTo>
                      <a:pt x="178" y="904"/>
                    </a:lnTo>
                    <a:lnTo>
                      <a:pt x="177" y="1058"/>
                    </a:lnTo>
                    <a:lnTo>
                      <a:pt x="175" y="1241"/>
                    </a:lnTo>
                    <a:lnTo>
                      <a:pt x="174" y="1440"/>
                    </a:lnTo>
                    <a:lnTo>
                      <a:pt x="172" y="1686"/>
                    </a:lnTo>
                    <a:lnTo>
                      <a:pt x="172" y="1945"/>
                    </a:lnTo>
                    <a:lnTo>
                      <a:pt x="171" y="2237"/>
                    </a:lnTo>
                    <a:lnTo>
                      <a:pt x="170" y="2544"/>
                    </a:lnTo>
                    <a:lnTo>
                      <a:pt x="170" y="3248"/>
                    </a:lnTo>
                    <a:lnTo>
                      <a:pt x="168" y="3647"/>
                    </a:lnTo>
                    <a:lnTo>
                      <a:pt x="168" y="4076"/>
                    </a:lnTo>
                    <a:close/>
                  </a:path>
                </a:pathLst>
              </a:custGeom>
              <a:solidFill>
                <a:srgbClr val="0000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0" name=""/>
              <p:cNvSpPr/>
              <p:nvPr/>
            </p:nvSpPr>
            <p:spPr>
              <a:xfrm>
                <a:off x="578520" y="5807880"/>
                <a:ext cx="129600" cy="108360"/>
              </a:xfrm>
              <a:custGeom>
                <a:avLst/>
                <a:gdLst/>
                <a:ahLst/>
                <a:rect l="l" t="t" r="r" b="b"/>
                <a:pathLst>
                  <a:path w="584" h="8764">
                    <a:moveTo>
                      <a:pt x="298" y="0"/>
                    </a:moveTo>
                    <a:lnTo>
                      <a:pt x="312" y="0"/>
                    </a:lnTo>
                    <a:lnTo>
                      <a:pt x="326" y="16"/>
                    </a:lnTo>
                    <a:lnTo>
                      <a:pt x="341" y="46"/>
                    </a:lnTo>
                    <a:lnTo>
                      <a:pt x="354" y="77"/>
                    </a:lnTo>
                    <a:lnTo>
                      <a:pt x="368" y="122"/>
                    </a:lnTo>
                    <a:lnTo>
                      <a:pt x="381" y="168"/>
                    </a:lnTo>
                    <a:lnTo>
                      <a:pt x="393" y="229"/>
                    </a:lnTo>
                    <a:lnTo>
                      <a:pt x="406" y="307"/>
                    </a:lnTo>
                    <a:lnTo>
                      <a:pt x="419" y="383"/>
                    </a:lnTo>
                    <a:lnTo>
                      <a:pt x="431" y="475"/>
                    </a:lnTo>
                    <a:lnTo>
                      <a:pt x="443" y="582"/>
                    </a:lnTo>
                    <a:lnTo>
                      <a:pt x="454" y="689"/>
                    </a:lnTo>
                    <a:lnTo>
                      <a:pt x="466" y="812"/>
                    </a:lnTo>
                    <a:lnTo>
                      <a:pt x="477" y="950"/>
                    </a:lnTo>
                    <a:lnTo>
                      <a:pt x="488" y="1087"/>
                    </a:lnTo>
                    <a:lnTo>
                      <a:pt x="510" y="1394"/>
                    </a:lnTo>
                    <a:lnTo>
                      <a:pt x="519" y="1562"/>
                    </a:lnTo>
                    <a:lnTo>
                      <a:pt x="528" y="1731"/>
                    </a:lnTo>
                    <a:lnTo>
                      <a:pt x="543" y="2067"/>
                    </a:lnTo>
                    <a:lnTo>
                      <a:pt x="551" y="2252"/>
                    </a:lnTo>
                    <a:lnTo>
                      <a:pt x="558" y="2435"/>
                    </a:lnTo>
                    <a:lnTo>
                      <a:pt x="563" y="2635"/>
                    </a:lnTo>
                    <a:lnTo>
                      <a:pt x="576" y="3233"/>
                    </a:lnTo>
                    <a:lnTo>
                      <a:pt x="578" y="3447"/>
                    </a:lnTo>
                    <a:lnTo>
                      <a:pt x="582" y="3662"/>
                    </a:lnTo>
                    <a:lnTo>
                      <a:pt x="583" y="3876"/>
                    </a:lnTo>
                    <a:lnTo>
                      <a:pt x="584" y="4106"/>
                    </a:lnTo>
                    <a:lnTo>
                      <a:pt x="584" y="4566"/>
                    </a:lnTo>
                    <a:lnTo>
                      <a:pt x="583" y="4796"/>
                    </a:lnTo>
                    <a:lnTo>
                      <a:pt x="578" y="5240"/>
                    </a:lnTo>
                    <a:lnTo>
                      <a:pt x="576" y="5455"/>
                    </a:lnTo>
                    <a:lnTo>
                      <a:pt x="572" y="5670"/>
                    </a:lnTo>
                    <a:lnTo>
                      <a:pt x="567" y="5885"/>
                    </a:lnTo>
                    <a:lnTo>
                      <a:pt x="556" y="6282"/>
                    </a:lnTo>
                    <a:lnTo>
                      <a:pt x="550" y="6467"/>
                    </a:lnTo>
                    <a:lnTo>
                      <a:pt x="543" y="6650"/>
                    </a:lnTo>
                    <a:lnTo>
                      <a:pt x="536" y="6835"/>
                    </a:lnTo>
                    <a:lnTo>
                      <a:pt x="527" y="7003"/>
                    </a:lnTo>
                    <a:lnTo>
                      <a:pt x="517" y="7171"/>
                    </a:lnTo>
                    <a:lnTo>
                      <a:pt x="509" y="7340"/>
                    </a:lnTo>
                    <a:lnTo>
                      <a:pt x="498" y="7508"/>
                    </a:lnTo>
                    <a:lnTo>
                      <a:pt x="487" y="7661"/>
                    </a:lnTo>
                    <a:lnTo>
                      <a:pt x="476" y="7799"/>
                    </a:lnTo>
                    <a:lnTo>
                      <a:pt x="465" y="7937"/>
                    </a:lnTo>
                    <a:lnTo>
                      <a:pt x="453" y="8059"/>
                    </a:lnTo>
                    <a:lnTo>
                      <a:pt x="429" y="8274"/>
                    </a:lnTo>
                    <a:lnTo>
                      <a:pt x="416" y="8366"/>
                    </a:lnTo>
                    <a:lnTo>
                      <a:pt x="404" y="8442"/>
                    </a:lnTo>
                    <a:lnTo>
                      <a:pt x="391" y="8519"/>
                    </a:lnTo>
                    <a:lnTo>
                      <a:pt x="376" y="8580"/>
                    </a:lnTo>
                    <a:lnTo>
                      <a:pt x="364" y="8642"/>
                    </a:lnTo>
                    <a:lnTo>
                      <a:pt x="349" y="8688"/>
                    </a:lnTo>
                    <a:lnTo>
                      <a:pt x="335" y="8718"/>
                    </a:lnTo>
                    <a:lnTo>
                      <a:pt x="321" y="8733"/>
                    </a:lnTo>
                    <a:lnTo>
                      <a:pt x="306" y="8749"/>
                    </a:lnTo>
                    <a:lnTo>
                      <a:pt x="290" y="8764"/>
                    </a:lnTo>
                    <a:lnTo>
                      <a:pt x="275" y="8749"/>
                    </a:lnTo>
                    <a:lnTo>
                      <a:pt x="261" y="8749"/>
                    </a:lnTo>
                    <a:lnTo>
                      <a:pt x="232" y="8688"/>
                    </a:lnTo>
                    <a:lnTo>
                      <a:pt x="204" y="8595"/>
                    </a:lnTo>
                    <a:lnTo>
                      <a:pt x="190" y="8519"/>
                    </a:lnTo>
                    <a:lnTo>
                      <a:pt x="177" y="8458"/>
                    </a:lnTo>
                    <a:lnTo>
                      <a:pt x="165" y="8381"/>
                    </a:lnTo>
                    <a:lnTo>
                      <a:pt x="152" y="8290"/>
                    </a:lnTo>
                    <a:lnTo>
                      <a:pt x="128" y="8075"/>
                    </a:lnTo>
                    <a:lnTo>
                      <a:pt x="116" y="7952"/>
                    </a:lnTo>
                    <a:lnTo>
                      <a:pt x="105" y="7830"/>
                    </a:lnTo>
                    <a:lnTo>
                      <a:pt x="83" y="7539"/>
                    </a:lnTo>
                    <a:lnTo>
                      <a:pt x="74" y="7386"/>
                    </a:lnTo>
                    <a:lnTo>
                      <a:pt x="64" y="7217"/>
                    </a:lnTo>
                    <a:lnTo>
                      <a:pt x="55" y="7049"/>
                    </a:lnTo>
                    <a:lnTo>
                      <a:pt x="47" y="6880"/>
                    </a:lnTo>
                    <a:lnTo>
                      <a:pt x="40" y="6696"/>
                    </a:lnTo>
                    <a:lnTo>
                      <a:pt x="33" y="6512"/>
                    </a:lnTo>
                    <a:lnTo>
                      <a:pt x="27" y="6314"/>
                    </a:lnTo>
                    <a:lnTo>
                      <a:pt x="21" y="6129"/>
                    </a:lnTo>
                    <a:lnTo>
                      <a:pt x="16" y="5915"/>
                    </a:lnTo>
                    <a:lnTo>
                      <a:pt x="12" y="5715"/>
                    </a:lnTo>
                    <a:lnTo>
                      <a:pt x="8" y="5501"/>
                    </a:lnTo>
                    <a:lnTo>
                      <a:pt x="6" y="5286"/>
                    </a:lnTo>
                    <a:lnTo>
                      <a:pt x="3" y="5057"/>
                    </a:lnTo>
                    <a:lnTo>
                      <a:pt x="2" y="4826"/>
                    </a:lnTo>
                    <a:lnTo>
                      <a:pt x="0" y="4597"/>
                    </a:lnTo>
                    <a:lnTo>
                      <a:pt x="0" y="4106"/>
                    </a:lnTo>
                    <a:lnTo>
                      <a:pt x="2" y="3861"/>
                    </a:lnTo>
                    <a:lnTo>
                      <a:pt x="4" y="3631"/>
                    </a:lnTo>
                    <a:lnTo>
                      <a:pt x="6" y="3401"/>
                    </a:lnTo>
                    <a:lnTo>
                      <a:pt x="9" y="3171"/>
                    </a:lnTo>
                    <a:lnTo>
                      <a:pt x="14" y="2956"/>
                    </a:lnTo>
                    <a:lnTo>
                      <a:pt x="24" y="2527"/>
                    </a:lnTo>
                    <a:lnTo>
                      <a:pt x="30" y="2328"/>
                    </a:lnTo>
                    <a:lnTo>
                      <a:pt x="38" y="2129"/>
                    </a:lnTo>
                    <a:lnTo>
                      <a:pt x="55" y="1761"/>
                    </a:lnTo>
                    <a:lnTo>
                      <a:pt x="64" y="1592"/>
                    </a:lnTo>
                    <a:lnTo>
                      <a:pt x="74" y="1409"/>
                    </a:lnTo>
                    <a:lnTo>
                      <a:pt x="86" y="1256"/>
                    </a:lnTo>
                    <a:lnTo>
                      <a:pt x="96" y="1087"/>
                    </a:lnTo>
                    <a:lnTo>
                      <a:pt x="107" y="965"/>
                    </a:lnTo>
                    <a:lnTo>
                      <a:pt x="117" y="843"/>
                    </a:lnTo>
                    <a:lnTo>
                      <a:pt x="127" y="719"/>
                    </a:lnTo>
                    <a:lnTo>
                      <a:pt x="137" y="612"/>
                    </a:lnTo>
                    <a:lnTo>
                      <a:pt x="147" y="521"/>
                    </a:lnTo>
                    <a:lnTo>
                      <a:pt x="156" y="429"/>
                    </a:lnTo>
                    <a:lnTo>
                      <a:pt x="165" y="338"/>
                    </a:lnTo>
                    <a:lnTo>
                      <a:pt x="175" y="275"/>
                    </a:lnTo>
                    <a:lnTo>
                      <a:pt x="184" y="199"/>
                    </a:lnTo>
                    <a:lnTo>
                      <a:pt x="191" y="153"/>
                    </a:lnTo>
                    <a:lnTo>
                      <a:pt x="209" y="61"/>
                    </a:lnTo>
                    <a:lnTo>
                      <a:pt x="216" y="31"/>
                    </a:lnTo>
                    <a:lnTo>
                      <a:pt x="224" y="16"/>
                    </a:lnTo>
                    <a:lnTo>
                      <a:pt x="232" y="0"/>
                    </a:lnTo>
                    <a:lnTo>
                      <a:pt x="298" y="0"/>
                    </a:lnTo>
                    <a:close/>
                    <a:moveTo>
                      <a:pt x="289" y="444"/>
                    </a:moveTo>
                    <a:lnTo>
                      <a:pt x="280" y="444"/>
                    </a:lnTo>
                    <a:lnTo>
                      <a:pt x="270" y="460"/>
                    </a:lnTo>
                    <a:lnTo>
                      <a:pt x="261" y="475"/>
                    </a:lnTo>
                    <a:lnTo>
                      <a:pt x="251" y="505"/>
                    </a:lnTo>
                    <a:lnTo>
                      <a:pt x="234" y="567"/>
                    </a:lnTo>
                    <a:lnTo>
                      <a:pt x="225" y="612"/>
                    </a:lnTo>
                    <a:lnTo>
                      <a:pt x="210" y="704"/>
                    </a:lnTo>
                    <a:lnTo>
                      <a:pt x="202" y="766"/>
                    </a:lnTo>
                    <a:lnTo>
                      <a:pt x="195" y="842"/>
                    </a:lnTo>
                    <a:lnTo>
                      <a:pt x="187" y="919"/>
                    </a:lnTo>
                    <a:lnTo>
                      <a:pt x="180" y="995"/>
                    </a:lnTo>
                    <a:lnTo>
                      <a:pt x="167" y="1179"/>
                    </a:lnTo>
                    <a:lnTo>
                      <a:pt x="161" y="1287"/>
                    </a:lnTo>
                    <a:lnTo>
                      <a:pt x="153" y="1409"/>
                    </a:lnTo>
                    <a:lnTo>
                      <a:pt x="147" y="1562"/>
                    </a:lnTo>
                    <a:lnTo>
                      <a:pt x="141" y="1700"/>
                    </a:lnTo>
                    <a:lnTo>
                      <a:pt x="135" y="1853"/>
                    </a:lnTo>
                    <a:lnTo>
                      <a:pt x="129" y="2022"/>
                    </a:lnTo>
                    <a:lnTo>
                      <a:pt x="125" y="2191"/>
                    </a:lnTo>
                    <a:lnTo>
                      <a:pt x="120" y="2374"/>
                    </a:lnTo>
                    <a:lnTo>
                      <a:pt x="113" y="2757"/>
                    </a:lnTo>
                    <a:lnTo>
                      <a:pt x="110" y="2956"/>
                    </a:lnTo>
                    <a:lnTo>
                      <a:pt x="105" y="3385"/>
                    </a:lnTo>
                    <a:lnTo>
                      <a:pt x="103" y="3601"/>
                    </a:lnTo>
                    <a:lnTo>
                      <a:pt x="102" y="3830"/>
                    </a:lnTo>
                    <a:lnTo>
                      <a:pt x="101" y="4076"/>
                    </a:lnTo>
                    <a:lnTo>
                      <a:pt x="101" y="4582"/>
                    </a:lnTo>
                    <a:lnTo>
                      <a:pt x="102" y="4826"/>
                    </a:lnTo>
                    <a:lnTo>
                      <a:pt x="103" y="5057"/>
                    </a:lnTo>
                    <a:lnTo>
                      <a:pt x="107" y="5516"/>
                    </a:lnTo>
                    <a:lnTo>
                      <a:pt x="110" y="5731"/>
                    </a:lnTo>
                    <a:lnTo>
                      <a:pt x="113" y="5946"/>
                    </a:lnTo>
                    <a:lnTo>
                      <a:pt x="117" y="6144"/>
                    </a:lnTo>
                    <a:lnTo>
                      <a:pt x="120" y="6329"/>
                    </a:lnTo>
                    <a:lnTo>
                      <a:pt x="126" y="6528"/>
                    </a:lnTo>
                    <a:lnTo>
                      <a:pt x="130" y="6696"/>
                    </a:lnTo>
                    <a:lnTo>
                      <a:pt x="136" y="6865"/>
                    </a:lnTo>
                    <a:lnTo>
                      <a:pt x="142" y="7033"/>
                    </a:lnTo>
                    <a:lnTo>
                      <a:pt x="155" y="7340"/>
                    </a:lnTo>
                    <a:lnTo>
                      <a:pt x="163" y="7478"/>
                    </a:lnTo>
                    <a:lnTo>
                      <a:pt x="169" y="7584"/>
                    </a:lnTo>
                    <a:lnTo>
                      <a:pt x="183" y="7769"/>
                    </a:lnTo>
                    <a:lnTo>
                      <a:pt x="189" y="7846"/>
                    </a:lnTo>
                    <a:lnTo>
                      <a:pt x="197" y="7922"/>
                    </a:lnTo>
                    <a:lnTo>
                      <a:pt x="203" y="7998"/>
                    </a:lnTo>
                    <a:lnTo>
                      <a:pt x="211" y="8059"/>
                    </a:lnTo>
                    <a:lnTo>
                      <a:pt x="219" y="8105"/>
                    </a:lnTo>
                    <a:lnTo>
                      <a:pt x="227" y="8166"/>
                    </a:lnTo>
                    <a:lnTo>
                      <a:pt x="235" y="8198"/>
                    </a:lnTo>
                    <a:lnTo>
                      <a:pt x="244" y="8244"/>
                    </a:lnTo>
                    <a:lnTo>
                      <a:pt x="252" y="8274"/>
                    </a:lnTo>
                    <a:lnTo>
                      <a:pt x="261" y="8290"/>
                    </a:lnTo>
                    <a:lnTo>
                      <a:pt x="280" y="8320"/>
                    </a:lnTo>
                    <a:lnTo>
                      <a:pt x="300" y="8320"/>
                    </a:lnTo>
                    <a:lnTo>
                      <a:pt x="310" y="8305"/>
                    </a:lnTo>
                    <a:lnTo>
                      <a:pt x="320" y="8289"/>
                    </a:lnTo>
                    <a:lnTo>
                      <a:pt x="330" y="8259"/>
                    </a:lnTo>
                    <a:lnTo>
                      <a:pt x="340" y="8228"/>
                    </a:lnTo>
                    <a:lnTo>
                      <a:pt x="347" y="8198"/>
                    </a:lnTo>
                    <a:lnTo>
                      <a:pt x="357" y="8151"/>
                    </a:lnTo>
                    <a:lnTo>
                      <a:pt x="367" y="8090"/>
                    </a:lnTo>
                    <a:lnTo>
                      <a:pt x="374" y="8029"/>
                    </a:lnTo>
                    <a:lnTo>
                      <a:pt x="383" y="7968"/>
                    </a:lnTo>
                    <a:lnTo>
                      <a:pt x="391" y="7891"/>
                    </a:lnTo>
                    <a:lnTo>
                      <a:pt x="400" y="7800"/>
                    </a:lnTo>
                    <a:lnTo>
                      <a:pt x="407" y="7723"/>
                    </a:lnTo>
                    <a:lnTo>
                      <a:pt x="421" y="7524"/>
                    </a:lnTo>
                    <a:lnTo>
                      <a:pt x="428" y="7401"/>
                    </a:lnTo>
                    <a:lnTo>
                      <a:pt x="441" y="7156"/>
                    </a:lnTo>
                    <a:lnTo>
                      <a:pt x="446" y="7018"/>
                    </a:lnTo>
                    <a:lnTo>
                      <a:pt x="451" y="6880"/>
                    </a:lnTo>
                    <a:lnTo>
                      <a:pt x="457" y="6727"/>
                    </a:lnTo>
                    <a:lnTo>
                      <a:pt x="462" y="6574"/>
                    </a:lnTo>
                    <a:lnTo>
                      <a:pt x="466" y="6406"/>
                    </a:lnTo>
                    <a:lnTo>
                      <a:pt x="469" y="6221"/>
                    </a:lnTo>
                    <a:lnTo>
                      <a:pt x="473" y="6038"/>
                    </a:lnTo>
                    <a:lnTo>
                      <a:pt x="476" y="5838"/>
                    </a:lnTo>
                    <a:lnTo>
                      <a:pt x="480" y="5425"/>
                    </a:lnTo>
                    <a:lnTo>
                      <a:pt x="482" y="4980"/>
                    </a:lnTo>
                    <a:lnTo>
                      <a:pt x="483" y="4750"/>
                    </a:lnTo>
                    <a:lnTo>
                      <a:pt x="483" y="4229"/>
                    </a:lnTo>
                    <a:lnTo>
                      <a:pt x="481" y="3738"/>
                    </a:lnTo>
                    <a:lnTo>
                      <a:pt x="479" y="3492"/>
                    </a:lnTo>
                    <a:lnTo>
                      <a:pt x="477" y="3263"/>
                    </a:lnTo>
                    <a:lnTo>
                      <a:pt x="471" y="2834"/>
                    </a:lnTo>
                    <a:lnTo>
                      <a:pt x="468" y="2620"/>
                    </a:lnTo>
                    <a:lnTo>
                      <a:pt x="464" y="2420"/>
                    </a:lnTo>
                    <a:lnTo>
                      <a:pt x="459" y="2237"/>
                    </a:lnTo>
                    <a:lnTo>
                      <a:pt x="455" y="2052"/>
                    </a:lnTo>
                    <a:lnTo>
                      <a:pt x="450" y="1884"/>
                    </a:lnTo>
                    <a:lnTo>
                      <a:pt x="443" y="1731"/>
                    </a:lnTo>
                    <a:lnTo>
                      <a:pt x="438" y="1577"/>
                    </a:lnTo>
                    <a:lnTo>
                      <a:pt x="430" y="1424"/>
                    </a:lnTo>
                    <a:lnTo>
                      <a:pt x="423" y="1287"/>
                    </a:lnTo>
                    <a:lnTo>
                      <a:pt x="411" y="1087"/>
                    </a:lnTo>
                    <a:lnTo>
                      <a:pt x="400" y="919"/>
                    </a:lnTo>
                    <a:lnTo>
                      <a:pt x="388" y="782"/>
                    </a:lnTo>
                    <a:lnTo>
                      <a:pt x="376" y="658"/>
                    </a:lnTo>
                    <a:lnTo>
                      <a:pt x="365" y="567"/>
                    </a:lnTo>
                    <a:lnTo>
                      <a:pt x="354" y="505"/>
                    </a:lnTo>
                    <a:lnTo>
                      <a:pt x="343" y="460"/>
                    </a:lnTo>
                    <a:lnTo>
                      <a:pt x="332" y="444"/>
                    </a:lnTo>
                    <a:lnTo>
                      <a:pt x="289" y="444"/>
                    </a:lnTo>
                    <a:close/>
                  </a:path>
                </a:pathLst>
              </a:custGeom>
              <a:solidFill>
                <a:srgbClr val="0000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1" name=""/>
              <p:cNvSpPr/>
              <p:nvPr/>
            </p:nvSpPr>
            <p:spPr>
              <a:xfrm>
                <a:off x="719280" y="5811120"/>
                <a:ext cx="182880" cy="105120"/>
              </a:xfrm>
              <a:custGeom>
                <a:avLst/>
                <a:gdLst/>
                <a:ahLst/>
                <a:rect l="l" t="t" r="r" b="b"/>
                <a:pathLst>
                  <a:path w="829" h="8581">
                    <a:moveTo>
                      <a:pt x="829" y="0"/>
                    </a:moveTo>
                    <a:lnTo>
                      <a:pt x="829" y="231"/>
                    </a:lnTo>
                    <a:lnTo>
                      <a:pt x="824" y="231"/>
                    </a:lnTo>
                    <a:lnTo>
                      <a:pt x="817" y="246"/>
                    </a:lnTo>
                    <a:lnTo>
                      <a:pt x="812" y="246"/>
                    </a:lnTo>
                    <a:lnTo>
                      <a:pt x="802" y="277"/>
                    </a:lnTo>
                    <a:lnTo>
                      <a:pt x="799" y="307"/>
                    </a:lnTo>
                    <a:lnTo>
                      <a:pt x="796" y="322"/>
                    </a:lnTo>
                    <a:lnTo>
                      <a:pt x="790" y="353"/>
                    </a:lnTo>
                    <a:lnTo>
                      <a:pt x="784" y="429"/>
                    </a:lnTo>
                    <a:lnTo>
                      <a:pt x="778" y="521"/>
                    </a:lnTo>
                    <a:lnTo>
                      <a:pt x="771" y="644"/>
                    </a:lnTo>
                    <a:lnTo>
                      <a:pt x="764" y="797"/>
                    </a:lnTo>
                    <a:lnTo>
                      <a:pt x="761" y="858"/>
                    </a:lnTo>
                    <a:lnTo>
                      <a:pt x="759" y="935"/>
                    </a:lnTo>
                    <a:lnTo>
                      <a:pt x="756" y="1042"/>
                    </a:lnTo>
                    <a:lnTo>
                      <a:pt x="752" y="1149"/>
                    </a:lnTo>
                    <a:lnTo>
                      <a:pt x="748" y="1287"/>
                    </a:lnTo>
                    <a:lnTo>
                      <a:pt x="745" y="1455"/>
                    </a:lnTo>
                    <a:lnTo>
                      <a:pt x="741" y="1624"/>
                    </a:lnTo>
                    <a:lnTo>
                      <a:pt x="737" y="1823"/>
                    </a:lnTo>
                    <a:lnTo>
                      <a:pt x="570" y="8581"/>
                    </a:lnTo>
                    <a:lnTo>
                      <a:pt x="552" y="8581"/>
                    </a:lnTo>
                    <a:lnTo>
                      <a:pt x="416" y="3218"/>
                    </a:lnTo>
                    <a:lnTo>
                      <a:pt x="282" y="8581"/>
                    </a:lnTo>
                    <a:lnTo>
                      <a:pt x="267" y="8581"/>
                    </a:lnTo>
                    <a:lnTo>
                      <a:pt x="89" y="1609"/>
                    </a:lnTo>
                    <a:lnTo>
                      <a:pt x="85" y="1425"/>
                    </a:lnTo>
                    <a:lnTo>
                      <a:pt x="80" y="1272"/>
                    </a:lnTo>
                    <a:lnTo>
                      <a:pt x="77" y="1119"/>
                    </a:lnTo>
                    <a:lnTo>
                      <a:pt x="74" y="996"/>
                    </a:lnTo>
                    <a:lnTo>
                      <a:pt x="71" y="889"/>
                    </a:lnTo>
                    <a:lnTo>
                      <a:pt x="68" y="812"/>
                    </a:lnTo>
                    <a:lnTo>
                      <a:pt x="66" y="736"/>
                    </a:lnTo>
                    <a:lnTo>
                      <a:pt x="64" y="690"/>
                    </a:lnTo>
                    <a:lnTo>
                      <a:pt x="60" y="583"/>
                    </a:lnTo>
                    <a:lnTo>
                      <a:pt x="53" y="491"/>
                    </a:lnTo>
                    <a:lnTo>
                      <a:pt x="48" y="414"/>
                    </a:lnTo>
                    <a:lnTo>
                      <a:pt x="40" y="353"/>
                    </a:lnTo>
                    <a:lnTo>
                      <a:pt x="37" y="322"/>
                    </a:lnTo>
                    <a:lnTo>
                      <a:pt x="32" y="292"/>
                    </a:lnTo>
                    <a:lnTo>
                      <a:pt x="23" y="261"/>
                    </a:lnTo>
                    <a:lnTo>
                      <a:pt x="16" y="246"/>
                    </a:lnTo>
                    <a:lnTo>
                      <a:pt x="12" y="246"/>
                    </a:lnTo>
                    <a:lnTo>
                      <a:pt x="5" y="231"/>
                    </a:lnTo>
                    <a:lnTo>
                      <a:pt x="0" y="231"/>
                    </a:lnTo>
                    <a:lnTo>
                      <a:pt x="0" y="1"/>
                    </a:lnTo>
                    <a:lnTo>
                      <a:pt x="220" y="0"/>
                    </a:lnTo>
                    <a:lnTo>
                      <a:pt x="220" y="231"/>
                    </a:lnTo>
                    <a:lnTo>
                      <a:pt x="204" y="231"/>
                    </a:lnTo>
                    <a:lnTo>
                      <a:pt x="193" y="261"/>
                    </a:lnTo>
                    <a:lnTo>
                      <a:pt x="188" y="277"/>
                    </a:lnTo>
                    <a:lnTo>
                      <a:pt x="184" y="292"/>
                    </a:lnTo>
                    <a:lnTo>
                      <a:pt x="180" y="322"/>
                    </a:lnTo>
                    <a:lnTo>
                      <a:pt x="175" y="353"/>
                    </a:lnTo>
                    <a:lnTo>
                      <a:pt x="172" y="384"/>
                    </a:lnTo>
                    <a:lnTo>
                      <a:pt x="168" y="460"/>
                    </a:lnTo>
                    <a:lnTo>
                      <a:pt x="164" y="551"/>
                    </a:lnTo>
                    <a:lnTo>
                      <a:pt x="162" y="644"/>
                    </a:lnTo>
                    <a:lnTo>
                      <a:pt x="161" y="736"/>
                    </a:lnTo>
                    <a:lnTo>
                      <a:pt x="162" y="797"/>
                    </a:lnTo>
                    <a:lnTo>
                      <a:pt x="162" y="889"/>
                    </a:lnTo>
                    <a:lnTo>
                      <a:pt x="164" y="980"/>
                    </a:lnTo>
                    <a:lnTo>
                      <a:pt x="167" y="1088"/>
                    </a:lnTo>
                    <a:lnTo>
                      <a:pt x="169" y="1226"/>
                    </a:lnTo>
                    <a:lnTo>
                      <a:pt x="171" y="1379"/>
                    </a:lnTo>
                    <a:lnTo>
                      <a:pt x="176" y="1548"/>
                    </a:lnTo>
                    <a:lnTo>
                      <a:pt x="181" y="1731"/>
                    </a:lnTo>
                    <a:lnTo>
                      <a:pt x="298" y="6436"/>
                    </a:lnTo>
                    <a:lnTo>
                      <a:pt x="397" y="2437"/>
                    </a:lnTo>
                    <a:lnTo>
                      <a:pt x="379" y="1732"/>
                    </a:lnTo>
                    <a:lnTo>
                      <a:pt x="365" y="1180"/>
                    </a:lnTo>
                    <a:lnTo>
                      <a:pt x="361" y="1027"/>
                    </a:lnTo>
                    <a:lnTo>
                      <a:pt x="355" y="889"/>
                    </a:lnTo>
                    <a:lnTo>
                      <a:pt x="350" y="751"/>
                    </a:lnTo>
                    <a:lnTo>
                      <a:pt x="344" y="629"/>
                    </a:lnTo>
                    <a:lnTo>
                      <a:pt x="342" y="568"/>
                    </a:lnTo>
                    <a:lnTo>
                      <a:pt x="339" y="521"/>
                    </a:lnTo>
                    <a:lnTo>
                      <a:pt x="334" y="475"/>
                    </a:lnTo>
                    <a:lnTo>
                      <a:pt x="324" y="383"/>
                    </a:lnTo>
                    <a:lnTo>
                      <a:pt x="319" y="338"/>
                    </a:lnTo>
                    <a:lnTo>
                      <a:pt x="308" y="277"/>
                    </a:lnTo>
                    <a:lnTo>
                      <a:pt x="304" y="261"/>
                    </a:lnTo>
                    <a:lnTo>
                      <a:pt x="296" y="246"/>
                    </a:lnTo>
                    <a:lnTo>
                      <a:pt x="290" y="231"/>
                    </a:lnTo>
                    <a:lnTo>
                      <a:pt x="282" y="231"/>
                    </a:lnTo>
                    <a:lnTo>
                      <a:pt x="282" y="1"/>
                    </a:lnTo>
                    <a:lnTo>
                      <a:pt x="514" y="1"/>
                    </a:lnTo>
                    <a:lnTo>
                      <a:pt x="514" y="231"/>
                    </a:lnTo>
                    <a:lnTo>
                      <a:pt x="493" y="231"/>
                    </a:lnTo>
                    <a:lnTo>
                      <a:pt x="487" y="246"/>
                    </a:lnTo>
                    <a:lnTo>
                      <a:pt x="477" y="277"/>
                    </a:lnTo>
                    <a:lnTo>
                      <a:pt x="473" y="292"/>
                    </a:lnTo>
                    <a:lnTo>
                      <a:pt x="467" y="322"/>
                    </a:lnTo>
                    <a:lnTo>
                      <a:pt x="465" y="353"/>
                    </a:lnTo>
                    <a:lnTo>
                      <a:pt x="461" y="384"/>
                    </a:lnTo>
                    <a:lnTo>
                      <a:pt x="460" y="429"/>
                    </a:lnTo>
                    <a:lnTo>
                      <a:pt x="458" y="475"/>
                    </a:lnTo>
                    <a:lnTo>
                      <a:pt x="455" y="506"/>
                    </a:lnTo>
                    <a:lnTo>
                      <a:pt x="453" y="568"/>
                    </a:lnTo>
                    <a:lnTo>
                      <a:pt x="451" y="660"/>
                    </a:lnTo>
                    <a:lnTo>
                      <a:pt x="451" y="873"/>
                    </a:lnTo>
                    <a:lnTo>
                      <a:pt x="452" y="965"/>
                    </a:lnTo>
                    <a:lnTo>
                      <a:pt x="453" y="1089"/>
                    </a:lnTo>
                    <a:lnTo>
                      <a:pt x="455" y="1211"/>
                    </a:lnTo>
                    <a:lnTo>
                      <a:pt x="459" y="1363"/>
                    </a:lnTo>
                    <a:lnTo>
                      <a:pt x="462" y="1518"/>
                    </a:lnTo>
                    <a:lnTo>
                      <a:pt x="466" y="1686"/>
                    </a:lnTo>
                    <a:lnTo>
                      <a:pt x="471" y="1884"/>
                    </a:lnTo>
                    <a:lnTo>
                      <a:pt x="585" y="6436"/>
                    </a:lnTo>
                    <a:lnTo>
                      <a:pt x="699" y="1823"/>
                    </a:lnTo>
                    <a:lnTo>
                      <a:pt x="703" y="1640"/>
                    </a:lnTo>
                    <a:lnTo>
                      <a:pt x="706" y="1470"/>
                    </a:lnTo>
                    <a:lnTo>
                      <a:pt x="709" y="1302"/>
                    </a:lnTo>
                    <a:lnTo>
                      <a:pt x="712" y="1165"/>
                    </a:lnTo>
                    <a:lnTo>
                      <a:pt x="715" y="1042"/>
                    </a:lnTo>
                    <a:lnTo>
                      <a:pt x="716" y="934"/>
                    </a:lnTo>
                    <a:lnTo>
                      <a:pt x="717" y="843"/>
                    </a:lnTo>
                    <a:lnTo>
                      <a:pt x="718" y="766"/>
                    </a:lnTo>
                    <a:lnTo>
                      <a:pt x="717" y="690"/>
                    </a:lnTo>
                    <a:lnTo>
                      <a:pt x="716" y="629"/>
                    </a:lnTo>
                    <a:lnTo>
                      <a:pt x="714" y="552"/>
                    </a:lnTo>
                    <a:lnTo>
                      <a:pt x="712" y="490"/>
                    </a:lnTo>
                    <a:lnTo>
                      <a:pt x="707" y="429"/>
                    </a:lnTo>
                    <a:lnTo>
                      <a:pt x="703" y="384"/>
                    </a:lnTo>
                    <a:lnTo>
                      <a:pt x="699" y="353"/>
                    </a:lnTo>
                    <a:lnTo>
                      <a:pt x="695" y="322"/>
                    </a:lnTo>
                    <a:lnTo>
                      <a:pt x="687" y="277"/>
                    </a:lnTo>
                    <a:lnTo>
                      <a:pt x="676" y="261"/>
                    </a:lnTo>
                    <a:lnTo>
                      <a:pt x="652" y="231"/>
                    </a:lnTo>
                    <a:lnTo>
                      <a:pt x="651" y="1"/>
                    </a:lnTo>
                    <a:lnTo>
                      <a:pt x="829" y="0"/>
                    </a:lnTo>
                    <a:close/>
                  </a:path>
                </a:pathLst>
              </a:custGeom>
              <a:solidFill>
                <a:srgbClr val="0000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2" name=""/>
              <p:cNvSpPr/>
              <p:nvPr/>
            </p:nvSpPr>
            <p:spPr>
              <a:xfrm>
                <a:off x="901080" y="5811120"/>
                <a:ext cx="143640" cy="103680"/>
              </a:xfrm>
              <a:custGeom>
                <a:avLst/>
                <a:gdLst/>
                <a:ahLst/>
                <a:rect l="l" t="t" r="r" b="b"/>
                <a:pathLst>
                  <a:path w="650" h="8520">
                    <a:moveTo>
                      <a:pt x="1" y="0"/>
                    </a:moveTo>
                    <a:lnTo>
                      <a:pt x="161" y="1"/>
                    </a:lnTo>
                    <a:lnTo>
                      <a:pt x="528" y="6299"/>
                    </a:lnTo>
                    <a:lnTo>
                      <a:pt x="527" y="1455"/>
                    </a:lnTo>
                    <a:lnTo>
                      <a:pt x="528" y="1272"/>
                    </a:lnTo>
                    <a:lnTo>
                      <a:pt x="527" y="1104"/>
                    </a:lnTo>
                    <a:lnTo>
                      <a:pt x="524" y="965"/>
                    </a:lnTo>
                    <a:lnTo>
                      <a:pt x="524" y="828"/>
                    </a:lnTo>
                    <a:lnTo>
                      <a:pt x="521" y="721"/>
                    </a:lnTo>
                    <a:lnTo>
                      <a:pt x="520" y="629"/>
                    </a:lnTo>
                    <a:lnTo>
                      <a:pt x="518" y="552"/>
                    </a:lnTo>
                    <a:lnTo>
                      <a:pt x="513" y="490"/>
                    </a:lnTo>
                    <a:lnTo>
                      <a:pt x="509" y="429"/>
                    </a:lnTo>
                    <a:lnTo>
                      <a:pt x="505" y="383"/>
                    </a:lnTo>
                    <a:lnTo>
                      <a:pt x="499" y="338"/>
                    </a:lnTo>
                    <a:lnTo>
                      <a:pt x="493" y="292"/>
                    </a:lnTo>
                    <a:lnTo>
                      <a:pt x="486" y="277"/>
                    </a:lnTo>
                    <a:lnTo>
                      <a:pt x="479" y="246"/>
                    </a:lnTo>
                    <a:lnTo>
                      <a:pt x="471" y="246"/>
                    </a:lnTo>
                    <a:lnTo>
                      <a:pt x="462" y="231"/>
                    </a:lnTo>
                    <a:lnTo>
                      <a:pt x="441" y="231"/>
                    </a:lnTo>
                    <a:lnTo>
                      <a:pt x="441" y="1"/>
                    </a:lnTo>
                    <a:lnTo>
                      <a:pt x="650" y="1"/>
                    </a:lnTo>
                    <a:lnTo>
                      <a:pt x="650" y="231"/>
                    </a:lnTo>
                    <a:lnTo>
                      <a:pt x="628" y="231"/>
                    </a:lnTo>
                    <a:lnTo>
                      <a:pt x="610" y="261"/>
                    </a:lnTo>
                    <a:lnTo>
                      <a:pt x="603" y="277"/>
                    </a:lnTo>
                    <a:lnTo>
                      <a:pt x="596" y="307"/>
                    </a:lnTo>
                    <a:lnTo>
                      <a:pt x="590" y="353"/>
                    </a:lnTo>
                    <a:lnTo>
                      <a:pt x="579" y="475"/>
                    </a:lnTo>
                    <a:lnTo>
                      <a:pt x="576" y="552"/>
                    </a:lnTo>
                    <a:lnTo>
                      <a:pt x="573" y="613"/>
                    </a:lnTo>
                    <a:lnTo>
                      <a:pt x="570" y="690"/>
                    </a:lnTo>
                    <a:lnTo>
                      <a:pt x="569" y="782"/>
                    </a:lnTo>
                    <a:lnTo>
                      <a:pt x="568" y="873"/>
                    </a:lnTo>
                    <a:lnTo>
                      <a:pt x="567" y="996"/>
                    </a:lnTo>
                    <a:lnTo>
                      <a:pt x="566" y="1134"/>
                    </a:lnTo>
                    <a:lnTo>
                      <a:pt x="565" y="1287"/>
                    </a:lnTo>
                    <a:lnTo>
                      <a:pt x="566" y="1455"/>
                    </a:lnTo>
                    <a:lnTo>
                      <a:pt x="565" y="8520"/>
                    </a:lnTo>
                    <a:lnTo>
                      <a:pt x="549" y="8520"/>
                    </a:lnTo>
                    <a:lnTo>
                      <a:pt x="156" y="1777"/>
                    </a:lnTo>
                    <a:lnTo>
                      <a:pt x="156" y="6927"/>
                    </a:lnTo>
                    <a:lnTo>
                      <a:pt x="157" y="7111"/>
                    </a:lnTo>
                    <a:lnTo>
                      <a:pt x="157" y="7279"/>
                    </a:lnTo>
                    <a:lnTo>
                      <a:pt x="159" y="7432"/>
                    </a:lnTo>
                    <a:lnTo>
                      <a:pt x="159" y="7555"/>
                    </a:lnTo>
                    <a:lnTo>
                      <a:pt x="161" y="7663"/>
                    </a:lnTo>
                    <a:lnTo>
                      <a:pt x="163" y="7770"/>
                    </a:lnTo>
                    <a:lnTo>
                      <a:pt x="167" y="7831"/>
                    </a:lnTo>
                    <a:lnTo>
                      <a:pt x="168" y="7892"/>
                    </a:lnTo>
                    <a:lnTo>
                      <a:pt x="173" y="7953"/>
                    </a:lnTo>
                    <a:lnTo>
                      <a:pt x="178" y="8015"/>
                    </a:lnTo>
                    <a:lnTo>
                      <a:pt x="183" y="8061"/>
                    </a:lnTo>
                    <a:lnTo>
                      <a:pt x="189" y="8091"/>
                    </a:lnTo>
                    <a:lnTo>
                      <a:pt x="203" y="8137"/>
                    </a:lnTo>
                    <a:lnTo>
                      <a:pt x="210" y="8152"/>
                    </a:lnTo>
                    <a:lnTo>
                      <a:pt x="241" y="8152"/>
                    </a:lnTo>
                    <a:lnTo>
                      <a:pt x="241" y="8381"/>
                    </a:lnTo>
                    <a:lnTo>
                      <a:pt x="34" y="8382"/>
                    </a:lnTo>
                    <a:lnTo>
                      <a:pt x="34" y="8152"/>
                    </a:lnTo>
                    <a:lnTo>
                      <a:pt x="64" y="8152"/>
                    </a:lnTo>
                    <a:lnTo>
                      <a:pt x="72" y="8137"/>
                    </a:lnTo>
                    <a:lnTo>
                      <a:pt x="80" y="8106"/>
                    </a:lnTo>
                    <a:lnTo>
                      <a:pt x="87" y="8076"/>
                    </a:lnTo>
                    <a:lnTo>
                      <a:pt x="94" y="8030"/>
                    </a:lnTo>
                    <a:lnTo>
                      <a:pt x="99" y="7968"/>
                    </a:lnTo>
                    <a:lnTo>
                      <a:pt x="103" y="7907"/>
                    </a:lnTo>
                    <a:lnTo>
                      <a:pt x="109" y="7831"/>
                    </a:lnTo>
                    <a:lnTo>
                      <a:pt x="110" y="7785"/>
                    </a:lnTo>
                    <a:lnTo>
                      <a:pt x="113" y="7708"/>
                    </a:lnTo>
                    <a:lnTo>
                      <a:pt x="114" y="7617"/>
                    </a:lnTo>
                    <a:lnTo>
                      <a:pt x="115" y="7509"/>
                    </a:lnTo>
                    <a:lnTo>
                      <a:pt x="115" y="7386"/>
                    </a:lnTo>
                    <a:lnTo>
                      <a:pt x="118" y="7249"/>
                    </a:lnTo>
                    <a:lnTo>
                      <a:pt x="118" y="1104"/>
                    </a:lnTo>
                    <a:lnTo>
                      <a:pt x="112" y="1011"/>
                    </a:lnTo>
                    <a:lnTo>
                      <a:pt x="106" y="919"/>
                    </a:lnTo>
                    <a:lnTo>
                      <a:pt x="100" y="828"/>
                    </a:lnTo>
                    <a:lnTo>
                      <a:pt x="96" y="751"/>
                    </a:lnTo>
                    <a:lnTo>
                      <a:pt x="89" y="690"/>
                    </a:lnTo>
                    <a:lnTo>
                      <a:pt x="86" y="629"/>
                    </a:lnTo>
                    <a:lnTo>
                      <a:pt x="82" y="583"/>
                    </a:lnTo>
                    <a:lnTo>
                      <a:pt x="78" y="552"/>
                    </a:lnTo>
                    <a:lnTo>
                      <a:pt x="71" y="475"/>
                    </a:lnTo>
                    <a:lnTo>
                      <a:pt x="61" y="414"/>
                    </a:lnTo>
                    <a:lnTo>
                      <a:pt x="52" y="353"/>
                    </a:lnTo>
                    <a:lnTo>
                      <a:pt x="40" y="292"/>
                    </a:lnTo>
                    <a:lnTo>
                      <a:pt x="33" y="261"/>
                    </a:lnTo>
                    <a:lnTo>
                      <a:pt x="26" y="246"/>
                    </a:lnTo>
                    <a:lnTo>
                      <a:pt x="14" y="231"/>
                    </a:lnTo>
                    <a:lnTo>
                      <a:pt x="11" y="231"/>
                    </a:lnTo>
                    <a:lnTo>
                      <a:pt x="8" y="215"/>
                    </a:lnTo>
                    <a:lnTo>
                      <a:pt x="5" y="200"/>
                    </a:lnTo>
                    <a:lnTo>
                      <a:pt x="2" y="139"/>
                    </a:lnTo>
                    <a:lnTo>
                      <a:pt x="1" y="109"/>
                    </a:lnTo>
                    <a:lnTo>
                      <a:pt x="0" y="62"/>
                    </a:lnTo>
                    <a:lnTo>
                      <a:pt x="1" y="0"/>
                    </a:lnTo>
                    <a:close/>
                  </a:path>
                </a:pathLst>
              </a:custGeom>
              <a:solidFill>
                <a:srgbClr val="0000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3" name=""/>
              <p:cNvSpPr/>
              <p:nvPr/>
            </p:nvSpPr>
            <p:spPr>
              <a:xfrm>
                <a:off x="1060920" y="5807880"/>
                <a:ext cx="87120" cy="108360"/>
              </a:xfrm>
              <a:custGeom>
                <a:avLst/>
                <a:gdLst/>
                <a:ahLst/>
                <a:rect l="l" t="t" r="r" b="b"/>
                <a:pathLst>
                  <a:path w="396" h="8764">
                    <a:moveTo>
                      <a:pt x="357" y="0"/>
                    </a:moveTo>
                    <a:lnTo>
                      <a:pt x="357" y="2895"/>
                    </a:lnTo>
                    <a:lnTo>
                      <a:pt x="339" y="2895"/>
                    </a:lnTo>
                    <a:lnTo>
                      <a:pt x="338" y="2681"/>
                    </a:lnTo>
                    <a:lnTo>
                      <a:pt x="334" y="2496"/>
                    </a:lnTo>
                    <a:lnTo>
                      <a:pt x="327" y="2145"/>
                    </a:lnTo>
                    <a:lnTo>
                      <a:pt x="325" y="1975"/>
                    </a:lnTo>
                    <a:lnTo>
                      <a:pt x="321" y="1838"/>
                    </a:lnTo>
                    <a:lnTo>
                      <a:pt x="317" y="1700"/>
                    </a:lnTo>
                    <a:lnTo>
                      <a:pt x="311" y="1562"/>
                    </a:lnTo>
                    <a:lnTo>
                      <a:pt x="306" y="1439"/>
                    </a:lnTo>
                    <a:lnTo>
                      <a:pt x="300" y="1333"/>
                    </a:lnTo>
                    <a:lnTo>
                      <a:pt x="294" y="1225"/>
                    </a:lnTo>
                    <a:lnTo>
                      <a:pt x="287" y="1117"/>
                    </a:lnTo>
                    <a:lnTo>
                      <a:pt x="279" y="1026"/>
                    </a:lnTo>
                    <a:lnTo>
                      <a:pt x="271" y="934"/>
                    </a:lnTo>
                    <a:lnTo>
                      <a:pt x="263" y="858"/>
                    </a:lnTo>
                    <a:lnTo>
                      <a:pt x="253" y="781"/>
                    </a:lnTo>
                    <a:lnTo>
                      <a:pt x="245" y="719"/>
                    </a:lnTo>
                    <a:lnTo>
                      <a:pt x="225" y="612"/>
                    </a:lnTo>
                    <a:lnTo>
                      <a:pt x="215" y="566"/>
                    </a:lnTo>
                    <a:lnTo>
                      <a:pt x="205" y="536"/>
                    </a:lnTo>
                    <a:lnTo>
                      <a:pt x="194" y="505"/>
                    </a:lnTo>
                    <a:lnTo>
                      <a:pt x="186" y="505"/>
                    </a:lnTo>
                    <a:lnTo>
                      <a:pt x="176" y="490"/>
                    </a:lnTo>
                    <a:lnTo>
                      <a:pt x="164" y="505"/>
                    </a:lnTo>
                    <a:lnTo>
                      <a:pt x="154" y="521"/>
                    </a:lnTo>
                    <a:lnTo>
                      <a:pt x="143" y="551"/>
                    </a:lnTo>
                    <a:lnTo>
                      <a:pt x="133" y="597"/>
                    </a:lnTo>
                    <a:lnTo>
                      <a:pt x="125" y="643"/>
                    </a:lnTo>
                    <a:lnTo>
                      <a:pt x="116" y="719"/>
                    </a:lnTo>
                    <a:lnTo>
                      <a:pt x="107" y="797"/>
                    </a:lnTo>
                    <a:lnTo>
                      <a:pt x="100" y="888"/>
                    </a:lnTo>
                    <a:lnTo>
                      <a:pt x="93" y="980"/>
                    </a:lnTo>
                    <a:lnTo>
                      <a:pt x="87" y="1087"/>
                    </a:lnTo>
                    <a:lnTo>
                      <a:pt x="81" y="1194"/>
                    </a:lnTo>
                    <a:lnTo>
                      <a:pt x="78" y="1302"/>
                    </a:lnTo>
                    <a:lnTo>
                      <a:pt x="75" y="1424"/>
                    </a:lnTo>
                    <a:lnTo>
                      <a:pt x="71" y="1531"/>
                    </a:lnTo>
                    <a:lnTo>
                      <a:pt x="70" y="1654"/>
                    </a:lnTo>
                    <a:lnTo>
                      <a:pt x="70" y="1777"/>
                    </a:lnTo>
                    <a:lnTo>
                      <a:pt x="71" y="1960"/>
                    </a:lnTo>
                    <a:lnTo>
                      <a:pt x="73" y="2145"/>
                    </a:lnTo>
                    <a:lnTo>
                      <a:pt x="78" y="2236"/>
                    </a:lnTo>
                    <a:lnTo>
                      <a:pt x="81" y="2313"/>
                    </a:lnTo>
                    <a:lnTo>
                      <a:pt x="84" y="2405"/>
                    </a:lnTo>
                    <a:lnTo>
                      <a:pt x="89" y="2481"/>
                    </a:lnTo>
                    <a:lnTo>
                      <a:pt x="97" y="2604"/>
                    </a:lnTo>
                    <a:lnTo>
                      <a:pt x="102" y="2666"/>
                    </a:lnTo>
                    <a:lnTo>
                      <a:pt x="107" y="2727"/>
                    </a:lnTo>
                    <a:lnTo>
                      <a:pt x="114" y="2803"/>
                    </a:lnTo>
                    <a:lnTo>
                      <a:pt x="120" y="2865"/>
                    </a:lnTo>
                    <a:lnTo>
                      <a:pt x="127" y="2941"/>
                    </a:lnTo>
                    <a:lnTo>
                      <a:pt x="136" y="3017"/>
                    </a:lnTo>
                    <a:lnTo>
                      <a:pt x="143" y="3095"/>
                    </a:lnTo>
                    <a:lnTo>
                      <a:pt x="152" y="3171"/>
                    </a:lnTo>
                    <a:lnTo>
                      <a:pt x="162" y="3263"/>
                    </a:lnTo>
                    <a:lnTo>
                      <a:pt x="173" y="3340"/>
                    </a:lnTo>
                    <a:lnTo>
                      <a:pt x="182" y="3431"/>
                    </a:lnTo>
                    <a:lnTo>
                      <a:pt x="218" y="3708"/>
                    </a:lnTo>
                    <a:lnTo>
                      <a:pt x="229" y="3784"/>
                    </a:lnTo>
                    <a:lnTo>
                      <a:pt x="239" y="3861"/>
                    </a:lnTo>
                    <a:lnTo>
                      <a:pt x="248" y="3937"/>
                    </a:lnTo>
                    <a:lnTo>
                      <a:pt x="265" y="4076"/>
                    </a:lnTo>
                    <a:lnTo>
                      <a:pt x="274" y="4137"/>
                    </a:lnTo>
                    <a:lnTo>
                      <a:pt x="282" y="4213"/>
                    </a:lnTo>
                    <a:lnTo>
                      <a:pt x="289" y="4275"/>
                    </a:lnTo>
                    <a:lnTo>
                      <a:pt x="296" y="4320"/>
                    </a:lnTo>
                    <a:lnTo>
                      <a:pt x="302" y="4382"/>
                    </a:lnTo>
                    <a:lnTo>
                      <a:pt x="309" y="4443"/>
                    </a:lnTo>
                    <a:lnTo>
                      <a:pt x="320" y="4536"/>
                    </a:lnTo>
                    <a:lnTo>
                      <a:pt x="323" y="4597"/>
                    </a:lnTo>
                    <a:lnTo>
                      <a:pt x="327" y="4627"/>
                    </a:lnTo>
                    <a:lnTo>
                      <a:pt x="333" y="4673"/>
                    </a:lnTo>
                    <a:lnTo>
                      <a:pt x="338" y="4765"/>
                    </a:lnTo>
                    <a:lnTo>
                      <a:pt x="347" y="4857"/>
                    </a:lnTo>
                    <a:lnTo>
                      <a:pt x="353" y="4950"/>
                    </a:lnTo>
                    <a:lnTo>
                      <a:pt x="366" y="5149"/>
                    </a:lnTo>
                    <a:lnTo>
                      <a:pt x="375" y="5362"/>
                    </a:lnTo>
                    <a:lnTo>
                      <a:pt x="380" y="5471"/>
                    </a:lnTo>
                    <a:lnTo>
                      <a:pt x="387" y="5700"/>
                    </a:lnTo>
                    <a:lnTo>
                      <a:pt x="390" y="5822"/>
                    </a:lnTo>
                    <a:lnTo>
                      <a:pt x="392" y="5946"/>
                    </a:lnTo>
                    <a:lnTo>
                      <a:pt x="394" y="6068"/>
                    </a:lnTo>
                    <a:lnTo>
                      <a:pt x="395" y="6314"/>
                    </a:lnTo>
                    <a:lnTo>
                      <a:pt x="396" y="6436"/>
                    </a:lnTo>
                    <a:lnTo>
                      <a:pt x="396" y="6543"/>
                    </a:lnTo>
                    <a:lnTo>
                      <a:pt x="395" y="6665"/>
                    </a:lnTo>
                    <a:lnTo>
                      <a:pt x="395" y="6772"/>
                    </a:lnTo>
                    <a:lnTo>
                      <a:pt x="393" y="6896"/>
                    </a:lnTo>
                    <a:lnTo>
                      <a:pt x="392" y="7003"/>
                    </a:lnTo>
                    <a:lnTo>
                      <a:pt x="388" y="7110"/>
                    </a:lnTo>
                    <a:lnTo>
                      <a:pt x="386" y="7217"/>
                    </a:lnTo>
                    <a:lnTo>
                      <a:pt x="383" y="7325"/>
                    </a:lnTo>
                    <a:lnTo>
                      <a:pt x="375" y="7523"/>
                    </a:lnTo>
                    <a:lnTo>
                      <a:pt x="367" y="7708"/>
                    </a:lnTo>
                    <a:lnTo>
                      <a:pt x="356" y="7891"/>
                    </a:lnTo>
                    <a:lnTo>
                      <a:pt x="350" y="7983"/>
                    </a:lnTo>
                    <a:lnTo>
                      <a:pt x="337" y="8151"/>
                    </a:lnTo>
                    <a:lnTo>
                      <a:pt x="323" y="8305"/>
                    </a:lnTo>
                    <a:lnTo>
                      <a:pt x="293" y="8549"/>
                    </a:lnTo>
                    <a:lnTo>
                      <a:pt x="284" y="8580"/>
                    </a:lnTo>
                    <a:lnTo>
                      <a:pt x="275" y="8626"/>
                    </a:lnTo>
                    <a:lnTo>
                      <a:pt x="266" y="8657"/>
                    </a:lnTo>
                    <a:lnTo>
                      <a:pt x="258" y="8688"/>
                    </a:lnTo>
                    <a:lnTo>
                      <a:pt x="239" y="8733"/>
                    </a:lnTo>
                    <a:lnTo>
                      <a:pt x="229" y="8749"/>
                    </a:lnTo>
                    <a:lnTo>
                      <a:pt x="220" y="8764"/>
                    </a:lnTo>
                    <a:lnTo>
                      <a:pt x="196" y="8764"/>
                    </a:lnTo>
                    <a:lnTo>
                      <a:pt x="184" y="8749"/>
                    </a:lnTo>
                    <a:lnTo>
                      <a:pt x="172" y="8733"/>
                    </a:lnTo>
                    <a:lnTo>
                      <a:pt x="160" y="8703"/>
                    </a:lnTo>
                    <a:lnTo>
                      <a:pt x="156" y="8703"/>
                    </a:lnTo>
                    <a:lnTo>
                      <a:pt x="151" y="8673"/>
                    </a:lnTo>
                    <a:lnTo>
                      <a:pt x="145" y="8657"/>
                    </a:lnTo>
                    <a:lnTo>
                      <a:pt x="139" y="8626"/>
                    </a:lnTo>
                    <a:lnTo>
                      <a:pt x="131" y="8595"/>
                    </a:lnTo>
                    <a:lnTo>
                      <a:pt x="122" y="8564"/>
                    </a:lnTo>
                    <a:lnTo>
                      <a:pt x="114" y="8519"/>
                    </a:lnTo>
                    <a:lnTo>
                      <a:pt x="93" y="8427"/>
                    </a:lnTo>
                    <a:lnTo>
                      <a:pt x="84" y="8397"/>
                    </a:lnTo>
                    <a:lnTo>
                      <a:pt x="76" y="8351"/>
                    </a:lnTo>
                    <a:lnTo>
                      <a:pt x="68" y="8335"/>
                    </a:lnTo>
                    <a:lnTo>
                      <a:pt x="63" y="8305"/>
                    </a:lnTo>
                    <a:lnTo>
                      <a:pt x="57" y="8289"/>
                    </a:lnTo>
                    <a:lnTo>
                      <a:pt x="53" y="8274"/>
                    </a:lnTo>
                    <a:lnTo>
                      <a:pt x="49" y="8274"/>
                    </a:lnTo>
                    <a:lnTo>
                      <a:pt x="44" y="8290"/>
                    </a:lnTo>
                    <a:lnTo>
                      <a:pt x="40" y="8305"/>
                    </a:lnTo>
                    <a:lnTo>
                      <a:pt x="35" y="8335"/>
                    </a:lnTo>
                    <a:lnTo>
                      <a:pt x="32" y="8381"/>
                    </a:lnTo>
                    <a:lnTo>
                      <a:pt x="29" y="8442"/>
                    </a:lnTo>
                    <a:lnTo>
                      <a:pt x="27" y="8519"/>
                    </a:lnTo>
                    <a:lnTo>
                      <a:pt x="24" y="8625"/>
                    </a:lnTo>
                    <a:lnTo>
                      <a:pt x="22" y="8764"/>
                    </a:lnTo>
                    <a:lnTo>
                      <a:pt x="6" y="8764"/>
                    </a:lnTo>
                    <a:lnTo>
                      <a:pt x="6" y="5885"/>
                    </a:lnTo>
                    <a:lnTo>
                      <a:pt x="22" y="5885"/>
                    </a:lnTo>
                    <a:lnTo>
                      <a:pt x="25" y="6114"/>
                    </a:lnTo>
                    <a:lnTo>
                      <a:pt x="29" y="6314"/>
                    </a:lnTo>
                    <a:lnTo>
                      <a:pt x="32" y="6497"/>
                    </a:lnTo>
                    <a:lnTo>
                      <a:pt x="36" y="6681"/>
                    </a:lnTo>
                    <a:lnTo>
                      <a:pt x="40" y="6850"/>
                    </a:lnTo>
                    <a:lnTo>
                      <a:pt x="44" y="6988"/>
                    </a:lnTo>
                    <a:lnTo>
                      <a:pt x="48" y="7125"/>
                    </a:lnTo>
                    <a:lnTo>
                      <a:pt x="53" y="7249"/>
                    </a:lnTo>
                    <a:lnTo>
                      <a:pt x="64" y="7462"/>
                    </a:lnTo>
                    <a:lnTo>
                      <a:pt x="70" y="7554"/>
                    </a:lnTo>
                    <a:lnTo>
                      <a:pt x="78" y="7646"/>
                    </a:lnTo>
                    <a:lnTo>
                      <a:pt x="85" y="7738"/>
                    </a:lnTo>
                    <a:lnTo>
                      <a:pt x="103" y="7907"/>
                    </a:lnTo>
                    <a:lnTo>
                      <a:pt x="122" y="8059"/>
                    </a:lnTo>
                    <a:lnTo>
                      <a:pt x="143" y="8166"/>
                    </a:lnTo>
                    <a:lnTo>
                      <a:pt x="165" y="8244"/>
                    </a:lnTo>
                    <a:lnTo>
                      <a:pt x="176" y="8259"/>
                    </a:lnTo>
                    <a:lnTo>
                      <a:pt x="188" y="8274"/>
                    </a:lnTo>
                    <a:lnTo>
                      <a:pt x="213" y="8274"/>
                    </a:lnTo>
                    <a:lnTo>
                      <a:pt x="225" y="8259"/>
                    </a:lnTo>
                    <a:lnTo>
                      <a:pt x="237" y="8213"/>
                    </a:lnTo>
                    <a:lnTo>
                      <a:pt x="249" y="8183"/>
                    </a:lnTo>
                    <a:lnTo>
                      <a:pt x="259" y="8121"/>
                    </a:lnTo>
                    <a:lnTo>
                      <a:pt x="269" y="8044"/>
                    </a:lnTo>
                    <a:lnTo>
                      <a:pt x="276" y="7968"/>
                    </a:lnTo>
                    <a:lnTo>
                      <a:pt x="286" y="7876"/>
                    </a:lnTo>
                    <a:lnTo>
                      <a:pt x="294" y="7769"/>
                    </a:lnTo>
                    <a:lnTo>
                      <a:pt x="300" y="7661"/>
                    </a:lnTo>
                    <a:lnTo>
                      <a:pt x="306" y="7539"/>
                    </a:lnTo>
                    <a:lnTo>
                      <a:pt x="310" y="7416"/>
                    </a:lnTo>
                    <a:lnTo>
                      <a:pt x="313" y="7294"/>
                    </a:lnTo>
                    <a:lnTo>
                      <a:pt x="318" y="7049"/>
                    </a:lnTo>
                    <a:lnTo>
                      <a:pt x="318" y="6911"/>
                    </a:lnTo>
                    <a:lnTo>
                      <a:pt x="317" y="6757"/>
                    </a:lnTo>
                    <a:lnTo>
                      <a:pt x="315" y="6589"/>
                    </a:lnTo>
                    <a:lnTo>
                      <a:pt x="311" y="6436"/>
                    </a:lnTo>
                    <a:lnTo>
                      <a:pt x="306" y="6282"/>
                    </a:lnTo>
                    <a:lnTo>
                      <a:pt x="299" y="6129"/>
                    </a:lnTo>
                    <a:lnTo>
                      <a:pt x="290" y="5976"/>
                    </a:lnTo>
                    <a:lnTo>
                      <a:pt x="281" y="5822"/>
                    </a:lnTo>
                    <a:lnTo>
                      <a:pt x="269" y="5685"/>
                    </a:lnTo>
                    <a:lnTo>
                      <a:pt x="266" y="5669"/>
                    </a:lnTo>
                    <a:lnTo>
                      <a:pt x="260" y="5608"/>
                    </a:lnTo>
                    <a:lnTo>
                      <a:pt x="255" y="5578"/>
                    </a:lnTo>
                    <a:lnTo>
                      <a:pt x="252" y="5532"/>
                    </a:lnTo>
                    <a:lnTo>
                      <a:pt x="247" y="5486"/>
                    </a:lnTo>
                    <a:lnTo>
                      <a:pt x="242" y="5455"/>
                    </a:lnTo>
                    <a:lnTo>
                      <a:pt x="236" y="5394"/>
                    </a:lnTo>
                    <a:lnTo>
                      <a:pt x="230" y="5347"/>
                    </a:lnTo>
                    <a:lnTo>
                      <a:pt x="224" y="5302"/>
                    </a:lnTo>
                    <a:lnTo>
                      <a:pt x="216" y="5240"/>
                    </a:lnTo>
                    <a:lnTo>
                      <a:pt x="210" y="5179"/>
                    </a:lnTo>
                    <a:lnTo>
                      <a:pt x="201" y="5118"/>
                    </a:lnTo>
                    <a:lnTo>
                      <a:pt x="193" y="5057"/>
                    </a:lnTo>
                    <a:lnTo>
                      <a:pt x="184" y="4980"/>
                    </a:lnTo>
                    <a:lnTo>
                      <a:pt x="175" y="4903"/>
                    </a:lnTo>
                    <a:lnTo>
                      <a:pt x="156" y="4765"/>
                    </a:lnTo>
                    <a:lnTo>
                      <a:pt x="139" y="4627"/>
                    </a:lnTo>
                    <a:lnTo>
                      <a:pt x="124" y="4490"/>
                    </a:lnTo>
                    <a:lnTo>
                      <a:pt x="109" y="4366"/>
                    </a:lnTo>
                    <a:lnTo>
                      <a:pt x="84" y="4137"/>
                    </a:lnTo>
                    <a:lnTo>
                      <a:pt x="75" y="4045"/>
                    </a:lnTo>
                    <a:lnTo>
                      <a:pt x="66" y="3952"/>
                    </a:lnTo>
                    <a:lnTo>
                      <a:pt x="51" y="3769"/>
                    </a:lnTo>
                    <a:lnTo>
                      <a:pt x="44" y="3677"/>
                    </a:lnTo>
                    <a:lnTo>
                      <a:pt x="37" y="3570"/>
                    </a:lnTo>
                    <a:lnTo>
                      <a:pt x="31" y="3477"/>
                    </a:lnTo>
                    <a:lnTo>
                      <a:pt x="25" y="3370"/>
                    </a:lnTo>
                    <a:lnTo>
                      <a:pt x="12" y="3048"/>
                    </a:lnTo>
                    <a:lnTo>
                      <a:pt x="10" y="2941"/>
                    </a:lnTo>
                    <a:lnTo>
                      <a:pt x="7" y="2819"/>
                    </a:lnTo>
                    <a:lnTo>
                      <a:pt x="3" y="2573"/>
                    </a:lnTo>
                    <a:lnTo>
                      <a:pt x="0" y="2328"/>
                    </a:lnTo>
                    <a:lnTo>
                      <a:pt x="0" y="1976"/>
                    </a:lnTo>
                    <a:lnTo>
                      <a:pt x="4" y="1762"/>
                    </a:lnTo>
                    <a:lnTo>
                      <a:pt x="7" y="1562"/>
                    </a:lnTo>
                    <a:lnTo>
                      <a:pt x="12" y="1363"/>
                    </a:lnTo>
                    <a:lnTo>
                      <a:pt x="19" y="1163"/>
                    </a:lnTo>
                    <a:lnTo>
                      <a:pt x="28" y="995"/>
                    </a:lnTo>
                    <a:lnTo>
                      <a:pt x="37" y="812"/>
                    </a:lnTo>
                    <a:lnTo>
                      <a:pt x="49" y="643"/>
                    </a:lnTo>
                    <a:lnTo>
                      <a:pt x="63" y="490"/>
                    </a:lnTo>
                    <a:lnTo>
                      <a:pt x="69" y="429"/>
                    </a:lnTo>
                    <a:lnTo>
                      <a:pt x="83" y="307"/>
                    </a:lnTo>
                    <a:lnTo>
                      <a:pt x="90" y="245"/>
                    </a:lnTo>
                    <a:lnTo>
                      <a:pt x="105" y="153"/>
                    </a:lnTo>
                    <a:lnTo>
                      <a:pt x="114" y="122"/>
                    </a:lnTo>
                    <a:lnTo>
                      <a:pt x="121" y="92"/>
                    </a:lnTo>
                    <a:lnTo>
                      <a:pt x="130" y="61"/>
                    </a:lnTo>
                    <a:lnTo>
                      <a:pt x="138" y="31"/>
                    </a:lnTo>
                    <a:lnTo>
                      <a:pt x="146" y="16"/>
                    </a:lnTo>
                    <a:lnTo>
                      <a:pt x="156" y="0"/>
                    </a:lnTo>
                    <a:lnTo>
                      <a:pt x="187" y="0"/>
                    </a:lnTo>
                    <a:lnTo>
                      <a:pt x="199" y="16"/>
                    </a:lnTo>
                    <a:lnTo>
                      <a:pt x="211" y="46"/>
                    </a:lnTo>
                    <a:lnTo>
                      <a:pt x="224" y="77"/>
                    </a:lnTo>
                    <a:lnTo>
                      <a:pt x="236" y="122"/>
                    </a:lnTo>
                    <a:lnTo>
                      <a:pt x="249" y="184"/>
                    </a:lnTo>
                    <a:lnTo>
                      <a:pt x="262" y="245"/>
                    </a:lnTo>
                    <a:lnTo>
                      <a:pt x="275" y="322"/>
                    </a:lnTo>
                    <a:lnTo>
                      <a:pt x="282" y="368"/>
                    </a:lnTo>
                    <a:lnTo>
                      <a:pt x="287" y="398"/>
                    </a:lnTo>
                    <a:lnTo>
                      <a:pt x="291" y="414"/>
                    </a:lnTo>
                    <a:lnTo>
                      <a:pt x="295" y="444"/>
                    </a:lnTo>
                    <a:lnTo>
                      <a:pt x="300" y="460"/>
                    </a:lnTo>
                    <a:lnTo>
                      <a:pt x="303" y="475"/>
                    </a:lnTo>
                    <a:lnTo>
                      <a:pt x="315" y="475"/>
                    </a:lnTo>
                    <a:lnTo>
                      <a:pt x="320" y="460"/>
                    </a:lnTo>
                    <a:lnTo>
                      <a:pt x="323" y="429"/>
                    </a:lnTo>
                    <a:lnTo>
                      <a:pt x="329" y="383"/>
                    </a:lnTo>
                    <a:lnTo>
                      <a:pt x="332" y="337"/>
                    </a:lnTo>
                    <a:lnTo>
                      <a:pt x="336" y="214"/>
                    </a:lnTo>
                    <a:lnTo>
                      <a:pt x="338" y="138"/>
                    </a:lnTo>
                    <a:lnTo>
                      <a:pt x="338" y="107"/>
                    </a:lnTo>
                    <a:lnTo>
                      <a:pt x="341" y="77"/>
                    </a:lnTo>
                    <a:lnTo>
                      <a:pt x="342" y="46"/>
                    </a:lnTo>
                    <a:lnTo>
                      <a:pt x="346" y="16"/>
                    </a:lnTo>
                    <a:lnTo>
                      <a:pt x="349" y="0"/>
                    </a:lnTo>
                    <a:lnTo>
                      <a:pt x="357" y="0"/>
                    </a:lnTo>
                    <a:close/>
                  </a:path>
                </a:pathLst>
              </a:custGeom>
              <a:solidFill>
                <a:srgbClr val="0000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pic>
        <p:nvPicPr>
          <p:cNvPr id="454" name="hilton" descr=""/>
          <p:cNvPicPr/>
          <p:nvPr/>
        </p:nvPicPr>
        <p:blipFill>
          <a:blip r:embed="rId7"/>
          <a:stretch/>
        </p:blipFill>
        <p:spPr>
          <a:xfrm>
            <a:off x="6321600" y="2046240"/>
            <a:ext cx="571320" cy="433440"/>
          </a:xfrm>
          <a:prstGeom prst="rect">
            <a:avLst/>
          </a:prstGeom>
          <a:noFill/>
          <a:ln w="0">
            <a:noFill/>
          </a:ln>
        </p:spPr>
      </p:pic>
      <p:pic>
        <p:nvPicPr>
          <p:cNvPr id="455" name="Solocup" descr=""/>
          <p:cNvPicPr/>
          <p:nvPr/>
        </p:nvPicPr>
        <p:blipFill>
          <a:blip r:embed="rId8"/>
          <a:stretch/>
        </p:blipFill>
        <p:spPr>
          <a:xfrm>
            <a:off x="7785000" y="5637240"/>
            <a:ext cx="1008000" cy="301680"/>
          </a:xfrm>
          <a:prstGeom prst="rect">
            <a:avLst/>
          </a:prstGeom>
          <a:noFill/>
          <a:ln w="0">
            <a:noFill/>
          </a:ln>
        </p:spPr>
      </p:pic>
      <p:pic>
        <p:nvPicPr>
          <p:cNvPr id="456" name="" descr=""/>
          <p:cNvPicPr/>
          <p:nvPr/>
        </p:nvPicPr>
        <p:blipFill>
          <a:blip r:embed="rId9"/>
          <a:stretch/>
        </p:blipFill>
        <p:spPr>
          <a:xfrm>
            <a:off x="246240" y="1238400"/>
            <a:ext cx="1439640" cy="336240"/>
          </a:xfrm>
          <a:prstGeom prst="rect">
            <a:avLst/>
          </a:prstGeom>
          <a:noFill/>
          <a:ln w="0">
            <a:noFill/>
          </a:ln>
        </p:spPr>
      </p:pic>
      <p:pic>
        <p:nvPicPr>
          <p:cNvPr id="457" name="applied%20material" descr=""/>
          <p:cNvPicPr/>
          <p:nvPr/>
        </p:nvPicPr>
        <p:blipFill>
          <a:blip r:embed="rId10"/>
          <a:stretch/>
        </p:blipFill>
        <p:spPr>
          <a:xfrm>
            <a:off x="5300640" y="1728720"/>
            <a:ext cx="1623960" cy="322200"/>
          </a:xfrm>
          <a:prstGeom prst="rect">
            <a:avLst/>
          </a:prstGeom>
          <a:noFill/>
          <a:ln w="0">
            <a:noFill/>
          </a:ln>
        </p:spPr>
      </p:pic>
      <p:pic>
        <p:nvPicPr>
          <p:cNvPr id="458" name="NYC_EXCE_head" descr=""/>
          <p:cNvPicPr/>
          <p:nvPr/>
        </p:nvPicPr>
        <p:blipFill>
          <a:blip r:embed="rId11"/>
          <a:srcRect l="14627" t="14466" r="15005" b="16431"/>
          <a:stretch/>
        </p:blipFill>
        <p:spPr>
          <a:xfrm>
            <a:off x="3925800" y="2651040"/>
            <a:ext cx="1490760" cy="276480"/>
          </a:xfrm>
          <a:prstGeom prst="rect">
            <a:avLst/>
          </a:prstGeom>
          <a:noFill/>
          <a:ln w="0">
            <a:noFill/>
          </a:ln>
        </p:spPr>
      </p:pic>
      <p:pic>
        <p:nvPicPr>
          <p:cNvPr id="459" name="orange%20co%20registerlogo%20copy" descr=""/>
          <p:cNvPicPr/>
          <p:nvPr/>
        </p:nvPicPr>
        <p:blipFill>
          <a:blip r:embed="rId12"/>
          <a:stretch/>
        </p:blipFill>
        <p:spPr>
          <a:xfrm>
            <a:off x="3040200" y="1230480"/>
            <a:ext cx="1427040" cy="320400"/>
          </a:xfrm>
          <a:prstGeom prst="rect">
            <a:avLst/>
          </a:prstGeom>
          <a:noFill/>
          <a:ln w="0">
            <a:noFill/>
          </a:ln>
        </p:spPr>
      </p:pic>
      <p:pic>
        <p:nvPicPr>
          <p:cNvPr id="460" name="" descr=""/>
          <p:cNvPicPr/>
          <p:nvPr/>
        </p:nvPicPr>
        <p:blipFill>
          <a:blip r:embed="rId13"/>
          <a:srcRect l="51386" t="26042" r="35158" b="69794"/>
          <a:stretch/>
        </p:blipFill>
        <p:spPr>
          <a:xfrm>
            <a:off x="3645000" y="3060720"/>
            <a:ext cx="1542960" cy="357120"/>
          </a:xfrm>
          <a:prstGeom prst="rect">
            <a:avLst/>
          </a:prstGeom>
          <a:noFill/>
          <a:ln w="0">
            <a:noFill/>
          </a:ln>
        </p:spPr>
      </p:pic>
      <p:pic>
        <p:nvPicPr>
          <p:cNvPr id="461" name="tricon" descr=""/>
          <p:cNvPicPr/>
          <p:nvPr/>
        </p:nvPicPr>
        <p:blipFill>
          <a:blip r:embed="rId14"/>
          <a:stretch/>
        </p:blipFill>
        <p:spPr>
          <a:xfrm>
            <a:off x="1785960" y="4906800"/>
            <a:ext cx="887400" cy="357480"/>
          </a:xfrm>
          <a:prstGeom prst="rect">
            <a:avLst/>
          </a:prstGeom>
          <a:noFill/>
          <a:ln w="0">
            <a:noFill/>
          </a:ln>
        </p:spPr>
      </p:pic>
      <p:pic>
        <p:nvPicPr>
          <p:cNvPr id="462" name="ef-full2" descr=""/>
          <p:cNvPicPr/>
          <p:nvPr/>
        </p:nvPicPr>
        <p:blipFill>
          <a:blip r:embed="rId15"/>
          <a:stretch/>
        </p:blipFill>
        <p:spPr>
          <a:xfrm>
            <a:off x="5878440" y="1185840"/>
            <a:ext cx="1190520" cy="511200"/>
          </a:xfrm>
          <a:prstGeom prst="rect">
            <a:avLst/>
          </a:prstGeom>
          <a:noFill/>
          <a:ln w="0">
            <a:noFill/>
          </a:ln>
        </p:spPr>
      </p:pic>
      <p:pic>
        <p:nvPicPr>
          <p:cNvPr id="463" name="gte" descr=""/>
          <p:cNvPicPr/>
          <p:nvPr/>
        </p:nvPicPr>
        <p:blipFill>
          <a:blip r:embed="rId16"/>
          <a:srcRect l="0" t="6204" r="65418" b="43034"/>
          <a:stretch/>
        </p:blipFill>
        <p:spPr>
          <a:xfrm>
            <a:off x="7950240" y="1170000"/>
            <a:ext cx="736560" cy="320760"/>
          </a:xfrm>
          <a:prstGeom prst="rect">
            <a:avLst/>
          </a:prstGeom>
          <a:noFill/>
          <a:ln w="0">
            <a:noFill/>
          </a:ln>
        </p:spPr>
      </p:pic>
      <p:pic>
        <p:nvPicPr>
          <p:cNvPr id="464" name="poloroidtitle" descr=""/>
          <p:cNvPicPr/>
          <p:nvPr/>
        </p:nvPicPr>
        <p:blipFill>
          <a:blip r:embed="rId17"/>
          <a:stretch/>
        </p:blipFill>
        <p:spPr>
          <a:xfrm>
            <a:off x="4016520" y="2249640"/>
            <a:ext cx="1304640" cy="218880"/>
          </a:xfrm>
          <a:prstGeom prst="rect">
            <a:avLst/>
          </a:prstGeom>
          <a:noFill/>
          <a:ln w="0">
            <a:noFill/>
          </a:ln>
        </p:spPr>
      </p:pic>
      <p:pic>
        <p:nvPicPr>
          <p:cNvPr id="465" name="MFG%20logo" descr=""/>
          <p:cNvPicPr/>
          <p:nvPr/>
        </p:nvPicPr>
        <p:blipFill>
          <a:blip r:embed="rId18"/>
          <a:stretch/>
        </p:blipFill>
        <p:spPr>
          <a:xfrm>
            <a:off x="5405400" y="1992240"/>
            <a:ext cx="763560" cy="492120"/>
          </a:xfrm>
          <a:prstGeom prst="rect">
            <a:avLst/>
          </a:prstGeom>
          <a:noFill/>
          <a:ln w="0">
            <a:noFill/>
          </a:ln>
        </p:spPr>
      </p:pic>
      <p:pic>
        <p:nvPicPr>
          <p:cNvPr id="466" name="3902" descr=""/>
          <p:cNvPicPr/>
          <p:nvPr/>
        </p:nvPicPr>
        <p:blipFill>
          <a:blip r:embed="rId19"/>
          <a:stretch/>
        </p:blipFill>
        <p:spPr>
          <a:xfrm>
            <a:off x="3452760" y="4595760"/>
            <a:ext cx="1136880" cy="312840"/>
          </a:xfrm>
          <a:prstGeom prst="rect">
            <a:avLst/>
          </a:prstGeom>
          <a:noFill/>
          <a:ln w="0">
            <a:noFill/>
          </a:ln>
        </p:spPr>
      </p:pic>
      <p:pic>
        <p:nvPicPr>
          <p:cNvPr id="467" name="menu_logo" descr=""/>
          <p:cNvPicPr/>
          <p:nvPr/>
        </p:nvPicPr>
        <p:blipFill>
          <a:blip r:embed="rId20"/>
          <a:stretch/>
        </p:blipFill>
        <p:spPr>
          <a:xfrm>
            <a:off x="7104240" y="3681360"/>
            <a:ext cx="1749240" cy="520920"/>
          </a:xfrm>
          <a:prstGeom prst="rect">
            <a:avLst/>
          </a:prstGeom>
          <a:noFill/>
          <a:ln w="0">
            <a:noFill/>
          </a:ln>
        </p:spPr>
      </p:pic>
      <p:pic>
        <p:nvPicPr>
          <p:cNvPr id="468" name="Ft%20Hamilton%20logo" descr=""/>
          <p:cNvPicPr/>
          <p:nvPr/>
        </p:nvPicPr>
        <p:blipFill>
          <a:blip r:embed="rId21"/>
          <a:srcRect l="0" t="2183" r="0" b="3706"/>
          <a:stretch/>
        </p:blipFill>
        <p:spPr>
          <a:xfrm>
            <a:off x="2367000" y="1566720"/>
            <a:ext cx="457200" cy="444600"/>
          </a:xfrm>
          <a:prstGeom prst="rect">
            <a:avLst/>
          </a:prstGeom>
          <a:noFill/>
          <a:ln w="0">
            <a:noFill/>
          </a:ln>
        </p:spPr>
      </p:pic>
      <p:pic>
        <p:nvPicPr>
          <p:cNvPr id="469" name="dlalogo2" descr=""/>
          <p:cNvPicPr/>
          <p:nvPr/>
        </p:nvPicPr>
        <p:blipFill>
          <a:blip r:embed="rId22"/>
          <a:stretch/>
        </p:blipFill>
        <p:spPr>
          <a:xfrm>
            <a:off x="1173240" y="5240160"/>
            <a:ext cx="604800" cy="698760"/>
          </a:xfrm>
          <a:prstGeom prst="rect">
            <a:avLst/>
          </a:prstGeom>
          <a:noFill/>
          <a:ln w="0">
            <a:noFill/>
          </a:ln>
        </p:spPr>
      </p:pic>
      <p:pic>
        <p:nvPicPr>
          <p:cNvPr id="470" name="g2_footer%20copy2" descr=""/>
          <p:cNvPicPr/>
          <p:nvPr/>
        </p:nvPicPr>
        <p:blipFill>
          <a:blip r:embed="rId23"/>
          <a:srcRect l="0" t="0" r="60698" b="32115"/>
          <a:stretch/>
        </p:blipFill>
        <p:spPr>
          <a:xfrm>
            <a:off x="260280" y="4156200"/>
            <a:ext cx="1420920" cy="355320"/>
          </a:xfrm>
          <a:prstGeom prst="rect">
            <a:avLst/>
          </a:prstGeom>
          <a:noFill/>
          <a:ln w="0">
            <a:noFill/>
          </a:ln>
        </p:spPr>
      </p:pic>
      <p:pic>
        <p:nvPicPr>
          <p:cNvPr id="471" name="" descr=""/>
          <p:cNvPicPr/>
          <p:nvPr/>
        </p:nvPicPr>
        <p:blipFill>
          <a:blip r:embed="rId24"/>
          <a:srcRect l="39374" t="46094" r="26498" b="37461"/>
          <a:stretch/>
        </p:blipFill>
        <p:spPr>
          <a:xfrm>
            <a:off x="1141560" y="1631880"/>
            <a:ext cx="934920" cy="338040"/>
          </a:xfrm>
          <a:prstGeom prst="rect">
            <a:avLst/>
          </a:prstGeom>
          <a:noFill/>
          <a:ln w="0">
            <a:noFill/>
          </a:ln>
        </p:spPr>
      </p:pic>
      <p:pic>
        <p:nvPicPr>
          <p:cNvPr id="472" name="02_02_pepsico" descr=""/>
          <p:cNvPicPr/>
          <p:nvPr/>
        </p:nvPicPr>
        <p:blipFill>
          <a:blip r:embed="rId25"/>
          <a:srcRect l="3664" t="0" r="50949" b="0"/>
          <a:stretch/>
        </p:blipFill>
        <p:spPr>
          <a:xfrm>
            <a:off x="1579680" y="2835360"/>
            <a:ext cx="1073160" cy="323640"/>
          </a:xfrm>
          <a:prstGeom prst="rect">
            <a:avLst/>
          </a:prstGeom>
          <a:noFill/>
          <a:ln w="0">
            <a:noFill/>
          </a:ln>
        </p:spPr>
      </p:pic>
      <p:pic>
        <p:nvPicPr>
          <p:cNvPr id="473" name="TriQuint%20Logo" descr=""/>
          <p:cNvPicPr/>
          <p:nvPr/>
        </p:nvPicPr>
        <p:blipFill>
          <a:blip r:embed="rId26"/>
          <a:stretch/>
        </p:blipFill>
        <p:spPr>
          <a:xfrm>
            <a:off x="4083120" y="5492880"/>
            <a:ext cx="1185840" cy="446040"/>
          </a:xfrm>
          <a:prstGeom prst="rect">
            <a:avLst/>
          </a:prstGeom>
          <a:noFill/>
          <a:ln w="0">
            <a:noFill/>
          </a:ln>
        </p:spPr>
      </p:pic>
      <p:pic>
        <p:nvPicPr>
          <p:cNvPr id="474" name="ibm_logo_m%20copy" descr=""/>
          <p:cNvPicPr/>
          <p:nvPr/>
        </p:nvPicPr>
        <p:blipFill>
          <a:blip r:embed="rId27"/>
          <a:stretch/>
        </p:blipFill>
        <p:spPr>
          <a:xfrm>
            <a:off x="2158920" y="5611680"/>
            <a:ext cx="704880" cy="327240"/>
          </a:xfrm>
          <a:prstGeom prst="rect">
            <a:avLst/>
          </a:prstGeom>
          <a:noFill/>
          <a:ln w="0">
            <a:noFill/>
          </a:ln>
        </p:spPr>
      </p:pic>
      <p:pic>
        <p:nvPicPr>
          <p:cNvPr id="475" name="bridgestone-firestone%20logo" descr=""/>
          <p:cNvPicPr/>
          <p:nvPr/>
        </p:nvPicPr>
        <p:blipFill>
          <a:blip r:embed="rId28"/>
          <a:stretch/>
        </p:blipFill>
        <p:spPr>
          <a:xfrm>
            <a:off x="7713720" y="4238640"/>
            <a:ext cx="1162080" cy="419040"/>
          </a:xfrm>
          <a:prstGeom prst="rect">
            <a:avLst/>
          </a:prstGeom>
          <a:noFill/>
          <a:ln w="0">
            <a:noFill/>
          </a:ln>
        </p:spPr>
      </p:pic>
      <p:pic>
        <p:nvPicPr>
          <p:cNvPr id="476" name="sonoco%20logo" descr=""/>
          <p:cNvPicPr/>
          <p:nvPr/>
        </p:nvPicPr>
        <p:blipFill>
          <a:blip r:embed="rId29"/>
          <a:stretch/>
        </p:blipFill>
        <p:spPr>
          <a:xfrm>
            <a:off x="7199280" y="1174680"/>
            <a:ext cx="571680" cy="658800"/>
          </a:xfrm>
          <a:prstGeom prst="rect">
            <a:avLst/>
          </a:prstGeom>
          <a:noFill/>
          <a:ln w="0">
            <a:noFill/>
          </a:ln>
        </p:spPr>
      </p:pic>
      <p:pic>
        <p:nvPicPr>
          <p:cNvPr id="477" name="kaiser%20logo2" descr=""/>
          <p:cNvPicPr/>
          <p:nvPr/>
        </p:nvPicPr>
        <p:blipFill>
          <a:blip r:embed="rId30"/>
          <a:stretch/>
        </p:blipFill>
        <p:spPr>
          <a:xfrm>
            <a:off x="1927080" y="3851280"/>
            <a:ext cx="1605240" cy="210960"/>
          </a:xfrm>
          <a:prstGeom prst="rect">
            <a:avLst/>
          </a:prstGeom>
          <a:noFill/>
          <a:ln w="0">
            <a:noFill/>
          </a:ln>
        </p:spPr>
      </p:pic>
      <p:pic>
        <p:nvPicPr>
          <p:cNvPr id="478" name="" descr=""/>
          <p:cNvPicPr/>
          <p:nvPr/>
        </p:nvPicPr>
        <p:blipFill>
          <a:blip r:embed="rId31"/>
          <a:stretch/>
        </p:blipFill>
        <p:spPr>
          <a:xfrm>
            <a:off x="4184640" y="3460680"/>
            <a:ext cx="1303200" cy="330120"/>
          </a:xfrm>
          <a:prstGeom prst="rect">
            <a:avLst/>
          </a:prstGeom>
          <a:noFill/>
          <a:ln w="0">
            <a:noFill/>
          </a:ln>
        </p:spPr>
      </p:pic>
      <p:pic>
        <p:nvPicPr>
          <p:cNvPr id="479" name="owens" descr=""/>
          <p:cNvPicPr/>
          <p:nvPr/>
        </p:nvPicPr>
        <p:blipFill>
          <a:blip r:embed="rId32"/>
          <a:stretch/>
        </p:blipFill>
        <p:spPr>
          <a:xfrm>
            <a:off x="317520" y="1771560"/>
            <a:ext cx="425520" cy="425520"/>
          </a:xfrm>
          <a:prstGeom prst="rect">
            <a:avLst/>
          </a:prstGeom>
          <a:noFill/>
          <a:ln w="0">
            <a:noFill/>
          </a:ln>
        </p:spPr>
      </p:pic>
      <p:pic>
        <p:nvPicPr>
          <p:cNvPr id="480" name="cisco%20systems" descr=""/>
          <p:cNvPicPr/>
          <p:nvPr/>
        </p:nvPicPr>
        <p:blipFill>
          <a:blip r:embed="rId33"/>
          <a:stretch/>
        </p:blipFill>
        <p:spPr>
          <a:xfrm>
            <a:off x="7889760" y="1555920"/>
            <a:ext cx="957240" cy="502920"/>
          </a:xfrm>
          <a:prstGeom prst="rect">
            <a:avLst/>
          </a:prstGeom>
          <a:noFill/>
          <a:ln w="0">
            <a:noFill/>
          </a:ln>
        </p:spPr>
      </p:pic>
      <p:pic>
        <p:nvPicPr>
          <p:cNvPr id="481" name="pacbell_logo%20copy" descr=""/>
          <p:cNvPicPr/>
          <p:nvPr/>
        </p:nvPicPr>
        <p:blipFill>
          <a:blip r:embed="rId34"/>
          <a:srcRect l="4452" t="28280" r="10541" b="7447"/>
          <a:stretch/>
        </p:blipFill>
        <p:spPr>
          <a:xfrm>
            <a:off x="5521320" y="3767040"/>
            <a:ext cx="1407960" cy="220680"/>
          </a:xfrm>
          <a:prstGeom prst="rect">
            <a:avLst/>
          </a:prstGeom>
          <a:noFill/>
          <a:ln w="0">
            <a:noFill/>
          </a:ln>
        </p:spPr>
      </p:pic>
      <p:graphicFrame>
        <p:nvGraphicFramePr>
          <p:cNvPr id="482" name=""/>
          <p:cNvGraphicFramePr/>
          <p:nvPr/>
        </p:nvGraphicFramePr>
        <p:xfrm>
          <a:off x="8121600" y="5081760"/>
          <a:ext cx="712800" cy="392040"/>
        </p:xfrm>
        <a:graphic>
          <a:graphicData uri="http://schemas.openxmlformats.org/presentationml/2006/ole">
            <p:oleObj r:id="rId35" spid="">
              <p:embed/>
              <p:pic>
                <p:nvPicPr>
                  <p:cNvPr id="483" name="" descr=""/>
                  <p:cNvPicPr/>
                  <p:nvPr/>
                </p:nvPicPr>
                <p:blipFill>
                  <a:blip r:embed="rId36"/>
                  <a:stretch/>
                </p:blipFill>
                <p:spPr>
                  <a:xfrm>
                    <a:off x="8121600" y="5081760"/>
                    <a:ext cx="712800" cy="392040"/>
                  </a:xfrm>
                  <a:prstGeom prst="rect">
                    <a:avLst/>
                  </a:prstGeom>
                  <a:noFill/>
                  <a:ln w="0">
                    <a:noFill/>
                  </a:ln>
                </p:spPr>
              </p:pic>
            </p:oleObj>
          </a:graphicData>
        </a:graphic>
      </p:graphicFrame>
      <p:pic>
        <p:nvPicPr>
          <p:cNvPr id="484" name="masthead%20copy" descr=""/>
          <p:cNvPicPr/>
          <p:nvPr/>
        </p:nvPicPr>
        <p:blipFill>
          <a:blip r:embed="rId37"/>
          <a:srcRect l="0" t="0" r="0" b="5234"/>
          <a:stretch/>
        </p:blipFill>
        <p:spPr>
          <a:xfrm>
            <a:off x="2058840" y="2068560"/>
            <a:ext cx="765360" cy="460440"/>
          </a:xfrm>
          <a:prstGeom prst="rect">
            <a:avLst/>
          </a:prstGeom>
          <a:noFill/>
          <a:ln w="0">
            <a:noFill/>
          </a:ln>
        </p:spPr>
      </p:pic>
      <p:pic>
        <p:nvPicPr>
          <p:cNvPr id="485" name="" descr=""/>
          <p:cNvPicPr/>
          <p:nvPr/>
        </p:nvPicPr>
        <p:blipFill>
          <a:blip r:embed="rId38"/>
          <a:stretch/>
        </p:blipFill>
        <p:spPr>
          <a:xfrm>
            <a:off x="5757840" y="4802040"/>
            <a:ext cx="1393920" cy="347760"/>
          </a:xfrm>
          <a:prstGeom prst="rect">
            <a:avLst/>
          </a:prstGeom>
          <a:noFill/>
          <a:ln w="0">
            <a:noFill/>
          </a:ln>
        </p:spPr>
      </p:pic>
      <p:pic>
        <p:nvPicPr>
          <p:cNvPr id="486" name="logo_notag_big" descr=""/>
          <p:cNvPicPr/>
          <p:nvPr/>
        </p:nvPicPr>
        <p:blipFill>
          <a:blip r:embed="rId39"/>
          <a:stretch/>
        </p:blipFill>
        <p:spPr>
          <a:xfrm>
            <a:off x="5222880" y="5189400"/>
            <a:ext cx="1968480" cy="397080"/>
          </a:xfrm>
          <a:prstGeom prst="rect">
            <a:avLst/>
          </a:prstGeom>
          <a:noFill/>
          <a:ln w="0">
            <a:noFill/>
          </a:ln>
        </p:spPr>
      </p:pic>
      <p:pic>
        <p:nvPicPr>
          <p:cNvPr id="487" name="98arlogo%20copy" descr=""/>
          <p:cNvPicPr/>
          <p:nvPr/>
        </p:nvPicPr>
        <p:blipFill>
          <a:blip r:embed="rId40"/>
          <a:stretch/>
        </p:blipFill>
        <p:spPr>
          <a:xfrm>
            <a:off x="3027240" y="5010120"/>
            <a:ext cx="1192320" cy="399960"/>
          </a:xfrm>
          <a:prstGeom prst="rect">
            <a:avLst/>
          </a:prstGeom>
          <a:noFill/>
          <a:ln w="0">
            <a:noFill/>
          </a:ln>
        </p:spPr>
      </p:pic>
      <p:pic>
        <p:nvPicPr>
          <p:cNvPr id="488" name="Untitled%20art%202%20copy" descr=""/>
          <p:cNvPicPr/>
          <p:nvPr/>
        </p:nvPicPr>
        <p:blipFill>
          <a:blip r:embed="rId41"/>
          <a:stretch/>
        </p:blipFill>
        <p:spPr>
          <a:xfrm>
            <a:off x="7459560" y="2611440"/>
            <a:ext cx="1216080" cy="477720"/>
          </a:xfrm>
          <a:prstGeom prst="rect">
            <a:avLst/>
          </a:prstGeom>
          <a:noFill/>
          <a:ln w="0">
            <a:noFill/>
          </a:ln>
        </p:spPr>
      </p:pic>
      <p:pic>
        <p:nvPicPr>
          <p:cNvPr id="489" name="RICHSlogoandtag" descr=""/>
          <p:cNvPicPr/>
          <p:nvPr/>
        </p:nvPicPr>
        <p:blipFill>
          <a:blip r:embed="rId42"/>
          <a:srcRect l="8203" t="0" r="8903" b="20869"/>
          <a:stretch/>
        </p:blipFill>
        <p:spPr>
          <a:xfrm>
            <a:off x="4757760" y="4440240"/>
            <a:ext cx="847800" cy="401760"/>
          </a:xfrm>
          <a:prstGeom prst="rect">
            <a:avLst/>
          </a:prstGeom>
          <a:noFill/>
          <a:ln w="0">
            <a:noFill/>
          </a:ln>
        </p:spPr>
      </p:pic>
      <p:pic>
        <p:nvPicPr>
          <p:cNvPr id="490" name="oceanspray" descr=""/>
          <p:cNvPicPr/>
          <p:nvPr/>
        </p:nvPicPr>
        <p:blipFill>
          <a:blip r:embed="rId43"/>
          <a:srcRect l="0" t="0" r="3222" b="0"/>
          <a:stretch/>
        </p:blipFill>
        <p:spPr>
          <a:xfrm>
            <a:off x="6818400" y="4336920"/>
            <a:ext cx="714240" cy="438120"/>
          </a:xfrm>
          <a:prstGeom prst="rect">
            <a:avLst/>
          </a:prstGeom>
          <a:noFill/>
          <a:ln w="0">
            <a:noFill/>
          </a:ln>
        </p:spPr>
      </p:pic>
      <p:pic>
        <p:nvPicPr>
          <p:cNvPr id="491" name="glacier" descr=""/>
          <p:cNvPicPr/>
          <p:nvPr/>
        </p:nvPicPr>
        <p:blipFill>
          <a:blip r:embed="rId44"/>
          <a:stretch/>
        </p:blipFill>
        <p:spPr>
          <a:xfrm>
            <a:off x="8375760" y="2289240"/>
            <a:ext cx="446040" cy="465120"/>
          </a:xfrm>
          <a:prstGeom prst="rect">
            <a:avLst/>
          </a:prstGeom>
          <a:noFill/>
          <a:ln w="0">
            <a:noFill/>
          </a:ln>
        </p:spPr>
      </p:pic>
      <p:pic>
        <p:nvPicPr>
          <p:cNvPr id="492" name="napa%20logo%20copy" descr=""/>
          <p:cNvPicPr/>
          <p:nvPr/>
        </p:nvPicPr>
        <p:blipFill>
          <a:blip r:embed="rId45"/>
          <a:stretch/>
        </p:blipFill>
        <p:spPr>
          <a:xfrm>
            <a:off x="7721640" y="2143080"/>
            <a:ext cx="433440" cy="390600"/>
          </a:xfrm>
          <a:prstGeom prst="rect">
            <a:avLst/>
          </a:prstGeom>
          <a:noFill/>
          <a:ln w="0">
            <a:noFill/>
          </a:ln>
        </p:spPr>
      </p:pic>
      <p:pic>
        <p:nvPicPr>
          <p:cNvPr id="493" name="Compaq%20logo" descr=""/>
          <p:cNvPicPr/>
          <p:nvPr/>
        </p:nvPicPr>
        <p:blipFill>
          <a:blip r:embed="rId46"/>
          <a:stretch/>
        </p:blipFill>
        <p:spPr>
          <a:xfrm>
            <a:off x="6626160" y="5680080"/>
            <a:ext cx="987480" cy="258840"/>
          </a:xfrm>
          <a:prstGeom prst="rect">
            <a:avLst/>
          </a:prstGeom>
          <a:noFill/>
          <a:ln w="0">
            <a:noFill/>
          </a:ln>
        </p:spPr>
      </p:pic>
      <p:pic>
        <p:nvPicPr>
          <p:cNvPr id="494" name="VA%20logo" descr=""/>
          <p:cNvPicPr/>
          <p:nvPr/>
        </p:nvPicPr>
        <p:blipFill>
          <a:blip r:embed="rId47"/>
          <a:stretch/>
        </p:blipFill>
        <p:spPr>
          <a:xfrm>
            <a:off x="5202360" y="2943360"/>
            <a:ext cx="565200" cy="564840"/>
          </a:xfrm>
          <a:prstGeom prst="rect">
            <a:avLst/>
          </a:prstGeom>
          <a:noFill/>
          <a:ln w="0">
            <a:noFill/>
          </a:ln>
        </p:spPr>
      </p:pic>
      <p:pic>
        <p:nvPicPr>
          <p:cNvPr id="495" name="main_logo" descr=""/>
          <p:cNvPicPr/>
          <p:nvPr/>
        </p:nvPicPr>
        <p:blipFill>
          <a:blip r:embed="rId48"/>
          <a:stretch/>
        </p:blipFill>
        <p:spPr>
          <a:xfrm>
            <a:off x="3436920" y="3457440"/>
            <a:ext cx="1246320" cy="617760"/>
          </a:xfrm>
          <a:prstGeom prst="rect">
            <a:avLst/>
          </a:prstGeom>
          <a:noFill/>
          <a:ln w="0">
            <a:noFill/>
          </a:ln>
        </p:spPr>
      </p:pic>
      <p:pic>
        <p:nvPicPr>
          <p:cNvPr id="496" name="ggp-address" descr=""/>
          <p:cNvPicPr/>
          <p:nvPr/>
        </p:nvPicPr>
        <p:blipFill>
          <a:blip r:embed="rId49"/>
          <a:srcRect l="0" t="-38" r="0" b="53364"/>
          <a:stretch/>
        </p:blipFill>
        <p:spPr>
          <a:xfrm>
            <a:off x="219240" y="3127320"/>
            <a:ext cx="2339640" cy="322200"/>
          </a:xfrm>
          <a:prstGeom prst="rect">
            <a:avLst/>
          </a:prstGeom>
          <a:noFill/>
          <a:ln w="0">
            <a:noFill/>
          </a:ln>
        </p:spPr>
      </p:pic>
      <p:pic>
        <p:nvPicPr>
          <p:cNvPr id="497" name="county%20of%20la%20logo" descr=""/>
          <p:cNvPicPr/>
          <p:nvPr/>
        </p:nvPicPr>
        <p:blipFill>
          <a:blip r:embed="rId50"/>
          <a:stretch/>
        </p:blipFill>
        <p:spPr>
          <a:xfrm>
            <a:off x="947880" y="2743200"/>
            <a:ext cx="460080" cy="460440"/>
          </a:xfrm>
          <a:prstGeom prst="rect">
            <a:avLst/>
          </a:prstGeom>
          <a:noFill/>
          <a:ln w="0">
            <a:noFill/>
          </a:ln>
        </p:spPr>
      </p:pic>
      <p:pic>
        <p:nvPicPr>
          <p:cNvPr id="498" name="Archd%20of%20Chicago" descr=""/>
          <p:cNvPicPr/>
          <p:nvPr/>
        </p:nvPicPr>
        <p:blipFill>
          <a:blip r:embed="rId51"/>
          <a:stretch/>
        </p:blipFill>
        <p:spPr>
          <a:xfrm>
            <a:off x="2868480" y="3127320"/>
            <a:ext cx="600120" cy="577800"/>
          </a:xfrm>
          <a:prstGeom prst="rect">
            <a:avLst/>
          </a:prstGeom>
          <a:noFill/>
          <a:ln w="0">
            <a:noFill/>
          </a:ln>
        </p:spPr>
      </p:pic>
      <p:pic>
        <p:nvPicPr>
          <p:cNvPr id="499" name="Target%20logo" descr=""/>
          <p:cNvPicPr/>
          <p:nvPr/>
        </p:nvPicPr>
        <p:blipFill>
          <a:blip r:embed="rId52"/>
          <a:stretch/>
        </p:blipFill>
        <p:spPr>
          <a:xfrm>
            <a:off x="1363680" y="3490920"/>
            <a:ext cx="1501920" cy="282600"/>
          </a:xfrm>
          <a:prstGeom prst="rect">
            <a:avLst/>
          </a:prstGeom>
          <a:noFill/>
          <a:ln w="0">
            <a:noFill/>
          </a:ln>
        </p:spPr>
      </p:pic>
      <p:pic>
        <p:nvPicPr>
          <p:cNvPr id="500" name="newcom%20copy" descr=""/>
          <p:cNvPicPr/>
          <p:nvPr/>
        </p:nvPicPr>
        <p:blipFill>
          <a:blip r:embed="rId53"/>
          <a:srcRect l="0" t="0" r="0" b="36608"/>
          <a:stretch/>
        </p:blipFill>
        <p:spPr>
          <a:xfrm>
            <a:off x="2744640" y="2692440"/>
            <a:ext cx="1095480" cy="371520"/>
          </a:xfrm>
          <a:prstGeom prst="rect">
            <a:avLst/>
          </a:prstGeom>
          <a:noFill/>
          <a:ln w="0">
            <a:noFill/>
          </a:ln>
        </p:spPr>
      </p:pic>
      <p:graphicFrame>
        <p:nvGraphicFramePr>
          <p:cNvPr id="501" name=""/>
          <p:cNvGraphicFramePr/>
          <p:nvPr/>
        </p:nvGraphicFramePr>
        <p:xfrm>
          <a:off x="2897280" y="1995480"/>
          <a:ext cx="887400" cy="507960"/>
        </p:xfrm>
        <a:graphic>
          <a:graphicData uri="http://schemas.openxmlformats.org/presentationml/2006/ole">
            <p:oleObj r:id="rId54" spid="">
              <p:embed/>
              <p:pic>
                <p:nvPicPr>
                  <p:cNvPr id="502" name="" descr=""/>
                  <p:cNvPicPr/>
                  <p:nvPr/>
                </p:nvPicPr>
                <p:blipFill>
                  <a:blip r:embed="rId55"/>
                  <a:stretch/>
                </p:blipFill>
                <p:spPr>
                  <a:xfrm>
                    <a:off x="2897280" y="1995480"/>
                    <a:ext cx="887400" cy="507960"/>
                  </a:xfrm>
                  <a:prstGeom prst="rect">
                    <a:avLst/>
                  </a:prstGeom>
                  <a:noFill/>
                  <a:ln w="0">
                    <a:noFill/>
                  </a:ln>
                </p:spPr>
              </p:pic>
            </p:oleObj>
          </a:graphicData>
        </a:graphic>
      </p:graphicFrame>
      <p:pic>
        <p:nvPicPr>
          <p:cNvPr id="503" name="pilkington" descr=""/>
          <p:cNvPicPr/>
          <p:nvPr/>
        </p:nvPicPr>
        <p:blipFill>
          <a:blip r:embed="rId56"/>
          <a:stretch/>
        </p:blipFill>
        <p:spPr>
          <a:xfrm>
            <a:off x="2987640" y="5451480"/>
            <a:ext cx="914400" cy="469800"/>
          </a:xfrm>
          <a:prstGeom prst="rect">
            <a:avLst/>
          </a:prstGeom>
          <a:noFill/>
          <a:ln w="0">
            <a:noFill/>
          </a:ln>
        </p:spPr>
      </p:pic>
      <p:pic>
        <p:nvPicPr>
          <p:cNvPr id="504" name="logo-smaller" descr=""/>
          <p:cNvPicPr/>
          <p:nvPr/>
        </p:nvPicPr>
        <p:blipFill>
          <a:blip r:embed="rId57"/>
          <a:stretch/>
        </p:blipFill>
        <p:spPr>
          <a:xfrm flipH="1" rot="10800000">
            <a:off x="4557600" y="1225440"/>
            <a:ext cx="1228680" cy="392400"/>
          </a:xfrm>
          <a:prstGeom prst="rect">
            <a:avLst/>
          </a:prstGeom>
          <a:noFill/>
          <a:ln w="0">
            <a:noFill/>
          </a:ln>
        </p:spPr>
      </p:pic>
      <p:pic>
        <p:nvPicPr>
          <p:cNvPr id="505" name="shaws%20logos" descr=""/>
          <p:cNvPicPr/>
          <p:nvPr/>
        </p:nvPicPr>
        <p:blipFill>
          <a:blip r:embed="rId58"/>
          <a:srcRect l="0" t="0" r="43469" b="0"/>
          <a:stretch/>
        </p:blipFill>
        <p:spPr>
          <a:xfrm>
            <a:off x="5780160" y="3330720"/>
            <a:ext cx="1182600" cy="315720"/>
          </a:xfrm>
          <a:prstGeom prst="rect">
            <a:avLst/>
          </a:prstGeom>
          <a:noFill/>
          <a:ln w="0">
            <a:noFill/>
          </a:ln>
        </p:spPr>
      </p:pic>
      <p:pic>
        <p:nvPicPr>
          <p:cNvPr id="506" name="AlbertsonsLogo" descr=""/>
          <p:cNvPicPr/>
          <p:nvPr/>
        </p:nvPicPr>
        <p:blipFill>
          <a:blip r:embed="rId59"/>
          <a:srcRect l="9319" t="654" r="28674" b="37209"/>
          <a:stretch/>
        </p:blipFill>
        <p:spPr>
          <a:xfrm>
            <a:off x="5276880" y="4064040"/>
            <a:ext cx="1603440" cy="258840"/>
          </a:xfrm>
          <a:prstGeom prst="rect">
            <a:avLst/>
          </a:prstGeom>
          <a:noFill/>
          <a:ln w="0">
            <a:noFill/>
          </a:ln>
        </p:spPr>
      </p:pic>
      <p:pic>
        <p:nvPicPr>
          <p:cNvPr id="507" name="sfwyimglogos" descr=""/>
          <p:cNvPicPr/>
          <p:nvPr/>
        </p:nvPicPr>
        <p:blipFill>
          <a:blip r:embed="rId60"/>
          <a:srcRect l="22066" t="0" r="26716" b="53669"/>
          <a:stretch/>
        </p:blipFill>
        <p:spPr>
          <a:xfrm>
            <a:off x="6397560" y="2587680"/>
            <a:ext cx="1206720" cy="185760"/>
          </a:xfrm>
          <a:prstGeom prst="rect">
            <a:avLst/>
          </a:prstGeom>
          <a:noFill/>
          <a:ln w="0">
            <a:noFill/>
          </a:ln>
        </p:spPr>
      </p:pic>
      <p:pic>
        <p:nvPicPr>
          <p:cNvPr id="508" name="LOGO%20copy" descr=""/>
          <p:cNvPicPr/>
          <p:nvPr/>
        </p:nvPicPr>
        <p:blipFill>
          <a:blip r:embed="rId61"/>
          <a:srcRect l="60169" t="0" r="7966" b="51044"/>
          <a:stretch/>
        </p:blipFill>
        <p:spPr>
          <a:xfrm>
            <a:off x="7385040" y="5135400"/>
            <a:ext cx="487440" cy="368640"/>
          </a:xfrm>
          <a:prstGeom prst="rect">
            <a:avLst/>
          </a:prstGeom>
          <a:noFill/>
          <a:ln w="0">
            <a:noFill/>
          </a:ln>
        </p:spPr>
      </p:pic>
      <p:pic>
        <p:nvPicPr>
          <p:cNvPr id="509" name="lucent%20logo" descr=""/>
          <p:cNvPicPr/>
          <p:nvPr/>
        </p:nvPicPr>
        <p:blipFill>
          <a:blip r:embed="rId62"/>
          <a:stretch/>
        </p:blipFill>
        <p:spPr>
          <a:xfrm>
            <a:off x="3589200" y="1628640"/>
            <a:ext cx="1541520" cy="532080"/>
          </a:xfrm>
          <a:prstGeom prst="rect">
            <a:avLst/>
          </a:prstGeom>
          <a:noFill/>
          <a:ln w="0">
            <a:noFill/>
          </a:ln>
        </p:spPr>
      </p:pic>
      <p:pic>
        <p:nvPicPr>
          <p:cNvPr id="510" name="Sony%20logo" descr=""/>
          <p:cNvPicPr/>
          <p:nvPr/>
        </p:nvPicPr>
        <p:blipFill>
          <a:blip r:embed="rId63"/>
          <a:stretch/>
        </p:blipFill>
        <p:spPr>
          <a:xfrm>
            <a:off x="3024360" y="1587600"/>
            <a:ext cx="1023840" cy="252360"/>
          </a:xfrm>
          <a:prstGeom prst="rect">
            <a:avLst/>
          </a:prstGeom>
          <a:noFill/>
          <a:ln w="0">
            <a:noFill/>
          </a:ln>
        </p:spPr>
      </p:pic>
      <p:pic>
        <p:nvPicPr>
          <p:cNvPr id="511" name="rexamlogo" descr=""/>
          <p:cNvPicPr/>
          <p:nvPr/>
        </p:nvPicPr>
        <p:blipFill>
          <a:blip r:embed="rId64"/>
          <a:stretch/>
        </p:blipFill>
        <p:spPr>
          <a:xfrm>
            <a:off x="5845320" y="4575240"/>
            <a:ext cx="836640" cy="179280"/>
          </a:xfrm>
          <a:prstGeom prst="rect">
            <a:avLst/>
          </a:prstGeom>
          <a:noFill/>
          <a:ln w="0">
            <a:noFill/>
          </a:ln>
        </p:spPr>
      </p:pic>
      <p:pic>
        <p:nvPicPr>
          <p:cNvPr id="512" name="Advanced%20Glassfiber%20Yarns%20logo" descr=""/>
          <p:cNvPicPr/>
          <p:nvPr/>
        </p:nvPicPr>
        <p:blipFill>
          <a:blip r:embed="rId65"/>
          <a:stretch/>
        </p:blipFill>
        <p:spPr>
          <a:xfrm>
            <a:off x="3608280" y="4183200"/>
            <a:ext cx="1573200" cy="237960"/>
          </a:xfrm>
          <a:prstGeom prst="rect">
            <a:avLst/>
          </a:prstGeom>
          <a:noFill/>
          <a:ln w="0">
            <a:noFill/>
          </a:ln>
        </p:spPr>
      </p:pic>
      <p:pic>
        <p:nvPicPr>
          <p:cNvPr id="513" name="logo" descr=""/>
          <p:cNvPicPr/>
          <p:nvPr/>
        </p:nvPicPr>
        <p:blipFill>
          <a:blip r:embed="rId66"/>
          <a:stretch/>
        </p:blipFill>
        <p:spPr>
          <a:xfrm>
            <a:off x="4462560" y="4911840"/>
            <a:ext cx="765000" cy="371520"/>
          </a:xfrm>
          <a:prstGeom prst="rect">
            <a:avLst/>
          </a:prstGeom>
          <a:noFill/>
          <a:ln w="0">
            <a:noFill/>
          </a:ln>
        </p:spPr>
      </p:pic>
      <p:graphicFrame>
        <p:nvGraphicFramePr>
          <p:cNvPr id="514" name=""/>
          <p:cNvGraphicFramePr/>
          <p:nvPr/>
        </p:nvGraphicFramePr>
        <p:xfrm>
          <a:off x="7013520" y="3997440"/>
          <a:ext cx="914400" cy="163440"/>
        </p:xfrm>
        <a:graphic>
          <a:graphicData uri="http://schemas.openxmlformats.org/presentationml/2006/ole">
            <p:oleObj progId="Word.Document.12" r:id="rId67" spid="">
              <p:embed/>
              <p:pic>
                <p:nvPicPr>
                  <p:cNvPr id="515" name="" descr=""/>
                  <p:cNvPicPr/>
                  <p:nvPr/>
                </p:nvPicPr>
                <p:blipFill>
                  <a:blip r:embed="rId68"/>
                  <a:stretch/>
                </p:blipFill>
                <p:spPr>
                  <a:xfrm>
                    <a:off x="7013520" y="3997440"/>
                    <a:ext cx="914400" cy="163440"/>
                  </a:xfrm>
                  <a:prstGeom prst="rect">
                    <a:avLst/>
                  </a:prstGeom>
                  <a:noFill/>
                  <a:ln w="0">
                    <a:noFill/>
                  </a:ln>
                </p:spPr>
              </p:pic>
            </p:oleObj>
          </a:graphicData>
        </a:graphic>
      </p:graphicFrame>
      <p:pic>
        <p:nvPicPr>
          <p:cNvPr id="516" name="" descr=""/>
          <p:cNvPicPr/>
          <p:nvPr/>
        </p:nvPicPr>
        <p:blipFill>
          <a:blip r:embed="rId69"/>
          <a:srcRect l="0" t="-51" r="75004" b="0"/>
          <a:stretch/>
        </p:blipFill>
        <p:spPr>
          <a:xfrm>
            <a:off x="5587920" y="2562120"/>
            <a:ext cx="397080" cy="314280"/>
          </a:xfrm>
          <a:prstGeom prst="rect">
            <a:avLst/>
          </a:prstGeom>
          <a:noFill/>
          <a:ln w="0">
            <a:noFill/>
          </a:ln>
        </p:spPr>
      </p:pic>
      <p:sp>
        <p:nvSpPr>
          <p:cNvPr id="517" name=""/>
          <p:cNvSpPr/>
          <p:nvPr/>
        </p:nvSpPr>
        <p:spPr>
          <a:xfrm>
            <a:off x="1895760" y="5248440"/>
            <a:ext cx="1016640" cy="335520"/>
          </a:xfrm>
          <a:prstGeom prst="rect">
            <a:avLst/>
          </a:prstGeom>
          <a:noFill/>
          <a:ln w="0">
            <a:noFill/>
          </a:ln>
        </p:spPr>
        <p:style>
          <a:lnRef idx="0"/>
          <a:fillRef idx="0"/>
          <a:effectRef idx="0"/>
          <a:fontRef idx="minor"/>
        </p:style>
        <p:txBody>
          <a:bodyPr wrap="none"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Structure</a:t>
            </a:r>
            <a:endParaRPr b="0" lang="en-US" sz="1600" strike="noStrike" u="none">
              <a:solidFill>
                <a:srgbClr val="000000"/>
              </a:solidFill>
              <a:effectLst/>
              <a:uFillTx/>
              <a:latin typeface="Times New Roman"/>
            </a:endParaRPr>
          </a:p>
        </p:txBody>
      </p:sp>
      <p:graphicFrame>
        <p:nvGraphicFramePr>
          <p:cNvPr id="518" name=""/>
          <p:cNvGraphicFramePr/>
          <p:nvPr/>
        </p:nvGraphicFramePr>
        <p:xfrm>
          <a:off x="1819440" y="1187280"/>
          <a:ext cx="1079280" cy="311400"/>
        </p:xfrm>
        <a:graphic>
          <a:graphicData uri="http://schemas.openxmlformats.org/presentationml/2006/ole">
            <p:oleObj progId="Word.Document.12" r:id="rId70" spid="">
              <p:embed/>
              <p:pic>
                <p:nvPicPr>
                  <p:cNvPr id="519" name="" descr=""/>
                  <p:cNvPicPr/>
                  <p:nvPr/>
                </p:nvPicPr>
                <p:blipFill>
                  <a:blip r:embed="rId71"/>
                  <a:stretch/>
                </p:blipFill>
                <p:spPr>
                  <a:xfrm>
                    <a:off x="1819440" y="1187280"/>
                    <a:ext cx="1079280" cy="311400"/>
                  </a:xfrm>
                  <a:prstGeom prst="rect">
                    <a:avLst/>
                  </a:prstGeom>
                  <a:noFill/>
                  <a:ln w="0">
                    <a:noFill/>
                  </a:ln>
                </p:spPr>
              </p:pic>
            </p:oleObj>
          </a:graphicData>
        </a:graphic>
      </p:graphicFrame>
      <p:pic>
        <p:nvPicPr>
          <p:cNvPr id="520" name="Limited_logo" descr=""/>
          <p:cNvPicPr/>
          <p:nvPr/>
        </p:nvPicPr>
        <p:blipFill>
          <a:blip r:embed="rId72"/>
          <a:stretch/>
        </p:blipFill>
        <p:spPr>
          <a:xfrm>
            <a:off x="7058160" y="3225960"/>
            <a:ext cx="799920" cy="284040"/>
          </a:xfrm>
          <a:prstGeom prst="rect">
            <a:avLst/>
          </a:prstGeom>
          <a:noFill/>
          <a:ln w="0">
            <a:noFill/>
          </a:ln>
        </p:spPr>
      </p:pic>
      <p:pic>
        <p:nvPicPr>
          <p:cNvPr id="521" name="paradelogo" descr=""/>
          <p:cNvPicPr/>
          <p:nvPr/>
        </p:nvPicPr>
        <p:blipFill>
          <a:blip r:embed="rId73"/>
          <a:stretch/>
        </p:blipFill>
        <p:spPr>
          <a:xfrm>
            <a:off x="5956200" y="2965320"/>
            <a:ext cx="1051200" cy="200160"/>
          </a:xfrm>
          <a:prstGeom prst="rect">
            <a:avLst/>
          </a:prstGeom>
          <a:noFill/>
          <a:ln w="0">
            <a:noFill/>
          </a:ln>
        </p:spPr>
      </p:pic>
      <p:pic>
        <p:nvPicPr>
          <p:cNvPr id="522" name="Bath&amp;bodyworks" descr=""/>
          <p:cNvPicPr/>
          <p:nvPr/>
        </p:nvPicPr>
        <p:blipFill>
          <a:blip r:embed="rId74"/>
          <a:stretch/>
        </p:blipFill>
        <p:spPr>
          <a:xfrm>
            <a:off x="7586640" y="4695840"/>
            <a:ext cx="762120" cy="380880"/>
          </a:xfrm>
          <a:prstGeom prst="rect">
            <a:avLst/>
          </a:prstGeom>
          <a:noFill/>
          <a:ln w="0">
            <a:noFill/>
          </a:ln>
        </p:spPr>
      </p:pic>
      <p:pic>
        <p:nvPicPr>
          <p:cNvPr id="523" name="blockbusterlogo_on" descr=""/>
          <p:cNvPicPr/>
          <p:nvPr/>
        </p:nvPicPr>
        <p:blipFill>
          <a:blip r:embed="rId75"/>
          <a:stretch/>
        </p:blipFill>
        <p:spPr>
          <a:xfrm>
            <a:off x="914400" y="2052720"/>
            <a:ext cx="633240" cy="419040"/>
          </a:xfrm>
          <a:prstGeom prst="rect">
            <a:avLst/>
          </a:prstGeom>
          <a:noFill/>
          <a:ln w="0">
            <a:noFill/>
          </a:ln>
        </p:spPr>
      </p:pic>
      <p:pic>
        <p:nvPicPr>
          <p:cNvPr id="524" name="gen%20cab" descr=""/>
          <p:cNvPicPr/>
          <p:nvPr/>
        </p:nvPicPr>
        <p:blipFill>
          <a:blip r:embed="rId76"/>
          <a:stretch/>
        </p:blipFill>
        <p:spPr>
          <a:xfrm>
            <a:off x="1987560" y="4194000"/>
            <a:ext cx="1182600" cy="252720"/>
          </a:xfrm>
          <a:prstGeom prst="rect">
            <a:avLst/>
          </a:prstGeom>
          <a:noFill/>
          <a:ln w="0">
            <a:noFill/>
          </a:ln>
        </p:spPr>
      </p:pic>
      <p:pic>
        <p:nvPicPr>
          <p:cNvPr id="525" name="logo" descr=""/>
          <p:cNvPicPr/>
          <p:nvPr/>
        </p:nvPicPr>
        <p:blipFill>
          <a:blip r:embed="rId77"/>
          <a:stretch/>
        </p:blipFill>
        <p:spPr>
          <a:xfrm>
            <a:off x="1544760" y="2422440"/>
            <a:ext cx="536400" cy="419040"/>
          </a:xfrm>
          <a:prstGeom prst="rect">
            <a:avLst/>
          </a:prstGeom>
          <a:noFill/>
          <a:ln w="0">
            <a:noFill/>
          </a:ln>
        </p:spPr>
      </p:pic>
      <p:pic>
        <p:nvPicPr>
          <p:cNvPr id="526" name="" descr=""/>
          <p:cNvPicPr/>
          <p:nvPr/>
        </p:nvPicPr>
        <p:blipFill>
          <a:blip r:embed="rId78"/>
          <a:stretch/>
        </p:blipFill>
        <p:spPr>
          <a:xfrm>
            <a:off x="6946920" y="2004840"/>
            <a:ext cx="687240" cy="295560"/>
          </a:xfrm>
          <a:prstGeom prst="rect">
            <a:avLst/>
          </a:prstGeom>
          <a:noFill/>
          <a:ln w="0">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2000 Achievements</a:t>
            </a:r>
            <a:br>
              <a:rPr sz="2800"/>
            </a:br>
            <a:r>
              <a:rPr b="0" lang="en-US" sz="2800" strike="noStrike" u="none">
                <a:solidFill>
                  <a:srgbClr val="003399"/>
                </a:solidFill>
                <a:effectLst/>
                <a:uFillTx/>
                <a:latin typeface="Arial Black"/>
              </a:rPr>
              <a:t>Europe</a:t>
            </a:r>
            <a:endParaRPr b="0" lang="en-US" sz="2800" strike="noStrike" u="none">
              <a:solidFill>
                <a:srgbClr val="003399"/>
              </a:solidFill>
              <a:effectLst/>
              <a:uFillTx/>
              <a:latin typeface="Arial Black"/>
            </a:endParaRPr>
          </a:p>
        </p:txBody>
      </p:sp>
      <p:graphicFrame>
        <p:nvGraphicFramePr>
          <p:cNvPr id="528" name=""/>
          <p:cNvGraphicFramePr/>
          <p:nvPr/>
        </p:nvGraphicFramePr>
        <p:xfrm>
          <a:off x="2255760" y="1994040"/>
          <a:ext cx="1701720" cy="3867120"/>
        </p:xfrm>
        <a:graphic>
          <a:graphicData uri="http://schemas.openxmlformats.org/presentationml/2006/ole">
            <p:oleObj r:id="rId1" spid="">
              <p:embed/>
              <p:pic>
                <p:nvPicPr>
                  <p:cNvPr id="529" name="" descr=""/>
                  <p:cNvPicPr/>
                  <p:nvPr/>
                </p:nvPicPr>
                <p:blipFill>
                  <a:blip r:embed="rId2"/>
                  <a:stretch/>
                </p:blipFill>
                <p:spPr>
                  <a:xfrm>
                    <a:off x="2255760" y="1994040"/>
                    <a:ext cx="1701720" cy="3867120"/>
                  </a:xfrm>
                  <a:prstGeom prst="rect">
                    <a:avLst/>
                  </a:prstGeom>
                  <a:solidFill>
                    <a:srgbClr val="ffffff"/>
                  </a:solidFill>
                  <a:ln w="0">
                    <a:noFill/>
                  </a:ln>
                </p:spPr>
              </p:pic>
            </p:oleObj>
          </a:graphicData>
        </a:graphic>
      </p:graphicFrame>
      <p:graphicFrame>
        <p:nvGraphicFramePr>
          <p:cNvPr id="530" name=""/>
          <p:cNvGraphicFramePr/>
          <p:nvPr/>
        </p:nvGraphicFramePr>
        <p:xfrm>
          <a:off x="4951440" y="1841400"/>
          <a:ext cx="1900080" cy="4021200"/>
        </p:xfrm>
        <a:graphic>
          <a:graphicData uri="http://schemas.openxmlformats.org/presentationml/2006/ole">
            <p:oleObj r:id="rId3" spid="">
              <p:embed/>
              <p:pic>
                <p:nvPicPr>
                  <p:cNvPr id="531" name="" descr=""/>
                  <p:cNvPicPr/>
                  <p:nvPr/>
                </p:nvPicPr>
                <p:blipFill>
                  <a:blip r:embed="rId4"/>
                  <a:stretch/>
                </p:blipFill>
                <p:spPr>
                  <a:xfrm>
                    <a:off x="4951440" y="1841400"/>
                    <a:ext cx="1900080" cy="4021200"/>
                  </a:xfrm>
                  <a:prstGeom prst="rect">
                    <a:avLst/>
                  </a:prstGeom>
                  <a:solidFill>
                    <a:srgbClr val="ffffff"/>
                  </a:solidFill>
                  <a:ln w="0">
                    <a:noFill/>
                  </a:ln>
                </p:spPr>
              </p:pic>
            </p:oleObj>
          </a:graphicData>
        </a:graphic>
      </p:graphicFrame>
      <p:sp>
        <p:nvSpPr>
          <p:cNvPr id="532" name=""/>
          <p:cNvSpPr/>
          <p:nvPr/>
        </p:nvSpPr>
        <p:spPr>
          <a:xfrm>
            <a:off x="2070000" y="1393920"/>
            <a:ext cx="2167200" cy="46450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3" name=""/>
          <p:cNvSpPr/>
          <p:nvPr/>
        </p:nvSpPr>
        <p:spPr>
          <a:xfrm>
            <a:off x="4889520" y="1393920"/>
            <a:ext cx="2178000" cy="46450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4" name=""/>
          <p:cNvSpPr/>
          <p:nvPr/>
        </p:nvSpPr>
        <p:spPr>
          <a:xfrm>
            <a:off x="2433960" y="57250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535" name=""/>
          <p:cNvSpPr/>
          <p:nvPr/>
        </p:nvSpPr>
        <p:spPr>
          <a:xfrm>
            <a:off x="3232440" y="57250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536" name=""/>
          <p:cNvSpPr/>
          <p:nvPr/>
        </p:nvSpPr>
        <p:spPr>
          <a:xfrm>
            <a:off x="1736640" y="1437120"/>
            <a:ext cx="2729160" cy="459720"/>
          </a:xfrm>
          <a:prstGeom prst="rect">
            <a:avLst/>
          </a:prstGeom>
          <a:noFill/>
          <a:ln w="0">
            <a:noFill/>
          </a:ln>
        </p:spPr>
        <p:style>
          <a:lnRef idx="0"/>
          <a:fillRef idx="0"/>
          <a:effectRef idx="0"/>
          <a:fontRef idx="minor"/>
        </p:style>
        <p:txBody>
          <a:bodyPr lIns="90000" rIns="90000" tIns="46800" bIns="46800" anchor="ctr">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Gross Margin</a:t>
            </a:r>
            <a:br>
              <a:rPr sz="1600"/>
            </a:br>
            <a:r>
              <a:rPr b="1" lang="en-US" sz="1400" strike="noStrike" u="none">
                <a:solidFill>
                  <a:srgbClr val="000000"/>
                </a:solidFill>
                <a:effectLst/>
                <a:uFillTx/>
                <a:latin typeface="Arial"/>
              </a:rPr>
              <a:t>(Millions)</a:t>
            </a:r>
            <a:endParaRPr b="0" lang="en-US" sz="1400" strike="noStrike" u="none">
              <a:solidFill>
                <a:srgbClr val="000000"/>
              </a:solidFill>
              <a:effectLst/>
              <a:uFillTx/>
              <a:latin typeface="Times New Roman"/>
            </a:endParaRPr>
          </a:p>
        </p:txBody>
      </p:sp>
      <p:sp>
        <p:nvSpPr>
          <p:cNvPr id="537" name=""/>
          <p:cNvSpPr/>
          <p:nvPr/>
        </p:nvSpPr>
        <p:spPr>
          <a:xfrm>
            <a:off x="5829480" y="3591360"/>
            <a:ext cx="1042920" cy="2768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52</a:t>
            </a:r>
            <a:endParaRPr b="0" lang="en-US" sz="1200" strike="noStrike" u="none">
              <a:solidFill>
                <a:srgbClr val="000000"/>
              </a:solidFill>
              <a:effectLst/>
              <a:uFillTx/>
              <a:latin typeface="Times New Roman"/>
            </a:endParaRPr>
          </a:p>
        </p:txBody>
      </p:sp>
      <p:sp>
        <p:nvSpPr>
          <p:cNvPr id="538" name=""/>
          <p:cNvSpPr/>
          <p:nvPr/>
        </p:nvSpPr>
        <p:spPr>
          <a:xfrm>
            <a:off x="5079960" y="4966200"/>
            <a:ext cx="979560" cy="2768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14</a:t>
            </a:r>
            <a:endParaRPr b="0" lang="en-US" sz="1200" strike="noStrike" u="none">
              <a:solidFill>
                <a:srgbClr val="000000"/>
              </a:solidFill>
              <a:effectLst/>
              <a:uFillTx/>
              <a:latin typeface="Times New Roman"/>
            </a:endParaRPr>
          </a:p>
        </p:txBody>
      </p:sp>
      <p:sp>
        <p:nvSpPr>
          <p:cNvPr id="539" name=""/>
          <p:cNvSpPr/>
          <p:nvPr/>
        </p:nvSpPr>
        <p:spPr>
          <a:xfrm>
            <a:off x="5460120" y="1439280"/>
            <a:ext cx="1019160" cy="4842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EBIT</a:t>
            </a:r>
            <a:br>
              <a:rPr sz="1600"/>
            </a:br>
            <a:r>
              <a:rPr b="1" lang="en-US" sz="1600" strike="noStrike" u="none">
                <a:solidFill>
                  <a:srgbClr val="000000"/>
                </a:solidFill>
                <a:effectLst/>
                <a:uFillTx/>
                <a:latin typeface="Arial"/>
              </a:rPr>
              <a:t> </a:t>
            </a:r>
            <a:r>
              <a:rPr b="1" lang="en-US" sz="1400" strike="noStrike" u="none">
                <a:solidFill>
                  <a:srgbClr val="000000"/>
                </a:solidFill>
                <a:effectLst/>
                <a:uFillTx/>
                <a:latin typeface="Arial"/>
              </a:rPr>
              <a:t>(Millions)</a:t>
            </a:r>
            <a:endParaRPr b="0" lang="en-US" sz="1400" strike="noStrike" u="none">
              <a:solidFill>
                <a:srgbClr val="000000"/>
              </a:solidFill>
              <a:effectLst/>
              <a:uFillTx/>
              <a:latin typeface="Times New Roman"/>
            </a:endParaRPr>
          </a:p>
        </p:txBody>
      </p:sp>
      <p:sp>
        <p:nvSpPr>
          <p:cNvPr id="540" name=""/>
          <p:cNvSpPr/>
          <p:nvPr/>
        </p:nvSpPr>
        <p:spPr>
          <a:xfrm>
            <a:off x="5278680" y="57502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541" name=""/>
          <p:cNvSpPr/>
          <p:nvPr/>
        </p:nvSpPr>
        <p:spPr>
          <a:xfrm>
            <a:off x="6090120" y="57502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542" name=""/>
          <p:cNvSpPr/>
          <p:nvPr/>
        </p:nvSpPr>
        <p:spPr>
          <a:xfrm>
            <a:off x="2971800" y="2083320"/>
            <a:ext cx="1042920" cy="2768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94</a:t>
            </a:r>
            <a:endParaRPr b="0" lang="en-US" sz="1200" strike="noStrike" u="none">
              <a:solidFill>
                <a:srgbClr val="000000"/>
              </a:solidFill>
              <a:effectLst/>
              <a:uFillTx/>
              <a:latin typeface="Times New Roman"/>
            </a:endParaRPr>
          </a:p>
        </p:txBody>
      </p:sp>
      <p:sp>
        <p:nvSpPr>
          <p:cNvPr id="543" name=""/>
          <p:cNvSpPr/>
          <p:nvPr/>
        </p:nvSpPr>
        <p:spPr>
          <a:xfrm>
            <a:off x="2209680" y="4725000"/>
            <a:ext cx="1043280" cy="2768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21</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2000 Achievements:</a:t>
            </a:r>
            <a:br>
              <a:rPr sz="2800"/>
            </a:br>
            <a:r>
              <a:rPr b="0" lang="en-US" sz="2800" strike="noStrike" u="none">
                <a:solidFill>
                  <a:srgbClr val="003399"/>
                </a:solidFill>
                <a:effectLst/>
                <a:uFillTx/>
                <a:latin typeface="Arial Black"/>
              </a:rPr>
              <a:t>Europe/Enron Direct</a:t>
            </a:r>
            <a:endParaRPr b="0" lang="en-US" sz="2800" strike="noStrike" u="none">
              <a:solidFill>
                <a:srgbClr val="003399"/>
              </a:solidFill>
              <a:effectLst/>
              <a:uFillTx/>
              <a:latin typeface="Arial Black"/>
            </a:endParaRPr>
          </a:p>
        </p:txBody>
      </p:sp>
      <p:graphicFrame>
        <p:nvGraphicFramePr>
          <p:cNvPr id="545" name=""/>
          <p:cNvGraphicFramePr/>
          <p:nvPr/>
        </p:nvGraphicFramePr>
        <p:xfrm>
          <a:off x="1058760" y="1427040"/>
          <a:ext cx="1733760" cy="4453200"/>
        </p:xfrm>
        <a:graphic>
          <a:graphicData uri="http://schemas.openxmlformats.org/presentationml/2006/ole">
            <p:oleObj r:id="rId1" spid="">
              <p:embed/>
              <p:pic>
                <p:nvPicPr>
                  <p:cNvPr id="546" name="" descr=""/>
                  <p:cNvPicPr/>
                  <p:nvPr/>
                </p:nvPicPr>
                <p:blipFill>
                  <a:blip r:embed="rId2"/>
                  <a:stretch/>
                </p:blipFill>
                <p:spPr>
                  <a:xfrm>
                    <a:off x="1058760" y="1427040"/>
                    <a:ext cx="1733760" cy="4453200"/>
                  </a:xfrm>
                  <a:prstGeom prst="rect">
                    <a:avLst/>
                  </a:prstGeom>
                  <a:solidFill>
                    <a:srgbClr val="ffffff"/>
                  </a:solidFill>
                  <a:ln w="0">
                    <a:noFill/>
                  </a:ln>
                </p:spPr>
              </p:pic>
            </p:oleObj>
          </a:graphicData>
        </a:graphic>
      </p:graphicFrame>
      <p:graphicFrame>
        <p:nvGraphicFramePr>
          <p:cNvPr id="547" name=""/>
          <p:cNvGraphicFramePr/>
          <p:nvPr/>
        </p:nvGraphicFramePr>
        <p:xfrm>
          <a:off x="3621240" y="1947960"/>
          <a:ext cx="1873080" cy="3946320"/>
        </p:xfrm>
        <a:graphic>
          <a:graphicData uri="http://schemas.openxmlformats.org/presentationml/2006/ole">
            <p:oleObj r:id="rId3" spid="">
              <p:embed/>
              <p:pic>
                <p:nvPicPr>
                  <p:cNvPr id="548" name="" descr=""/>
                  <p:cNvPicPr/>
                  <p:nvPr/>
                </p:nvPicPr>
                <p:blipFill>
                  <a:blip r:embed="rId4"/>
                  <a:stretch/>
                </p:blipFill>
                <p:spPr>
                  <a:xfrm>
                    <a:off x="3621240" y="1947960"/>
                    <a:ext cx="1873080" cy="3946320"/>
                  </a:xfrm>
                  <a:prstGeom prst="rect">
                    <a:avLst/>
                  </a:prstGeom>
                  <a:solidFill>
                    <a:srgbClr val="ffffff"/>
                  </a:solidFill>
                  <a:ln w="0">
                    <a:noFill/>
                  </a:ln>
                </p:spPr>
              </p:pic>
            </p:oleObj>
          </a:graphicData>
        </a:graphic>
      </p:graphicFrame>
      <p:graphicFrame>
        <p:nvGraphicFramePr>
          <p:cNvPr id="549" name=""/>
          <p:cNvGraphicFramePr/>
          <p:nvPr/>
        </p:nvGraphicFramePr>
        <p:xfrm>
          <a:off x="6102360" y="1820880"/>
          <a:ext cx="1936800" cy="4064040"/>
        </p:xfrm>
        <a:graphic>
          <a:graphicData uri="http://schemas.openxmlformats.org/presentationml/2006/ole">
            <p:oleObj r:id="rId5" spid="">
              <p:embed/>
              <p:pic>
                <p:nvPicPr>
                  <p:cNvPr id="550" name="" descr=""/>
                  <p:cNvPicPr/>
                  <p:nvPr/>
                </p:nvPicPr>
                <p:blipFill>
                  <a:blip r:embed="rId6"/>
                  <a:stretch/>
                </p:blipFill>
                <p:spPr>
                  <a:xfrm>
                    <a:off x="6102360" y="1820880"/>
                    <a:ext cx="1936800" cy="4064040"/>
                  </a:xfrm>
                  <a:prstGeom prst="rect">
                    <a:avLst/>
                  </a:prstGeom>
                  <a:solidFill>
                    <a:srgbClr val="ffffff"/>
                  </a:solidFill>
                  <a:ln w="0">
                    <a:noFill/>
                  </a:ln>
                </p:spPr>
              </p:pic>
            </p:oleObj>
          </a:graphicData>
        </a:graphic>
      </p:graphicFrame>
      <p:sp>
        <p:nvSpPr>
          <p:cNvPr id="551" name=""/>
          <p:cNvSpPr/>
          <p:nvPr/>
        </p:nvSpPr>
        <p:spPr>
          <a:xfrm>
            <a:off x="888840" y="1393920"/>
            <a:ext cx="2167200" cy="46450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52" name=""/>
          <p:cNvSpPr/>
          <p:nvPr/>
        </p:nvSpPr>
        <p:spPr>
          <a:xfrm>
            <a:off x="3429000" y="1393920"/>
            <a:ext cx="2239920" cy="46450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53" name=""/>
          <p:cNvSpPr/>
          <p:nvPr/>
        </p:nvSpPr>
        <p:spPr>
          <a:xfrm>
            <a:off x="6058080" y="1393920"/>
            <a:ext cx="2178000" cy="46450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54" name=""/>
          <p:cNvSpPr/>
          <p:nvPr/>
        </p:nvSpPr>
        <p:spPr>
          <a:xfrm>
            <a:off x="1200600" y="4775760"/>
            <a:ext cx="64692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27,000</a:t>
            </a:r>
            <a:endParaRPr b="0" lang="en-US" sz="1200" strike="noStrike" u="none">
              <a:solidFill>
                <a:srgbClr val="000000"/>
              </a:solidFill>
              <a:effectLst/>
              <a:uFillTx/>
              <a:latin typeface="Times New Roman"/>
            </a:endParaRPr>
          </a:p>
        </p:txBody>
      </p:sp>
      <p:sp>
        <p:nvSpPr>
          <p:cNvPr id="555" name=""/>
          <p:cNvSpPr/>
          <p:nvPr/>
        </p:nvSpPr>
        <p:spPr>
          <a:xfrm>
            <a:off x="1252800" y="57250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556" name=""/>
          <p:cNvSpPr/>
          <p:nvPr/>
        </p:nvSpPr>
        <p:spPr>
          <a:xfrm>
            <a:off x="2051280" y="57250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557" name=""/>
          <p:cNvSpPr/>
          <p:nvPr/>
        </p:nvSpPr>
        <p:spPr>
          <a:xfrm>
            <a:off x="555480" y="1422360"/>
            <a:ext cx="2729160" cy="31320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Customer Sites</a:t>
            </a:r>
            <a:endParaRPr b="0" lang="en-US" sz="1600" strike="noStrike" u="none">
              <a:solidFill>
                <a:srgbClr val="000000"/>
              </a:solidFill>
              <a:effectLst/>
              <a:uFillTx/>
              <a:latin typeface="Times New Roman"/>
            </a:endParaRPr>
          </a:p>
        </p:txBody>
      </p:sp>
      <p:sp>
        <p:nvSpPr>
          <p:cNvPr id="558" name=""/>
          <p:cNvSpPr/>
          <p:nvPr/>
        </p:nvSpPr>
        <p:spPr>
          <a:xfrm>
            <a:off x="3936960" y="5010480"/>
            <a:ext cx="39240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1.7</a:t>
            </a:r>
            <a:endParaRPr b="0" lang="en-US" sz="1200" strike="noStrike" u="none">
              <a:solidFill>
                <a:srgbClr val="000000"/>
              </a:solidFill>
              <a:effectLst/>
              <a:uFillTx/>
              <a:latin typeface="Times New Roman"/>
            </a:endParaRPr>
          </a:p>
        </p:txBody>
      </p:sp>
      <p:sp>
        <p:nvSpPr>
          <p:cNvPr id="559" name=""/>
          <p:cNvSpPr/>
          <p:nvPr/>
        </p:nvSpPr>
        <p:spPr>
          <a:xfrm>
            <a:off x="4755600" y="2016720"/>
            <a:ext cx="47736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11.7</a:t>
            </a:r>
            <a:endParaRPr b="0" lang="en-US" sz="1200" strike="noStrike" u="none">
              <a:solidFill>
                <a:srgbClr val="000000"/>
              </a:solidFill>
              <a:effectLst/>
              <a:uFillTx/>
              <a:latin typeface="Times New Roman"/>
            </a:endParaRPr>
          </a:p>
        </p:txBody>
      </p:sp>
      <p:sp>
        <p:nvSpPr>
          <p:cNvPr id="560" name=""/>
          <p:cNvSpPr/>
          <p:nvPr/>
        </p:nvSpPr>
        <p:spPr>
          <a:xfrm>
            <a:off x="3471840" y="1431720"/>
            <a:ext cx="2192400" cy="50544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Electricity Volumes</a:t>
            </a:r>
            <a:endParaRPr b="0" lang="en-US" sz="16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(Twh)</a:t>
            </a:r>
            <a:endParaRPr b="0" lang="en-US" sz="1400" strike="noStrike" u="none">
              <a:solidFill>
                <a:srgbClr val="000000"/>
              </a:solidFill>
              <a:effectLst/>
              <a:uFillTx/>
              <a:latin typeface="Times New Roman"/>
            </a:endParaRPr>
          </a:p>
        </p:txBody>
      </p:sp>
      <p:sp>
        <p:nvSpPr>
          <p:cNvPr id="561" name=""/>
          <p:cNvSpPr/>
          <p:nvPr/>
        </p:nvSpPr>
        <p:spPr>
          <a:xfrm>
            <a:off x="7251840" y="2003760"/>
            <a:ext cx="534960" cy="2768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188</a:t>
            </a:r>
            <a:endParaRPr b="0" lang="en-US" sz="1200" strike="noStrike" u="none">
              <a:solidFill>
                <a:srgbClr val="000000"/>
              </a:solidFill>
              <a:effectLst/>
              <a:uFillTx/>
              <a:latin typeface="Times New Roman"/>
            </a:endParaRPr>
          </a:p>
        </p:txBody>
      </p:sp>
      <p:sp>
        <p:nvSpPr>
          <p:cNvPr id="562" name=""/>
          <p:cNvSpPr/>
          <p:nvPr/>
        </p:nvSpPr>
        <p:spPr>
          <a:xfrm>
            <a:off x="6464160" y="4572360"/>
            <a:ext cx="534960" cy="2768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51</a:t>
            </a:r>
            <a:endParaRPr b="0" lang="en-US" sz="1200" strike="noStrike" u="none">
              <a:solidFill>
                <a:srgbClr val="000000"/>
              </a:solidFill>
              <a:effectLst/>
              <a:uFillTx/>
              <a:latin typeface="Times New Roman"/>
            </a:endParaRPr>
          </a:p>
        </p:txBody>
      </p:sp>
      <p:sp>
        <p:nvSpPr>
          <p:cNvPr id="563" name=""/>
          <p:cNvSpPr/>
          <p:nvPr/>
        </p:nvSpPr>
        <p:spPr>
          <a:xfrm>
            <a:off x="6525000" y="1434960"/>
            <a:ext cx="1227960" cy="3132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Headcount</a:t>
            </a:r>
            <a:endParaRPr b="0" lang="en-US" sz="1600" strike="noStrike" u="none">
              <a:solidFill>
                <a:srgbClr val="000000"/>
              </a:solidFill>
              <a:effectLst/>
              <a:uFillTx/>
              <a:latin typeface="Times New Roman"/>
            </a:endParaRPr>
          </a:p>
        </p:txBody>
      </p:sp>
      <p:sp>
        <p:nvSpPr>
          <p:cNvPr id="564" name=""/>
          <p:cNvSpPr/>
          <p:nvPr/>
        </p:nvSpPr>
        <p:spPr>
          <a:xfrm>
            <a:off x="1943280" y="1991160"/>
            <a:ext cx="73152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134,000</a:t>
            </a:r>
            <a:endParaRPr b="0" lang="en-US" sz="1200" strike="noStrike" u="none">
              <a:solidFill>
                <a:srgbClr val="000000"/>
              </a:solidFill>
              <a:effectLst/>
              <a:uFillTx/>
              <a:latin typeface="Times New Roman"/>
            </a:endParaRPr>
          </a:p>
        </p:txBody>
      </p:sp>
      <p:sp>
        <p:nvSpPr>
          <p:cNvPr id="565" name=""/>
          <p:cNvSpPr/>
          <p:nvPr/>
        </p:nvSpPr>
        <p:spPr>
          <a:xfrm>
            <a:off x="3868920" y="57376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566" name=""/>
          <p:cNvSpPr/>
          <p:nvPr/>
        </p:nvSpPr>
        <p:spPr>
          <a:xfrm>
            <a:off x="4718520" y="57376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567" name=""/>
          <p:cNvSpPr/>
          <p:nvPr/>
        </p:nvSpPr>
        <p:spPr>
          <a:xfrm>
            <a:off x="6434640" y="57376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568" name=""/>
          <p:cNvSpPr/>
          <p:nvPr/>
        </p:nvSpPr>
        <p:spPr>
          <a:xfrm>
            <a:off x="7245720" y="57376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9" name=""/>
          <p:cNvSpPr/>
          <p:nvPr/>
        </p:nvSpPr>
        <p:spPr>
          <a:xfrm>
            <a:off x="338040" y="425592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7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571"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572"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 name=""/>
          <p:cNvSpPr/>
          <p:nvPr/>
        </p:nvSpPr>
        <p:spPr>
          <a:xfrm>
            <a:off x="338040" y="494172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7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575"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576"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Black"/>
              </a:rPr>
              <a:t>2001 Financial Targets</a:t>
            </a:r>
            <a:br>
              <a:rPr sz="2400"/>
            </a:br>
            <a:r>
              <a:rPr b="0" lang="en-US" sz="2800" strike="noStrike" u="none">
                <a:solidFill>
                  <a:srgbClr val="003399"/>
                </a:solidFill>
                <a:effectLst/>
                <a:uFillTx/>
                <a:latin typeface="Arial Black"/>
              </a:rPr>
              <a:t>EBIT</a:t>
            </a:r>
            <a:endParaRPr b="0" lang="en-US" sz="2800" strike="noStrike" u="none">
              <a:solidFill>
                <a:srgbClr val="003399"/>
              </a:solidFill>
              <a:effectLst/>
              <a:uFillTx/>
              <a:latin typeface="Arial Black"/>
            </a:endParaRPr>
          </a:p>
        </p:txBody>
      </p:sp>
      <p:sp>
        <p:nvSpPr>
          <p:cNvPr id="578" name=""/>
          <p:cNvSpPr/>
          <p:nvPr/>
        </p:nvSpPr>
        <p:spPr>
          <a:xfrm>
            <a:off x="3159000" y="6055200"/>
            <a:ext cx="3805200" cy="3074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343080"/>
                <a:tab algn="ctr" pos="1206360"/>
                <a:tab algn="ctr" pos="1943280"/>
                <a:tab algn="ctr" pos="2692440"/>
                <a:tab algn="ctr" pos="628668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Q3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Q4</a:t>
            </a:r>
            <a:endParaRPr b="0" lang="en-US" sz="1400" strike="noStrike" u="none">
              <a:solidFill>
                <a:srgbClr val="000000"/>
              </a:solidFill>
              <a:effectLst/>
              <a:uFillTx/>
              <a:latin typeface="Times New Roman"/>
            </a:endParaRPr>
          </a:p>
        </p:txBody>
      </p:sp>
      <p:sp>
        <p:nvSpPr>
          <p:cNvPr id="579" name=""/>
          <p:cNvSpPr/>
          <p:nvPr/>
        </p:nvSpPr>
        <p:spPr>
          <a:xfrm>
            <a:off x="1548000" y="6055200"/>
            <a:ext cx="109512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2000</a:t>
            </a:r>
            <a:r>
              <a:rPr b="1"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p:txBody>
      </p:sp>
      <p:graphicFrame>
        <p:nvGraphicFramePr>
          <p:cNvPr id="580" name=""/>
          <p:cNvGraphicFramePr/>
          <p:nvPr/>
        </p:nvGraphicFramePr>
        <p:xfrm>
          <a:off x="3191040" y="1882800"/>
          <a:ext cx="3286080" cy="4435560"/>
        </p:xfrm>
        <a:graphic>
          <a:graphicData uri="http://schemas.openxmlformats.org/presentationml/2006/ole">
            <p:oleObj r:id="rId1" spid="">
              <p:embed/>
              <p:pic>
                <p:nvPicPr>
                  <p:cNvPr id="581" name="" descr=""/>
                  <p:cNvPicPr/>
                  <p:nvPr/>
                </p:nvPicPr>
                <p:blipFill>
                  <a:blip r:embed="rId2"/>
                  <a:stretch/>
                </p:blipFill>
                <p:spPr>
                  <a:xfrm>
                    <a:off x="3191040" y="1882800"/>
                    <a:ext cx="3286080" cy="4435560"/>
                  </a:xfrm>
                  <a:prstGeom prst="rect">
                    <a:avLst/>
                  </a:prstGeom>
                  <a:noFill/>
                  <a:ln w="0">
                    <a:noFill/>
                  </a:ln>
                </p:spPr>
              </p:pic>
            </p:oleObj>
          </a:graphicData>
        </a:graphic>
      </p:graphicFrame>
      <p:sp>
        <p:nvSpPr>
          <p:cNvPr id="582" name=""/>
          <p:cNvSpPr/>
          <p:nvPr/>
        </p:nvSpPr>
        <p:spPr>
          <a:xfrm>
            <a:off x="4701600" y="1320120"/>
            <a:ext cx="1578600" cy="53316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2001 Targets</a:t>
            </a:r>
            <a:endParaRPr b="0" lang="en-US" sz="1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(Millions)</a:t>
            </a:r>
            <a:endParaRPr b="0" lang="en-US" sz="1400" strike="noStrike" u="none">
              <a:solidFill>
                <a:srgbClr val="000000"/>
              </a:solidFill>
              <a:effectLst/>
              <a:uFillTx/>
              <a:latin typeface="Times New Roman"/>
            </a:endParaRPr>
          </a:p>
        </p:txBody>
      </p:sp>
      <p:sp>
        <p:nvSpPr>
          <p:cNvPr id="583" name=""/>
          <p:cNvSpPr/>
          <p:nvPr/>
        </p:nvSpPr>
        <p:spPr>
          <a:xfrm>
            <a:off x="3480480" y="5144040"/>
            <a:ext cx="478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$40</a:t>
            </a:r>
            <a:endParaRPr b="0" lang="en-US" sz="1400" strike="noStrike" u="none">
              <a:solidFill>
                <a:srgbClr val="000000"/>
              </a:solidFill>
              <a:effectLst/>
              <a:uFillTx/>
              <a:latin typeface="Times New Roman"/>
            </a:endParaRPr>
          </a:p>
        </p:txBody>
      </p:sp>
      <p:sp>
        <p:nvSpPr>
          <p:cNvPr id="584" name=""/>
          <p:cNvSpPr/>
          <p:nvPr/>
        </p:nvSpPr>
        <p:spPr>
          <a:xfrm>
            <a:off x="4174200" y="4966200"/>
            <a:ext cx="478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$49</a:t>
            </a:r>
            <a:endParaRPr b="0" lang="en-US" sz="1400" strike="noStrike" u="none">
              <a:solidFill>
                <a:srgbClr val="000000"/>
              </a:solidFill>
              <a:effectLst/>
              <a:uFillTx/>
              <a:latin typeface="Times New Roman"/>
            </a:endParaRPr>
          </a:p>
        </p:txBody>
      </p:sp>
      <p:sp>
        <p:nvSpPr>
          <p:cNvPr id="585" name=""/>
          <p:cNvSpPr/>
          <p:nvPr/>
        </p:nvSpPr>
        <p:spPr>
          <a:xfrm>
            <a:off x="4966200" y="4762800"/>
            <a:ext cx="478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$61</a:t>
            </a:r>
            <a:endParaRPr b="0" lang="en-US" sz="1400" strike="noStrike" u="none">
              <a:solidFill>
                <a:srgbClr val="000000"/>
              </a:solidFill>
              <a:effectLst/>
              <a:uFillTx/>
              <a:latin typeface="Times New Roman"/>
            </a:endParaRPr>
          </a:p>
        </p:txBody>
      </p:sp>
      <p:sp>
        <p:nvSpPr>
          <p:cNvPr id="586" name=""/>
          <p:cNvSpPr/>
          <p:nvPr/>
        </p:nvSpPr>
        <p:spPr>
          <a:xfrm>
            <a:off x="5690160" y="4509000"/>
            <a:ext cx="478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$75</a:t>
            </a:r>
            <a:endParaRPr b="0" lang="en-US" sz="1400" strike="noStrike" u="none">
              <a:solidFill>
                <a:srgbClr val="000000"/>
              </a:solidFill>
              <a:effectLst/>
              <a:uFillTx/>
              <a:latin typeface="Times New Roman"/>
            </a:endParaRPr>
          </a:p>
        </p:txBody>
      </p:sp>
      <p:graphicFrame>
        <p:nvGraphicFramePr>
          <p:cNvPr id="587" name=""/>
          <p:cNvGraphicFramePr/>
          <p:nvPr/>
        </p:nvGraphicFramePr>
        <p:xfrm>
          <a:off x="1346040" y="1725480"/>
          <a:ext cx="989280" cy="4594320"/>
        </p:xfrm>
        <a:graphic>
          <a:graphicData uri="http://schemas.openxmlformats.org/presentationml/2006/ole">
            <p:oleObj r:id="rId3" spid="">
              <p:embed/>
              <p:pic>
                <p:nvPicPr>
                  <p:cNvPr id="588" name="" descr=""/>
                  <p:cNvPicPr/>
                  <p:nvPr/>
                </p:nvPicPr>
                <p:blipFill>
                  <a:blip r:embed="rId4"/>
                  <a:stretch/>
                </p:blipFill>
                <p:spPr>
                  <a:xfrm>
                    <a:off x="1346040" y="1725480"/>
                    <a:ext cx="989280" cy="4594320"/>
                  </a:xfrm>
                  <a:prstGeom prst="rect">
                    <a:avLst/>
                  </a:prstGeom>
                  <a:noFill/>
                  <a:ln w="0">
                    <a:noFill/>
                  </a:ln>
                </p:spPr>
              </p:pic>
            </p:oleObj>
          </a:graphicData>
        </a:graphic>
      </p:graphicFrame>
      <p:sp>
        <p:nvSpPr>
          <p:cNvPr id="589" name=""/>
          <p:cNvSpPr/>
          <p:nvPr/>
        </p:nvSpPr>
        <p:spPr>
          <a:xfrm>
            <a:off x="1114200" y="1320120"/>
            <a:ext cx="1451520" cy="53316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2000 Actual</a:t>
            </a:r>
            <a:endParaRPr b="0" lang="en-US" sz="1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(Millions)</a:t>
            </a:r>
            <a:endParaRPr b="0" lang="en-US" sz="1400" strike="noStrike" u="none">
              <a:solidFill>
                <a:srgbClr val="000000"/>
              </a:solidFill>
              <a:effectLst/>
              <a:uFillTx/>
              <a:latin typeface="Times New Roman"/>
            </a:endParaRPr>
          </a:p>
        </p:txBody>
      </p:sp>
      <p:sp>
        <p:nvSpPr>
          <p:cNvPr id="590" name=""/>
          <p:cNvSpPr/>
          <p:nvPr/>
        </p:nvSpPr>
        <p:spPr>
          <a:xfrm>
            <a:off x="1525680" y="3949920"/>
            <a:ext cx="57744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$103</a:t>
            </a:r>
            <a:endParaRPr b="0" lang="en-US" sz="1400" strike="noStrike" u="none">
              <a:solidFill>
                <a:srgbClr val="000000"/>
              </a:solidFill>
              <a:effectLst/>
              <a:uFillTx/>
              <a:latin typeface="Times New Roman"/>
            </a:endParaRPr>
          </a:p>
        </p:txBody>
      </p:sp>
      <p:sp>
        <p:nvSpPr>
          <p:cNvPr id="591" name=""/>
          <p:cNvSpPr/>
          <p:nvPr/>
        </p:nvSpPr>
        <p:spPr>
          <a:xfrm>
            <a:off x="2997360" y="1219320"/>
            <a:ext cx="4986000" cy="51814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592" name=""/>
          <p:cNvGraphicFramePr/>
          <p:nvPr/>
        </p:nvGraphicFramePr>
        <p:xfrm>
          <a:off x="6781680" y="1852560"/>
          <a:ext cx="998640" cy="4502160"/>
        </p:xfrm>
        <a:graphic>
          <a:graphicData uri="http://schemas.openxmlformats.org/presentationml/2006/ole">
            <p:oleObj r:id="rId5" spid="">
              <p:embed/>
              <p:pic>
                <p:nvPicPr>
                  <p:cNvPr id="593" name="" descr=""/>
                  <p:cNvPicPr/>
                  <p:nvPr/>
                </p:nvPicPr>
                <p:blipFill>
                  <a:blip r:embed="rId6"/>
                  <a:stretch/>
                </p:blipFill>
                <p:spPr>
                  <a:xfrm>
                    <a:off x="6781680" y="1852560"/>
                    <a:ext cx="998640" cy="4502160"/>
                  </a:xfrm>
                  <a:prstGeom prst="rect">
                    <a:avLst/>
                  </a:prstGeom>
                  <a:noFill/>
                  <a:ln w="0">
                    <a:noFill/>
                  </a:ln>
                </p:spPr>
              </p:pic>
            </p:oleObj>
          </a:graphicData>
        </a:graphic>
      </p:graphicFrame>
      <p:sp>
        <p:nvSpPr>
          <p:cNvPr id="594" name=""/>
          <p:cNvSpPr/>
          <p:nvPr/>
        </p:nvSpPr>
        <p:spPr>
          <a:xfrm>
            <a:off x="914400" y="1219320"/>
            <a:ext cx="1879560" cy="51814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95" name=""/>
          <p:cNvSpPr/>
          <p:nvPr/>
        </p:nvSpPr>
        <p:spPr>
          <a:xfrm>
            <a:off x="6961320" y="1956240"/>
            <a:ext cx="57744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$225</a:t>
            </a:r>
            <a:endParaRPr b="0" lang="en-US" sz="1400" strike="noStrike" u="none">
              <a:solidFill>
                <a:srgbClr val="000000"/>
              </a:solidFill>
              <a:effectLst/>
              <a:uFillTx/>
              <a:latin typeface="Times New Roman"/>
            </a:endParaRPr>
          </a:p>
        </p:txBody>
      </p:sp>
      <p:sp>
        <p:nvSpPr>
          <p:cNvPr id="596" name=""/>
          <p:cNvSpPr/>
          <p:nvPr/>
        </p:nvSpPr>
        <p:spPr>
          <a:xfrm>
            <a:off x="6996240" y="6055200"/>
            <a:ext cx="109512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2001E</a:t>
            </a:r>
            <a:r>
              <a:rPr b="1"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Black"/>
              </a:rPr>
              <a:t>2001 Financial Targets</a:t>
            </a:r>
            <a:br>
              <a:rPr sz="2400"/>
            </a:br>
            <a:r>
              <a:rPr b="0" lang="en-US" sz="2800" strike="noStrike" u="none">
                <a:solidFill>
                  <a:srgbClr val="003399"/>
                </a:solidFill>
                <a:effectLst/>
                <a:uFillTx/>
                <a:latin typeface="Arial Black"/>
              </a:rPr>
              <a:t>EBIT By Geography</a:t>
            </a:r>
            <a:endParaRPr b="0" lang="en-US" sz="2800" strike="noStrike" u="none">
              <a:solidFill>
                <a:srgbClr val="003399"/>
              </a:solidFill>
              <a:effectLst/>
              <a:uFillTx/>
              <a:latin typeface="Arial Black"/>
            </a:endParaRPr>
          </a:p>
        </p:txBody>
      </p:sp>
      <p:graphicFrame>
        <p:nvGraphicFramePr>
          <p:cNvPr id="598" name=""/>
          <p:cNvGraphicFramePr/>
          <p:nvPr/>
        </p:nvGraphicFramePr>
        <p:xfrm>
          <a:off x="857160" y="1774800"/>
          <a:ext cx="4972320" cy="4896000"/>
        </p:xfrm>
        <a:graphic>
          <a:graphicData uri="http://schemas.openxmlformats.org/presentationml/2006/ole">
            <p:oleObj r:id="rId1" spid="">
              <p:embed/>
              <p:pic>
                <p:nvPicPr>
                  <p:cNvPr id="599" name="" descr=""/>
                  <p:cNvPicPr/>
                  <p:nvPr/>
                </p:nvPicPr>
                <p:blipFill>
                  <a:blip r:embed="rId2"/>
                  <a:stretch/>
                </p:blipFill>
                <p:spPr>
                  <a:xfrm>
                    <a:off x="857160" y="1774800"/>
                    <a:ext cx="4972320" cy="4896000"/>
                  </a:xfrm>
                  <a:prstGeom prst="rect">
                    <a:avLst/>
                  </a:prstGeom>
                  <a:noFill/>
                  <a:ln w="0">
                    <a:noFill/>
                  </a:ln>
                </p:spPr>
              </p:pic>
            </p:oleObj>
          </a:graphicData>
        </a:graphic>
      </p:graphicFrame>
      <p:sp>
        <p:nvSpPr>
          <p:cNvPr id="600" name=""/>
          <p:cNvSpPr/>
          <p:nvPr/>
        </p:nvSpPr>
        <p:spPr>
          <a:xfrm>
            <a:off x="1486800" y="563292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25</a:t>
            </a:r>
            <a:endParaRPr b="0" lang="en-US" sz="1400" strike="noStrike" u="none">
              <a:solidFill>
                <a:srgbClr val="000000"/>
              </a:solidFill>
              <a:effectLst/>
              <a:uFillTx/>
              <a:latin typeface="Times New Roman"/>
            </a:endParaRPr>
          </a:p>
        </p:txBody>
      </p:sp>
      <p:sp>
        <p:nvSpPr>
          <p:cNvPr id="601" name=""/>
          <p:cNvSpPr/>
          <p:nvPr/>
        </p:nvSpPr>
        <p:spPr>
          <a:xfrm>
            <a:off x="1486800" y="527076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15</a:t>
            </a:r>
            <a:endParaRPr b="0" lang="en-US" sz="1400" strike="noStrike" u="none">
              <a:solidFill>
                <a:srgbClr val="000000"/>
              </a:solidFill>
              <a:effectLst/>
              <a:uFillTx/>
              <a:latin typeface="Times New Roman"/>
            </a:endParaRPr>
          </a:p>
        </p:txBody>
      </p:sp>
      <p:sp>
        <p:nvSpPr>
          <p:cNvPr id="602" name=""/>
          <p:cNvSpPr/>
          <p:nvPr/>
        </p:nvSpPr>
        <p:spPr>
          <a:xfrm>
            <a:off x="2604240" y="569628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14</a:t>
            </a:r>
            <a:endParaRPr b="0" lang="en-US" sz="1400" strike="noStrike" u="none">
              <a:solidFill>
                <a:srgbClr val="000000"/>
              </a:solidFill>
              <a:effectLst/>
              <a:uFillTx/>
              <a:latin typeface="Times New Roman"/>
            </a:endParaRPr>
          </a:p>
        </p:txBody>
      </p:sp>
      <p:sp>
        <p:nvSpPr>
          <p:cNvPr id="603" name=""/>
          <p:cNvSpPr/>
          <p:nvPr/>
        </p:nvSpPr>
        <p:spPr>
          <a:xfrm>
            <a:off x="2604240" y="527076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35</a:t>
            </a:r>
            <a:endParaRPr b="0" lang="en-US" sz="1400" strike="noStrike" u="none">
              <a:solidFill>
                <a:srgbClr val="000000"/>
              </a:solidFill>
              <a:effectLst/>
              <a:uFillTx/>
              <a:latin typeface="Times New Roman"/>
            </a:endParaRPr>
          </a:p>
        </p:txBody>
      </p:sp>
      <p:sp>
        <p:nvSpPr>
          <p:cNvPr id="604" name=""/>
          <p:cNvSpPr/>
          <p:nvPr/>
        </p:nvSpPr>
        <p:spPr>
          <a:xfrm>
            <a:off x="3798720" y="5747040"/>
            <a:ext cx="27972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9</a:t>
            </a:r>
            <a:endParaRPr b="0" lang="en-US" sz="1400" strike="noStrike" u="none">
              <a:solidFill>
                <a:srgbClr val="000000"/>
              </a:solidFill>
              <a:effectLst/>
              <a:uFillTx/>
              <a:latin typeface="Times New Roman"/>
            </a:endParaRPr>
          </a:p>
        </p:txBody>
      </p:sp>
      <p:sp>
        <p:nvSpPr>
          <p:cNvPr id="605" name=""/>
          <p:cNvSpPr/>
          <p:nvPr/>
        </p:nvSpPr>
        <p:spPr>
          <a:xfrm>
            <a:off x="4836240" y="572184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12</a:t>
            </a:r>
            <a:endParaRPr b="0" lang="en-US" sz="1400" strike="noStrike" u="none">
              <a:solidFill>
                <a:srgbClr val="000000"/>
              </a:solidFill>
              <a:effectLst/>
              <a:uFillTx/>
              <a:latin typeface="Times New Roman"/>
            </a:endParaRPr>
          </a:p>
        </p:txBody>
      </p:sp>
      <p:sp>
        <p:nvSpPr>
          <p:cNvPr id="606" name=""/>
          <p:cNvSpPr/>
          <p:nvPr/>
        </p:nvSpPr>
        <p:spPr>
          <a:xfrm>
            <a:off x="3722760" y="5270760"/>
            <a:ext cx="409680" cy="3074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47</a:t>
            </a:r>
            <a:endParaRPr b="0" lang="en-US" sz="1400" strike="noStrike" u="none">
              <a:solidFill>
                <a:srgbClr val="000000"/>
              </a:solidFill>
              <a:effectLst/>
              <a:uFillTx/>
              <a:latin typeface="Times New Roman"/>
            </a:endParaRPr>
          </a:p>
        </p:txBody>
      </p:sp>
      <p:sp>
        <p:nvSpPr>
          <p:cNvPr id="607" name=""/>
          <p:cNvSpPr/>
          <p:nvPr/>
        </p:nvSpPr>
        <p:spPr>
          <a:xfrm>
            <a:off x="4834080" y="5270760"/>
            <a:ext cx="409320" cy="3074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58</a:t>
            </a:r>
            <a:endParaRPr b="0" lang="en-US" sz="1400" strike="noStrike" u="none">
              <a:solidFill>
                <a:srgbClr val="000000"/>
              </a:solidFill>
              <a:effectLst/>
              <a:uFillTx/>
              <a:latin typeface="Times New Roman"/>
            </a:endParaRPr>
          </a:p>
        </p:txBody>
      </p:sp>
      <p:sp>
        <p:nvSpPr>
          <p:cNvPr id="608" name=""/>
          <p:cNvSpPr/>
          <p:nvPr/>
        </p:nvSpPr>
        <p:spPr>
          <a:xfrm>
            <a:off x="5584680" y="5598000"/>
            <a:ext cx="27972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5</a:t>
            </a:r>
            <a:endParaRPr b="0" lang="en-US" sz="1400" strike="noStrike" u="none">
              <a:solidFill>
                <a:srgbClr val="000000"/>
              </a:solidFill>
              <a:effectLst/>
              <a:uFillTx/>
              <a:latin typeface="Times New Roman"/>
            </a:endParaRPr>
          </a:p>
        </p:txBody>
      </p:sp>
      <p:sp>
        <p:nvSpPr>
          <p:cNvPr id="609" name=""/>
          <p:cNvSpPr/>
          <p:nvPr/>
        </p:nvSpPr>
        <p:spPr>
          <a:xfrm>
            <a:off x="1089000" y="5940720"/>
            <a:ext cx="5172120" cy="3074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343080"/>
                <a:tab algn="ctr" pos="1600200"/>
                <a:tab algn="ctr" pos="2743200"/>
                <a:tab algn="ctr" pos="3835440"/>
                <a:tab algn="ctr" pos="628668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Q4</a:t>
            </a:r>
            <a:endParaRPr b="0" lang="en-US" sz="1400" strike="noStrike" u="none">
              <a:solidFill>
                <a:srgbClr val="000000"/>
              </a:solidFill>
              <a:effectLst/>
              <a:uFillTx/>
              <a:latin typeface="Times New Roman"/>
            </a:endParaRPr>
          </a:p>
        </p:txBody>
      </p:sp>
      <p:graphicFrame>
        <p:nvGraphicFramePr>
          <p:cNvPr id="610" name=""/>
          <p:cNvGraphicFramePr/>
          <p:nvPr/>
        </p:nvGraphicFramePr>
        <p:xfrm>
          <a:off x="6670800" y="1827360"/>
          <a:ext cx="1269720" cy="4849560"/>
        </p:xfrm>
        <a:graphic>
          <a:graphicData uri="http://schemas.openxmlformats.org/presentationml/2006/ole">
            <p:oleObj r:id="rId3" spid="">
              <p:embed/>
              <p:pic>
                <p:nvPicPr>
                  <p:cNvPr id="611" name="" descr=""/>
                  <p:cNvPicPr/>
                  <p:nvPr/>
                </p:nvPicPr>
                <p:blipFill>
                  <a:blip r:embed="rId4"/>
                  <a:stretch/>
                </p:blipFill>
                <p:spPr>
                  <a:xfrm>
                    <a:off x="6670800" y="1827360"/>
                    <a:ext cx="1269720" cy="4849560"/>
                  </a:xfrm>
                  <a:prstGeom prst="rect">
                    <a:avLst/>
                  </a:prstGeom>
                  <a:noFill/>
                  <a:ln w="0">
                    <a:noFill/>
                  </a:ln>
                </p:spPr>
              </p:pic>
            </p:oleObj>
          </a:graphicData>
        </a:graphic>
      </p:graphicFrame>
      <p:sp>
        <p:nvSpPr>
          <p:cNvPr id="612" name=""/>
          <p:cNvSpPr/>
          <p:nvPr/>
        </p:nvSpPr>
        <p:spPr>
          <a:xfrm>
            <a:off x="7090560" y="565812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60</a:t>
            </a:r>
            <a:endParaRPr b="0" lang="en-US" sz="1400" strike="noStrike" u="none">
              <a:solidFill>
                <a:srgbClr val="000000"/>
              </a:solidFill>
              <a:effectLst/>
              <a:uFillTx/>
              <a:latin typeface="Times New Roman"/>
            </a:endParaRPr>
          </a:p>
        </p:txBody>
      </p:sp>
      <p:sp>
        <p:nvSpPr>
          <p:cNvPr id="613" name=""/>
          <p:cNvSpPr/>
          <p:nvPr/>
        </p:nvSpPr>
        <p:spPr>
          <a:xfrm>
            <a:off x="7075440" y="4723560"/>
            <a:ext cx="409680" cy="32256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ffff"/>
                </a:solidFill>
                <a:effectLst/>
                <a:uFillTx/>
                <a:latin typeface="Arial"/>
              </a:rPr>
              <a:t>10</a:t>
            </a:r>
            <a:endParaRPr b="0" lang="en-US" sz="1500" strike="noStrike" u="none">
              <a:solidFill>
                <a:srgbClr val="000000"/>
              </a:solidFill>
              <a:effectLst/>
              <a:uFillTx/>
              <a:latin typeface="Times New Roman"/>
            </a:endParaRPr>
          </a:p>
        </p:txBody>
      </p:sp>
      <p:sp>
        <p:nvSpPr>
          <p:cNvPr id="614" name=""/>
          <p:cNvSpPr/>
          <p:nvPr/>
        </p:nvSpPr>
        <p:spPr>
          <a:xfrm>
            <a:off x="7005600" y="4080960"/>
            <a:ext cx="549360" cy="33768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155</a:t>
            </a:r>
            <a:endParaRPr b="0" lang="en-US" sz="1600" strike="noStrike" u="none">
              <a:solidFill>
                <a:srgbClr val="000000"/>
              </a:solidFill>
              <a:effectLst/>
              <a:uFillTx/>
              <a:latin typeface="Times New Roman"/>
            </a:endParaRPr>
          </a:p>
        </p:txBody>
      </p:sp>
      <p:sp>
        <p:nvSpPr>
          <p:cNvPr id="615" name=""/>
          <p:cNvSpPr/>
          <p:nvPr/>
        </p:nvSpPr>
        <p:spPr>
          <a:xfrm>
            <a:off x="736560" y="1257480"/>
            <a:ext cx="7531200" cy="50418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16" name=""/>
          <p:cNvSpPr/>
          <p:nvPr/>
        </p:nvSpPr>
        <p:spPr>
          <a:xfrm>
            <a:off x="3712680" y="1370880"/>
            <a:ext cx="1578600" cy="53316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2001 Targets</a:t>
            </a:r>
            <a:endParaRPr b="0" lang="en-US" sz="1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(Millions)</a:t>
            </a:r>
            <a:endParaRPr b="0" lang="en-US" sz="1400" strike="noStrike" u="none">
              <a:solidFill>
                <a:srgbClr val="000000"/>
              </a:solidFill>
              <a:effectLst/>
              <a:uFillTx/>
              <a:latin typeface="Times New Roman"/>
            </a:endParaRPr>
          </a:p>
        </p:txBody>
      </p:sp>
      <p:sp>
        <p:nvSpPr>
          <p:cNvPr id="617" name=""/>
          <p:cNvSpPr/>
          <p:nvPr/>
        </p:nvSpPr>
        <p:spPr>
          <a:xfrm>
            <a:off x="1417680" y="4944600"/>
            <a:ext cx="518760" cy="3376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$40</a:t>
            </a:r>
            <a:endParaRPr b="0" lang="en-US" sz="1600" strike="noStrike" u="none">
              <a:solidFill>
                <a:srgbClr val="000000"/>
              </a:solidFill>
              <a:effectLst/>
              <a:uFillTx/>
              <a:latin typeface="Times New Roman"/>
            </a:endParaRPr>
          </a:p>
        </p:txBody>
      </p:sp>
      <p:sp>
        <p:nvSpPr>
          <p:cNvPr id="618" name=""/>
          <p:cNvSpPr/>
          <p:nvPr/>
        </p:nvSpPr>
        <p:spPr>
          <a:xfrm>
            <a:off x="2535480" y="4804920"/>
            <a:ext cx="518760" cy="3376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$49</a:t>
            </a:r>
            <a:endParaRPr b="0" lang="en-US" sz="1600" strike="noStrike" u="none">
              <a:solidFill>
                <a:srgbClr val="000000"/>
              </a:solidFill>
              <a:effectLst/>
              <a:uFillTx/>
              <a:latin typeface="Times New Roman"/>
            </a:endParaRPr>
          </a:p>
        </p:txBody>
      </p:sp>
      <p:sp>
        <p:nvSpPr>
          <p:cNvPr id="619" name=""/>
          <p:cNvSpPr/>
          <p:nvPr/>
        </p:nvSpPr>
        <p:spPr>
          <a:xfrm>
            <a:off x="3665520" y="4614480"/>
            <a:ext cx="518760" cy="3376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$61</a:t>
            </a:r>
            <a:endParaRPr b="0" lang="en-US" sz="1600" strike="noStrike" u="none">
              <a:solidFill>
                <a:srgbClr val="000000"/>
              </a:solidFill>
              <a:effectLst/>
              <a:uFillTx/>
              <a:latin typeface="Times New Roman"/>
            </a:endParaRPr>
          </a:p>
        </p:txBody>
      </p:sp>
      <p:sp>
        <p:nvSpPr>
          <p:cNvPr id="620" name=""/>
          <p:cNvSpPr/>
          <p:nvPr/>
        </p:nvSpPr>
        <p:spPr>
          <a:xfrm>
            <a:off x="4770720" y="4363560"/>
            <a:ext cx="518760" cy="3376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$75</a:t>
            </a:r>
            <a:endParaRPr b="0" lang="en-US" sz="1600" strike="noStrike" u="none">
              <a:solidFill>
                <a:srgbClr val="000000"/>
              </a:solidFill>
              <a:effectLst/>
              <a:uFillTx/>
              <a:latin typeface="Times New Roman"/>
            </a:endParaRPr>
          </a:p>
        </p:txBody>
      </p:sp>
      <p:sp>
        <p:nvSpPr>
          <p:cNvPr id="621" name=""/>
          <p:cNvSpPr/>
          <p:nvPr/>
        </p:nvSpPr>
        <p:spPr>
          <a:xfrm>
            <a:off x="6964200" y="1810800"/>
            <a:ext cx="631800" cy="3376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$225</a:t>
            </a:r>
            <a:endParaRPr b="0" lang="en-US" sz="1600" strike="noStrike" u="none">
              <a:solidFill>
                <a:srgbClr val="000000"/>
              </a:solidFill>
              <a:effectLst/>
              <a:uFillTx/>
              <a:latin typeface="Times New Roman"/>
            </a:endParaRPr>
          </a:p>
        </p:txBody>
      </p:sp>
      <p:sp>
        <p:nvSpPr>
          <p:cNvPr id="622" name=""/>
          <p:cNvSpPr/>
          <p:nvPr/>
        </p:nvSpPr>
        <p:spPr>
          <a:xfrm flipH="1">
            <a:off x="5447880" y="5753160"/>
            <a:ext cx="20340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23" name=""/>
          <p:cNvSpPr/>
          <p:nvPr/>
        </p:nvSpPr>
        <p:spPr>
          <a:xfrm>
            <a:off x="4410000" y="5610600"/>
            <a:ext cx="27972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5</a:t>
            </a:r>
            <a:endParaRPr b="0" lang="en-US" sz="1400" strike="noStrike" u="none">
              <a:solidFill>
                <a:srgbClr val="000000"/>
              </a:solidFill>
              <a:effectLst/>
              <a:uFillTx/>
              <a:latin typeface="Times New Roman"/>
            </a:endParaRPr>
          </a:p>
        </p:txBody>
      </p:sp>
      <p:sp>
        <p:nvSpPr>
          <p:cNvPr id="624" name=""/>
          <p:cNvSpPr/>
          <p:nvPr/>
        </p:nvSpPr>
        <p:spPr>
          <a:xfrm flipH="1">
            <a:off x="4284720" y="5778360"/>
            <a:ext cx="20304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25" name=""/>
          <p:cNvSpPr/>
          <p:nvPr/>
        </p:nvSpPr>
        <p:spPr>
          <a:xfrm>
            <a:off x="1289160" y="2193840"/>
            <a:ext cx="152280" cy="152640"/>
          </a:xfrm>
          <a:prstGeom prst="rect">
            <a:avLst/>
          </a:prstGeom>
          <a:solidFill>
            <a:srgbClr val="0066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26" name=""/>
          <p:cNvSpPr/>
          <p:nvPr/>
        </p:nvSpPr>
        <p:spPr>
          <a:xfrm>
            <a:off x="1289160" y="2432160"/>
            <a:ext cx="152280" cy="152280"/>
          </a:xfrm>
          <a:prstGeom prst="rect">
            <a:avLst/>
          </a:prstGeom>
          <a:solidFill>
            <a:srgbClr val="99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27" name=""/>
          <p:cNvSpPr/>
          <p:nvPr/>
        </p:nvSpPr>
        <p:spPr>
          <a:xfrm>
            <a:off x="1289160" y="2670120"/>
            <a:ext cx="152280" cy="152280"/>
          </a:xfrm>
          <a:prstGeom prst="rect">
            <a:avLst/>
          </a:prstGeom>
          <a:solidFill>
            <a:srgbClr val="ff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28" name=""/>
          <p:cNvSpPr/>
          <p:nvPr/>
        </p:nvSpPr>
        <p:spPr>
          <a:xfrm>
            <a:off x="1504800" y="2107080"/>
            <a:ext cx="805320" cy="798120"/>
          </a:xfrm>
          <a:prstGeom prst="rect">
            <a:avLst/>
          </a:prstGeom>
          <a:noFill/>
          <a:ln w="0">
            <a:noFill/>
          </a:ln>
        </p:spPr>
        <p:style>
          <a:lnRef idx="0"/>
          <a:fillRef idx="0"/>
          <a:effectRef idx="0"/>
          <a:fontRef idx="minor"/>
        </p:style>
        <p:txBody>
          <a:bodyPr wrap="none" lIns="90000" rIns="90000" tIns="46800" bIns="46800" anchor="ctr">
            <a:spAutoFit/>
          </a:bodyPr>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USA</a:t>
            </a:r>
            <a:endParaRPr b="0" lang="en-US" sz="14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Canada</a:t>
            </a:r>
            <a:endParaRPr b="0" lang="en-US" sz="14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Europe</a:t>
            </a:r>
            <a:endParaRPr b="0" lang="en-US" sz="1400" strike="noStrike" u="none">
              <a:solidFill>
                <a:srgbClr val="000000"/>
              </a:solidFill>
              <a:effectLst/>
              <a:uFillTx/>
              <a:latin typeface="Times New Roman"/>
            </a:endParaRPr>
          </a:p>
        </p:txBody>
      </p:sp>
      <p:sp>
        <p:nvSpPr>
          <p:cNvPr id="629" name=""/>
          <p:cNvSpPr/>
          <p:nvPr/>
        </p:nvSpPr>
        <p:spPr>
          <a:xfrm>
            <a:off x="1181160" y="2066760"/>
            <a:ext cx="1324080" cy="85752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30" name=""/>
          <p:cNvSpPr/>
          <p:nvPr/>
        </p:nvSpPr>
        <p:spPr>
          <a:xfrm>
            <a:off x="6970680" y="5966280"/>
            <a:ext cx="109512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2001E</a:t>
            </a:r>
            <a:r>
              <a:rPr b="1"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
          <p:cNvSpPr/>
          <p:nvPr/>
        </p:nvSpPr>
        <p:spPr>
          <a:xfrm>
            <a:off x="338040" y="157644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37"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38"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Black"/>
              </a:rPr>
              <a:t>2001 Financial Targets</a:t>
            </a:r>
            <a:br>
              <a:rPr sz="2400"/>
            </a:br>
            <a:r>
              <a:rPr b="0" lang="en-US" sz="2800" strike="noStrike" u="none">
                <a:solidFill>
                  <a:srgbClr val="003399"/>
                </a:solidFill>
                <a:effectLst/>
                <a:uFillTx/>
                <a:latin typeface="Arial Black"/>
              </a:rPr>
              <a:t>TCV</a:t>
            </a:r>
            <a:endParaRPr b="0" lang="en-US" sz="2800" strike="noStrike" u="none">
              <a:solidFill>
                <a:srgbClr val="003399"/>
              </a:solidFill>
              <a:effectLst/>
              <a:uFillTx/>
              <a:latin typeface="Arial Black"/>
            </a:endParaRPr>
          </a:p>
        </p:txBody>
      </p:sp>
      <p:sp>
        <p:nvSpPr>
          <p:cNvPr id="632" name=""/>
          <p:cNvSpPr/>
          <p:nvPr/>
        </p:nvSpPr>
        <p:spPr>
          <a:xfrm>
            <a:off x="3095640" y="6055200"/>
            <a:ext cx="3805200" cy="3074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343080"/>
                <a:tab algn="ctr" pos="1257480"/>
                <a:tab algn="ctr" pos="2006640"/>
                <a:tab algn="ctr" pos="2806560"/>
                <a:tab algn="ctr" pos="628668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Q3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Q4</a:t>
            </a:r>
            <a:endParaRPr b="0" lang="en-US" sz="1400" strike="noStrike" u="none">
              <a:solidFill>
                <a:srgbClr val="000000"/>
              </a:solidFill>
              <a:effectLst/>
              <a:uFillTx/>
              <a:latin typeface="Times New Roman"/>
            </a:endParaRPr>
          </a:p>
        </p:txBody>
      </p:sp>
      <p:sp>
        <p:nvSpPr>
          <p:cNvPr id="633" name=""/>
          <p:cNvSpPr/>
          <p:nvPr/>
        </p:nvSpPr>
        <p:spPr>
          <a:xfrm>
            <a:off x="1548000" y="6067800"/>
            <a:ext cx="109512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2000</a:t>
            </a:r>
            <a:r>
              <a:rPr b="1"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p:txBody>
      </p:sp>
      <p:graphicFrame>
        <p:nvGraphicFramePr>
          <p:cNvPr id="634" name=""/>
          <p:cNvGraphicFramePr/>
          <p:nvPr/>
        </p:nvGraphicFramePr>
        <p:xfrm>
          <a:off x="3102120" y="4748040"/>
          <a:ext cx="3439800" cy="1446480"/>
        </p:xfrm>
        <a:graphic>
          <a:graphicData uri="http://schemas.openxmlformats.org/presentationml/2006/ole">
            <p:oleObj r:id="rId1" spid="">
              <p:embed/>
              <p:pic>
                <p:nvPicPr>
                  <p:cNvPr id="635" name="" descr=""/>
                  <p:cNvPicPr/>
                  <p:nvPr/>
                </p:nvPicPr>
                <p:blipFill>
                  <a:blip r:embed="rId2"/>
                  <a:stretch/>
                </p:blipFill>
                <p:spPr>
                  <a:xfrm>
                    <a:off x="3102120" y="4748040"/>
                    <a:ext cx="3439800" cy="1446480"/>
                  </a:xfrm>
                  <a:prstGeom prst="rect">
                    <a:avLst/>
                  </a:prstGeom>
                  <a:noFill/>
                  <a:ln w="0">
                    <a:noFill/>
                  </a:ln>
                </p:spPr>
              </p:pic>
            </p:oleObj>
          </a:graphicData>
        </a:graphic>
      </p:graphicFrame>
      <p:sp>
        <p:nvSpPr>
          <p:cNvPr id="636" name=""/>
          <p:cNvSpPr/>
          <p:nvPr/>
        </p:nvSpPr>
        <p:spPr>
          <a:xfrm>
            <a:off x="4797000" y="1256760"/>
            <a:ext cx="1578600" cy="53316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2001 Targets</a:t>
            </a:r>
            <a:endParaRPr b="0" lang="en-US" sz="1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(Billions)</a:t>
            </a:r>
            <a:endParaRPr b="0" lang="en-US" sz="1400" strike="noStrike" u="none">
              <a:solidFill>
                <a:srgbClr val="000000"/>
              </a:solidFill>
              <a:effectLst/>
              <a:uFillTx/>
              <a:latin typeface="Times New Roman"/>
            </a:endParaRPr>
          </a:p>
        </p:txBody>
      </p:sp>
      <p:sp>
        <p:nvSpPr>
          <p:cNvPr id="637" name=""/>
          <p:cNvSpPr/>
          <p:nvPr/>
        </p:nvSpPr>
        <p:spPr>
          <a:xfrm>
            <a:off x="3466440" y="509292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$6</a:t>
            </a:r>
            <a:endParaRPr b="0" lang="en-US" sz="1400" strike="noStrike" u="none">
              <a:solidFill>
                <a:srgbClr val="000000"/>
              </a:solidFill>
              <a:effectLst/>
              <a:uFillTx/>
              <a:latin typeface="Times New Roman"/>
            </a:endParaRPr>
          </a:p>
        </p:txBody>
      </p:sp>
      <p:sp>
        <p:nvSpPr>
          <p:cNvPr id="638" name=""/>
          <p:cNvSpPr/>
          <p:nvPr/>
        </p:nvSpPr>
        <p:spPr>
          <a:xfrm>
            <a:off x="4241160" y="494064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$7</a:t>
            </a:r>
            <a:endParaRPr b="0" lang="en-US" sz="1400" strike="noStrike" u="none">
              <a:solidFill>
                <a:srgbClr val="000000"/>
              </a:solidFill>
              <a:effectLst/>
              <a:uFillTx/>
              <a:latin typeface="Times New Roman"/>
            </a:endParaRPr>
          </a:p>
        </p:txBody>
      </p:sp>
      <p:sp>
        <p:nvSpPr>
          <p:cNvPr id="639" name=""/>
          <p:cNvSpPr/>
          <p:nvPr/>
        </p:nvSpPr>
        <p:spPr>
          <a:xfrm>
            <a:off x="5002920" y="483912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$8</a:t>
            </a:r>
            <a:endParaRPr b="0" lang="en-US" sz="1400" strike="noStrike" u="none">
              <a:solidFill>
                <a:srgbClr val="000000"/>
              </a:solidFill>
              <a:effectLst/>
              <a:uFillTx/>
              <a:latin typeface="Times New Roman"/>
            </a:endParaRPr>
          </a:p>
        </p:txBody>
      </p:sp>
      <p:sp>
        <p:nvSpPr>
          <p:cNvPr id="640" name=""/>
          <p:cNvSpPr/>
          <p:nvPr/>
        </p:nvSpPr>
        <p:spPr>
          <a:xfrm>
            <a:off x="5777640" y="4699440"/>
            <a:ext cx="379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$9</a:t>
            </a:r>
            <a:endParaRPr b="0" lang="en-US" sz="1400" strike="noStrike" u="none">
              <a:solidFill>
                <a:srgbClr val="000000"/>
              </a:solidFill>
              <a:effectLst/>
              <a:uFillTx/>
              <a:latin typeface="Times New Roman"/>
            </a:endParaRPr>
          </a:p>
        </p:txBody>
      </p:sp>
      <p:graphicFrame>
        <p:nvGraphicFramePr>
          <p:cNvPr id="641" name=""/>
          <p:cNvGraphicFramePr/>
          <p:nvPr/>
        </p:nvGraphicFramePr>
        <p:xfrm>
          <a:off x="1338120" y="3941640"/>
          <a:ext cx="1005120" cy="2297160"/>
        </p:xfrm>
        <a:graphic>
          <a:graphicData uri="http://schemas.openxmlformats.org/presentationml/2006/ole">
            <p:oleObj r:id="rId3" spid="">
              <p:embed/>
              <p:pic>
                <p:nvPicPr>
                  <p:cNvPr id="642" name="" descr=""/>
                  <p:cNvPicPr/>
                  <p:nvPr/>
                </p:nvPicPr>
                <p:blipFill>
                  <a:blip r:embed="rId4"/>
                  <a:stretch/>
                </p:blipFill>
                <p:spPr>
                  <a:xfrm>
                    <a:off x="1338120" y="3941640"/>
                    <a:ext cx="1005120" cy="2297160"/>
                  </a:xfrm>
                  <a:prstGeom prst="rect">
                    <a:avLst/>
                  </a:prstGeom>
                  <a:noFill/>
                  <a:ln w="0">
                    <a:noFill/>
                  </a:ln>
                </p:spPr>
              </p:pic>
            </p:oleObj>
          </a:graphicData>
        </a:graphic>
      </p:graphicFrame>
      <p:sp>
        <p:nvSpPr>
          <p:cNvPr id="643" name=""/>
          <p:cNvSpPr/>
          <p:nvPr/>
        </p:nvSpPr>
        <p:spPr>
          <a:xfrm>
            <a:off x="1114200" y="1256760"/>
            <a:ext cx="1451520" cy="53316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2000 Actual</a:t>
            </a:r>
            <a:endParaRPr b="0" lang="en-US" sz="1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(Billions)</a:t>
            </a:r>
            <a:endParaRPr b="0" lang="en-US" sz="1400" strike="noStrike" u="none">
              <a:solidFill>
                <a:srgbClr val="000000"/>
              </a:solidFill>
              <a:effectLst/>
              <a:uFillTx/>
              <a:latin typeface="Times New Roman"/>
            </a:endParaRPr>
          </a:p>
        </p:txBody>
      </p:sp>
      <p:sp>
        <p:nvSpPr>
          <p:cNvPr id="644" name=""/>
          <p:cNvSpPr/>
          <p:nvPr/>
        </p:nvSpPr>
        <p:spPr>
          <a:xfrm>
            <a:off x="1575360" y="3848400"/>
            <a:ext cx="478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$16</a:t>
            </a:r>
            <a:endParaRPr b="0" lang="en-US" sz="1400" strike="noStrike" u="none">
              <a:solidFill>
                <a:srgbClr val="000000"/>
              </a:solidFill>
              <a:effectLst/>
              <a:uFillTx/>
              <a:latin typeface="Times New Roman"/>
            </a:endParaRPr>
          </a:p>
        </p:txBody>
      </p:sp>
      <p:sp>
        <p:nvSpPr>
          <p:cNvPr id="645" name=""/>
          <p:cNvSpPr/>
          <p:nvPr/>
        </p:nvSpPr>
        <p:spPr>
          <a:xfrm>
            <a:off x="2997360" y="1219320"/>
            <a:ext cx="5113080" cy="51814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646" name=""/>
          <p:cNvGraphicFramePr/>
          <p:nvPr/>
        </p:nvGraphicFramePr>
        <p:xfrm>
          <a:off x="6888240" y="1541520"/>
          <a:ext cx="1039680" cy="4836960"/>
        </p:xfrm>
        <a:graphic>
          <a:graphicData uri="http://schemas.openxmlformats.org/presentationml/2006/ole">
            <p:oleObj r:id="rId5" spid="">
              <p:embed/>
              <p:pic>
                <p:nvPicPr>
                  <p:cNvPr id="647" name="" descr=""/>
                  <p:cNvPicPr/>
                  <p:nvPr/>
                </p:nvPicPr>
                <p:blipFill>
                  <a:blip r:embed="rId6"/>
                  <a:stretch/>
                </p:blipFill>
                <p:spPr>
                  <a:xfrm>
                    <a:off x="6888240" y="1541520"/>
                    <a:ext cx="1039680" cy="4836960"/>
                  </a:xfrm>
                  <a:prstGeom prst="rect">
                    <a:avLst/>
                  </a:prstGeom>
                  <a:noFill/>
                  <a:ln w="0">
                    <a:noFill/>
                  </a:ln>
                </p:spPr>
              </p:pic>
            </p:oleObj>
          </a:graphicData>
        </a:graphic>
      </p:graphicFrame>
      <p:sp>
        <p:nvSpPr>
          <p:cNvPr id="648" name=""/>
          <p:cNvSpPr/>
          <p:nvPr/>
        </p:nvSpPr>
        <p:spPr>
          <a:xfrm>
            <a:off x="914400" y="1219320"/>
            <a:ext cx="1879560" cy="51814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49" name=""/>
          <p:cNvSpPr/>
          <p:nvPr/>
        </p:nvSpPr>
        <p:spPr>
          <a:xfrm>
            <a:off x="7125480" y="1930680"/>
            <a:ext cx="47808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$30</a:t>
            </a:r>
            <a:endParaRPr b="0" lang="en-US" sz="1400" strike="noStrike" u="none">
              <a:solidFill>
                <a:srgbClr val="000000"/>
              </a:solidFill>
              <a:effectLst/>
              <a:uFillTx/>
              <a:latin typeface="Times New Roman"/>
            </a:endParaRPr>
          </a:p>
        </p:txBody>
      </p:sp>
      <p:sp>
        <p:nvSpPr>
          <p:cNvPr id="650" name=""/>
          <p:cNvSpPr/>
          <p:nvPr/>
        </p:nvSpPr>
        <p:spPr>
          <a:xfrm>
            <a:off x="7072200" y="6055200"/>
            <a:ext cx="1095120" cy="307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2001E</a:t>
            </a:r>
            <a:r>
              <a:rPr b="1"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2001 Non-Financial Goals</a:t>
            </a:r>
            <a:endParaRPr b="0" lang="en-US" sz="2800" strike="noStrike" u="none">
              <a:solidFill>
                <a:srgbClr val="003399"/>
              </a:solidFill>
              <a:effectLst/>
              <a:uFillTx/>
              <a:latin typeface="Arial Black"/>
            </a:endParaRPr>
          </a:p>
        </p:txBody>
      </p:sp>
      <p:sp>
        <p:nvSpPr>
          <p:cNvPr id="652" name="PlaceHolder 2"/>
          <p:cNvSpPr>
            <a:spLocks noGrp="1"/>
          </p:cNvSpPr>
          <p:nvPr>
            <p:ph/>
          </p:nvPr>
        </p:nvSpPr>
        <p:spPr>
          <a:xfrm>
            <a:off x="442440" y="1258560"/>
            <a:ext cx="4434120" cy="4443480"/>
          </a:xfrm>
          <a:prstGeom prst="rect">
            <a:avLst/>
          </a:prstGeom>
          <a:noFill/>
          <a:ln w="0">
            <a:noFill/>
          </a:ln>
        </p:spPr>
        <p:txBody>
          <a:bodyPr lIns="90000" rIns="90000" tIns="46800" bIns="46800" anchor="t">
            <a:normAutofit fontScale="85000" lnSpcReduction="9999"/>
          </a:bodyPr>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66cc"/>
                </a:solidFill>
                <a:effectLst/>
                <a:uFillTx/>
                <a:latin typeface="Arial"/>
              </a:rPr>
              <a:t>Customer Satisfaction</a:t>
            </a:r>
            <a:endParaRPr b="0" lang="en-US" sz="2000" strike="noStrike" u="none">
              <a:solidFill>
                <a:srgbClr val="000000"/>
              </a:solidFill>
              <a:effectLst/>
              <a:uFillTx/>
              <a:latin typeface="Arial"/>
            </a:endParaRPr>
          </a:p>
          <a:p>
            <a:pPr lvl="1" marL="730080" indent="-284040">
              <a:spcBef>
                <a:spcPts val="587"/>
              </a:spcBef>
              <a:spcAft>
                <a:spcPts val="349"/>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Increase number of customers above 4.0 referral target by 20%.</a:t>
            </a:r>
            <a:endParaRPr b="0" lang="en-US" sz="1900" strike="noStrike" u="none">
              <a:solidFill>
                <a:srgbClr val="000000"/>
              </a:solidFill>
              <a:effectLst/>
              <a:uFillTx/>
              <a:latin typeface="Arial"/>
            </a:endParaRPr>
          </a:p>
          <a:p>
            <a:pPr lvl="1" marL="730080" indent="-284040">
              <a:spcBef>
                <a:spcPts val="587"/>
              </a:spcBef>
              <a:spcAft>
                <a:spcPts val="349"/>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Enhance the Customer Satisfaction program to accommodate growing</a:t>
            </a:r>
            <a:br>
              <a:rPr sz="1900"/>
            </a:br>
            <a:r>
              <a:rPr b="0" lang="en-US" sz="1900" strike="noStrike" u="none">
                <a:solidFill>
                  <a:srgbClr val="000000"/>
                </a:solidFill>
                <a:effectLst/>
                <a:uFillTx/>
                <a:latin typeface="Arial"/>
              </a:rPr>
              <a:t>customer base.</a:t>
            </a:r>
            <a:endParaRPr b="0" lang="en-US" sz="19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66cc"/>
                </a:solidFill>
                <a:effectLst/>
                <a:uFillTx/>
                <a:latin typeface="Arial"/>
              </a:rPr>
              <a:t>Employee Satisfaction &amp; Management Development</a:t>
            </a:r>
            <a:endParaRPr b="0" lang="en-US" sz="2000" strike="noStrike" u="none">
              <a:solidFill>
                <a:srgbClr val="000000"/>
              </a:solidFill>
              <a:effectLst/>
              <a:uFillTx/>
              <a:latin typeface="Arial"/>
            </a:endParaRPr>
          </a:p>
          <a:p>
            <a:pPr lvl="1" marL="730080" indent="-284040">
              <a:spcBef>
                <a:spcPts val="587"/>
              </a:spcBef>
              <a:spcAft>
                <a:spcPts val="349"/>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Drive continued improvement on “Pulse” survey’s 5 core communication questions </a:t>
            </a:r>
            <a:endParaRPr b="0" lang="en-US" sz="1900" strike="noStrike" u="none">
              <a:solidFill>
                <a:srgbClr val="000000"/>
              </a:solidFill>
              <a:effectLst/>
              <a:uFillTx/>
              <a:latin typeface="Arial"/>
            </a:endParaRPr>
          </a:p>
          <a:p>
            <a:pPr lvl="1" marL="730080" indent="-284040">
              <a:spcBef>
                <a:spcPts val="587"/>
              </a:spcBef>
              <a:spcAft>
                <a:spcPts val="349"/>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Substantially upgrade training and development across all EES  </a:t>
            </a:r>
            <a:endParaRPr b="0" lang="en-US" sz="1900" strike="noStrike" u="none">
              <a:solidFill>
                <a:srgbClr val="000000"/>
              </a:solidFill>
              <a:effectLst/>
              <a:uFillTx/>
              <a:latin typeface="Arial"/>
            </a:endParaRPr>
          </a:p>
          <a:p>
            <a:pPr lvl="1" marL="730080" indent="0">
              <a:spcBef>
                <a:spcPts val="587"/>
              </a:spcBef>
              <a:spcAft>
                <a:spcPts val="349"/>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900" strike="noStrike" u="none">
              <a:solidFill>
                <a:srgbClr val="000000"/>
              </a:solidFill>
              <a:effectLst/>
              <a:uFillTx/>
              <a:latin typeface="Arial"/>
            </a:endParaRPr>
          </a:p>
          <a:p>
            <a:pPr marL="343080" indent="0">
              <a:spcBef>
                <a:spcPts val="587"/>
              </a:spcBef>
              <a:spcAft>
                <a:spcPts val="349"/>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900" strike="noStrike" u="none">
              <a:solidFill>
                <a:srgbClr val="000000"/>
              </a:solidFill>
              <a:effectLst/>
              <a:uFillTx/>
              <a:latin typeface="Arial"/>
            </a:endParaRPr>
          </a:p>
        </p:txBody>
      </p:sp>
      <p:sp>
        <p:nvSpPr>
          <p:cNvPr id="653" name="PlaceHolder 3"/>
          <p:cNvSpPr>
            <a:spLocks noGrp="1"/>
          </p:cNvSpPr>
          <p:nvPr>
            <p:ph/>
          </p:nvPr>
        </p:nvSpPr>
        <p:spPr>
          <a:xfrm>
            <a:off x="5073120" y="1258560"/>
            <a:ext cx="3667320" cy="4443480"/>
          </a:xfrm>
          <a:prstGeom prst="rect">
            <a:avLst/>
          </a:prstGeom>
          <a:noFill/>
          <a:ln w="0">
            <a:noFill/>
          </a:ln>
        </p:spPr>
        <p:txBody>
          <a:bodyPr lIns="90000" rIns="90000" tIns="46800" bIns="46800" anchor="t">
            <a:normAutofit/>
          </a:bodyPr>
          <a:p>
            <a:pPr marL="343080" indent="-343080">
              <a:spcBef>
                <a:spcPts val="587"/>
              </a:spcBef>
              <a:spcAft>
                <a:spcPts val="349"/>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66cc"/>
                </a:solidFill>
                <a:effectLst/>
                <a:uFillTx/>
                <a:latin typeface="Arial"/>
              </a:rPr>
              <a:t>Diversity</a:t>
            </a:r>
            <a:r>
              <a:rPr b="0" lang="en-US" sz="1900" strike="noStrike" u="none">
                <a:solidFill>
                  <a:srgbClr val="000000"/>
                </a:solidFill>
                <a:effectLst/>
                <a:uFillTx/>
                <a:latin typeface="Arial"/>
              </a:rPr>
              <a:t>	</a:t>
            </a:r>
            <a:r>
              <a:rPr b="0" lang="en-US" sz="1900" strike="noStrike" u="none">
                <a:solidFill>
                  <a:srgbClr val="000000"/>
                </a:solidFill>
                <a:effectLst/>
                <a:uFillTx/>
                <a:latin typeface="Arial"/>
              </a:rPr>
              <a:t>	</a:t>
            </a:r>
            <a:endParaRPr b="0" lang="en-US" sz="1900" strike="noStrike" u="none">
              <a:solidFill>
                <a:srgbClr val="000000"/>
              </a:solidFill>
              <a:effectLst/>
              <a:uFillTx/>
              <a:latin typeface="Arial"/>
            </a:endParaRPr>
          </a:p>
          <a:p>
            <a:pPr lvl="1" marL="730080" indent="-284040">
              <a:spcBef>
                <a:spcPts val="587"/>
              </a:spcBef>
              <a:spcAft>
                <a:spcPts val="349"/>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Increase MWBE procurement - Goal: 12%</a:t>
            </a:r>
            <a:endParaRPr b="0" lang="en-US" sz="1900" strike="noStrike" u="none">
              <a:solidFill>
                <a:srgbClr val="000000"/>
              </a:solidFill>
              <a:effectLst/>
              <a:uFillTx/>
              <a:latin typeface="Arial"/>
            </a:endParaRPr>
          </a:p>
          <a:p>
            <a:pPr lvl="1" marL="730080" indent="-284040">
              <a:spcBef>
                <a:spcPts val="587"/>
              </a:spcBef>
              <a:spcAft>
                <a:spcPts val="349"/>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Implement integrated diversity program to improve AAP underutilized job groupings:  within 80%</a:t>
            </a:r>
            <a:br>
              <a:rPr sz="1900"/>
            </a:br>
            <a:r>
              <a:rPr b="0" lang="en-US" sz="1900" strike="noStrike" u="none">
                <a:solidFill>
                  <a:srgbClr val="000000"/>
                </a:solidFill>
                <a:effectLst/>
                <a:uFillTx/>
                <a:latin typeface="Arial"/>
              </a:rPr>
              <a:t>of AAP goal in all classifications </a:t>
            </a:r>
            <a:endParaRPr b="0" lang="en-US" sz="1900" strike="noStrike" u="none">
              <a:solidFill>
                <a:srgbClr val="000000"/>
              </a:solidFill>
              <a:effectLst/>
              <a:uFillTx/>
              <a:latin typeface="Arial"/>
            </a:endParaRPr>
          </a:p>
          <a:p>
            <a:pPr marL="343080" indent="0">
              <a:spcBef>
                <a:spcPts val="587"/>
              </a:spcBef>
              <a:spcAft>
                <a:spcPts val="349"/>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9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4" name=""/>
          <p:cNvSpPr/>
          <p:nvPr/>
        </p:nvSpPr>
        <p:spPr>
          <a:xfrm>
            <a:off x="4487760" y="157644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5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656"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657"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Fundamental Improvement</a:t>
            </a:r>
            <a:br>
              <a:rPr sz="2800"/>
            </a:br>
            <a:r>
              <a:rPr b="0" lang="en-US" sz="2800" strike="noStrike" u="none">
                <a:solidFill>
                  <a:srgbClr val="003399"/>
                </a:solidFill>
                <a:effectLst/>
                <a:uFillTx/>
                <a:latin typeface="Arial Black"/>
              </a:rPr>
              <a:t>In Market Environment</a:t>
            </a:r>
            <a:endParaRPr b="0" lang="en-US" sz="2800" strike="noStrike" u="none">
              <a:solidFill>
                <a:srgbClr val="003399"/>
              </a:solidFill>
              <a:effectLst/>
              <a:uFillTx/>
              <a:latin typeface="Arial Black"/>
            </a:endParaRPr>
          </a:p>
        </p:txBody>
      </p:sp>
      <p:sp>
        <p:nvSpPr>
          <p:cNvPr id="659" name="PlaceHolder 2"/>
          <p:cNvSpPr>
            <a:spLocks noGrp="1"/>
          </p:cNvSpPr>
          <p:nvPr>
            <p:ph/>
          </p:nvPr>
        </p:nvSpPr>
        <p:spPr>
          <a:xfrm>
            <a:off x="518760" y="1487520"/>
            <a:ext cx="8373960" cy="4532400"/>
          </a:xfrm>
          <a:prstGeom prst="rect">
            <a:avLst/>
          </a:prstGeom>
          <a:noFill/>
          <a:ln w="0">
            <a:noFill/>
          </a:ln>
        </p:spPr>
        <p:txBody>
          <a:bodyPr lIns="91440" rIns="91440" tIns="45720" bIns="45720" anchor="t">
            <a:normAutofit/>
          </a:bodyPr>
          <a:p>
            <a:pPr marL="343080" indent="-343080">
              <a:spcBef>
                <a:spcPts val="1125"/>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Despite turmoil in California, re-regulation for “our” target customers unlikely</a:t>
            </a:r>
            <a:endParaRPr b="0" lang="en-US" sz="1800" strike="noStrike" u="none">
              <a:solidFill>
                <a:srgbClr val="000000"/>
              </a:solidFill>
              <a:effectLst/>
              <a:uFillTx/>
              <a:latin typeface="Arial"/>
            </a:endParaRPr>
          </a:p>
          <a:p>
            <a:pPr marL="343080" indent="-343080">
              <a:spcBef>
                <a:spcPts val="1125"/>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Increasing backwardation and upward shift in energy prices plus increasing volatility has significantly increased demand for Enron products and improved Enron value proposition in regulated and deregulated jurisdictions</a:t>
            </a:r>
            <a:endParaRPr b="0" lang="en-US" sz="1800" strike="noStrike" u="none">
              <a:solidFill>
                <a:srgbClr val="000000"/>
              </a:solidFill>
              <a:effectLst/>
              <a:uFillTx/>
              <a:latin typeface="Arial"/>
            </a:endParaRPr>
          </a:p>
          <a:p>
            <a:pPr marL="343080" indent="-343080">
              <a:spcBef>
                <a:spcPts val="1125"/>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Utilities will abandon regulated merchant services, expanding retail opportunities</a:t>
            </a:r>
            <a:endParaRPr b="0" lang="en-US" sz="1800" strike="noStrike" u="none">
              <a:solidFill>
                <a:srgbClr val="000000"/>
              </a:solidFill>
              <a:effectLst/>
              <a:uFillTx/>
              <a:latin typeface="Arial"/>
            </a:endParaRPr>
          </a:p>
          <a:p>
            <a:pPr marL="343080" indent="-343080">
              <a:spcBef>
                <a:spcPts val="1125"/>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Legislative deregulation most likely to slow…Need to find innovative new channels to achieve “access” in short run</a:t>
            </a:r>
            <a:endParaRPr b="0" lang="en-US" sz="1800" strike="noStrike" u="none">
              <a:solidFill>
                <a:srgbClr val="000000"/>
              </a:solidFill>
              <a:effectLst/>
              <a:uFillTx/>
              <a:latin typeface="Arial"/>
            </a:endParaRPr>
          </a:p>
          <a:p>
            <a:pPr lvl="1" marL="730080" indent="-284040">
              <a:spcBef>
                <a:spcPts val="1125"/>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Private branding/ white labeling of our products</a:t>
            </a:r>
            <a:endParaRPr b="0" lang="en-US" sz="1800" strike="noStrike" u="none">
              <a:solidFill>
                <a:srgbClr val="000000"/>
              </a:solidFill>
              <a:effectLst/>
              <a:uFillTx/>
              <a:latin typeface="Arial"/>
            </a:endParaRPr>
          </a:p>
          <a:p>
            <a:pPr lvl="1" marL="730080" indent="-284040">
              <a:spcBef>
                <a:spcPts val="1125"/>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Muni “opt out”</a:t>
            </a:r>
            <a:endParaRPr b="0" lang="en-US" sz="1800" strike="noStrike" u="none">
              <a:solidFill>
                <a:srgbClr val="000000"/>
              </a:solidFill>
              <a:effectLst/>
              <a:uFillTx/>
              <a:latin typeface="Arial"/>
            </a:endParaRPr>
          </a:p>
          <a:p>
            <a:pPr lvl="1" marL="730080" indent="-284040">
              <a:spcBef>
                <a:spcPts val="1125"/>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Merchant acquisition of customers in large blocks</a:t>
            </a:r>
            <a:endParaRPr b="0" lang="en-US" sz="1800" strike="noStrike" u="none">
              <a:solidFill>
                <a:srgbClr val="000000"/>
              </a:solidFill>
              <a:effectLst/>
              <a:uFillTx/>
              <a:latin typeface="Arial"/>
            </a:endParaRPr>
          </a:p>
          <a:p>
            <a:pPr marL="343080" indent="-343080">
              <a:spcBef>
                <a:spcPts val="1125"/>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 the medium- and long-run continue to press for deregulation and choice </a:t>
            </a:r>
            <a:endParaRPr b="0" lang="en-US" sz="1800" strike="noStrike" u="none">
              <a:solidFill>
                <a:srgbClr val="000000"/>
              </a:solidFill>
              <a:effectLst/>
              <a:uFillTx/>
              <a:latin typeface="Arial"/>
            </a:endParaRPr>
          </a:p>
          <a:p>
            <a:pPr marL="343080" indent="0">
              <a:spcBef>
                <a:spcPts val="1125"/>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California</a:t>
            </a:r>
            <a:endParaRPr b="0" lang="en-US" sz="2800" strike="noStrike" u="none">
              <a:solidFill>
                <a:srgbClr val="003399"/>
              </a:solidFill>
              <a:effectLst/>
              <a:uFillTx/>
              <a:latin typeface="Arial Black"/>
            </a:endParaRPr>
          </a:p>
        </p:txBody>
      </p:sp>
      <p:sp>
        <p:nvSpPr>
          <p:cNvPr id="661" name="PlaceHolder 2"/>
          <p:cNvSpPr>
            <a:spLocks noGrp="1"/>
          </p:cNvSpPr>
          <p:nvPr>
            <p:ph/>
          </p:nvPr>
        </p:nvSpPr>
        <p:spPr>
          <a:xfrm>
            <a:off x="455760" y="1258560"/>
            <a:ext cx="8488080" cy="4443480"/>
          </a:xfrm>
          <a:prstGeom prst="rect">
            <a:avLst/>
          </a:prstGeom>
          <a:noFill/>
          <a:ln w="0">
            <a:noFill/>
          </a:ln>
        </p:spPr>
        <p:txBody>
          <a:bodyPr lIns="90000" rIns="90000" tIns="46800" bIns="46800" anchor="t">
            <a:normAutofit fontScale="92500" lnSpcReduction="9999"/>
          </a:bodyPr>
          <a:p>
            <a:pPr marL="343080" indent="-343080">
              <a:lnSpc>
                <a:spcPct val="94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Continue to honor our customer commitments</a:t>
            </a:r>
            <a:endParaRPr b="0" lang="en-US" sz="1800" strike="noStrike" u="none">
              <a:solidFill>
                <a:srgbClr val="000000"/>
              </a:solidFill>
              <a:effectLst/>
              <a:uFillTx/>
              <a:latin typeface="Arial"/>
            </a:endParaRPr>
          </a:p>
          <a:p>
            <a:pPr marL="343080" indent="-343080">
              <a:lnSpc>
                <a:spcPct val="94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“Re-sourced” power to utilities given PG&amp;E and SoCal Edison’s failure to pay the negative CTC</a:t>
            </a:r>
            <a:endParaRPr b="0" lang="en-US" sz="1800" strike="noStrike" u="none">
              <a:solidFill>
                <a:srgbClr val="000000"/>
              </a:solidFill>
              <a:effectLst/>
              <a:uFillTx/>
              <a:latin typeface="Arial"/>
            </a:endParaRPr>
          </a:p>
          <a:p>
            <a:pPr marL="343080" indent="-343080">
              <a:lnSpc>
                <a:spcPct val="94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Bail out of utilities through state acquisition of transmission increasingly likely</a:t>
            </a:r>
            <a:endParaRPr b="0" lang="en-US" sz="1800" strike="noStrike" u="none">
              <a:solidFill>
                <a:srgbClr val="000000"/>
              </a:solidFill>
              <a:effectLst/>
              <a:uFillTx/>
              <a:latin typeface="Arial"/>
            </a:endParaRPr>
          </a:p>
          <a:p>
            <a:pPr marL="343080" indent="-343080">
              <a:lnSpc>
                <a:spcPct val="94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Probability of collection of negative CTC receivable very high</a:t>
            </a:r>
            <a:endParaRPr b="0" lang="en-US" sz="1800" strike="noStrike" u="none">
              <a:solidFill>
                <a:srgbClr val="000000"/>
              </a:solidFill>
              <a:effectLst/>
              <a:uFillTx/>
              <a:latin typeface="Arial"/>
            </a:endParaRPr>
          </a:p>
          <a:p>
            <a:pPr marL="343080" indent="-343080">
              <a:lnSpc>
                <a:spcPct val="94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Neither EES nor Enron will be negatively financially affected by California</a:t>
            </a:r>
            <a:endParaRPr b="0" lang="en-US" sz="1800" strike="noStrike" u="none">
              <a:solidFill>
                <a:srgbClr val="000000"/>
              </a:solidFill>
              <a:effectLst/>
              <a:uFillTx/>
              <a:latin typeface="Arial"/>
            </a:endParaRPr>
          </a:p>
          <a:p>
            <a:pPr marL="343080" indent="-343080">
              <a:lnSpc>
                <a:spcPct val="94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Fundamental problems in California are:</a:t>
            </a:r>
            <a:endParaRPr b="0" lang="en-US" sz="1800" strike="noStrike" u="none">
              <a:solidFill>
                <a:srgbClr val="000000"/>
              </a:solidFill>
              <a:effectLst/>
              <a:uFillTx/>
              <a:latin typeface="Arial"/>
            </a:endParaRPr>
          </a:p>
          <a:p>
            <a:pPr lvl="1" marL="741240" indent="-284040">
              <a:lnSpc>
                <a:spcPct val="94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Short supply given high demand growth</a:t>
            </a:r>
            <a:endParaRPr b="0" lang="en-US" sz="1800" strike="noStrike" u="none">
              <a:solidFill>
                <a:srgbClr val="000000"/>
              </a:solidFill>
              <a:effectLst/>
              <a:uFillTx/>
              <a:latin typeface="Arial"/>
            </a:endParaRPr>
          </a:p>
          <a:p>
            <a:pPr lvl="1" marL="741240" indent="-284040">
              <a:lnSpc>
                <a:spcPct val="94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No new construction in years and difficult permitting and construction environment</a:t>
            </a:r>
            <a:endParaRPr b="0" lang="en-US" sz="1800" strike="noStrike" u="none">
              <a:solidFill>
                <a:srgbClr val="000000"/>
              </a:solidFill>
              <a:effectLst/>
              <a:uFillTx/>
              <a:latin typeface="Arial"/>
            </a:endParaRPr>
          </a:p>
          <a:p>
            <a:pPr lvl="1" marL="741240" indent="-284040">
              <a:lnSpc>
                <a:spcPct val="94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Dry Pacific Northwest</a:t>
            </a:r>
            <a:endParaRPr b="0" lang="en-US" sz="1800" strike="noStrike" u="none">
              <a:solidFill>
                <a:srgbClr val="000000"/>
              </a:solidFill>
              <a:effectLst/>
              <a:uFillTx/>
              <a:latin typeface="Arial"/>
            </a:endParaRPr>
          </a:p>
          <a:p>
            <a:pPr lvl="1" marL="741240" indent="-284040">
              <a:lnSpc>
                <a:spcPct val="94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Fixed tariff eliminated price signals to consumers</a:t>
            </a:r>
            <a:endParaRPr b="0" lang="en-US" sz="1800" strike="noStrike" u="none">
              <a:solidFill>
                <a:srgbClr val="000000"/>
              </a:solidFill>
              <a:effectLst/>
              <a:uFillTx/>
              <a:latin typeface="Arial"/>
            </a:endParaRPr>
          </a:p>
          <a:p>
            <a:pPr marL="343080" indent="-343080">
              <a:lnSpc>
                <a:spcPct val="94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California authorities are not fixing the fundamental problems: This summer could be very difficult</a:t>
            </a:r>
            <a:endParaRPr b="0" lang="en-US" sz="1800" strike="noStrike" u="none">
              <a:solidFill>
                <a:srgbClr val="000000"/>
              </a:solidFill>
              <a:effectLst/>
              <a:uFillTx/>
              <a:latin typeface="Arial"/>
            </a:endParaRPr>
          </a:p>
          <a:p>
            <a:pPr marL="343080" indent="-343080">
              <a:lnSpc>
                <a:spcPct val="94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Choice for California’s larger customers (C&amp;I) is increasingly likely</a:t>
            </a:r>
            <a:endParaRPr b="0" lang="en-US" sz="1800" strike="noStrike" u="none">
              <a:solidFill>
                <a:srgbClr val="000000"/>
              </a:solidFill>
              <a:effectLst/>
              <a:uFillTx/>
              <a:latin typeface="Arial"/>
            </a:endParaRPr>
          </a:p>
          <a:p>
            <a:pPr marL="343080" indent="0">
              <a:lnSpc>
                <a:spcPct val="94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lnSpc>
                <a:spcPct val="94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662" name=""/>
          <p:cNvGrpSpPr/>
          <p:nvPr/>
        </p:nvGrpSpPr>
        <p:grpSpPr>
          <a:xfrm>
            <a:off x="798480" y="1285920"/>
            <a:ext cx="7813800" cy="3959280"/>
            <a:chOff x="798480" y="1285920"/>
            <a:chExt cx="7813800" cy="3959280"/>
          </a:xfrm>
        </p:grpSpPr>
        <p:sp>
          <p:nvSpPr>
            <p:cNvPr id="663" name=""/>
            <p:cNvSpPr/>
            <p:nvPr/>
          </p:nvSpPr>
          <p:spPr>
            <a:xfrm>
              <a:off x="798480" y="1368720"/>
              <a:ext cx="987480" cy="642960"/>
            </a:xfrm>
            <a:custGeom>
              <a:avLst/>
              <a:gdLst/>
              <a:ahLst/>
              <a:rect l="l" t="t" r="r" b="b"/>
              <a:pathLst>
                <a:path w="1866" h="1214">
                  <a:moveTo>
                    <a:pt x="728" y="0"/>
                  </a:moveTo>
                  <a:lnTo>
                    <a:pt x="913" y="0"/>
                  </a:lnTo>
                  <a:lnTo>
                    <a:pt x="1216" y="0"/>
                  </a:lnTo>
                  <a:lnTo>
                    <a:pt x="1543" y="0"/>
                  </a:lnTo>
                  <a:lnTo>
                    <a:pt x="1832" y="0"/>
                  </a:lnTo>
                  <a:lnTo>
                    <a:pt x="1831" y="315"/>
                  </a:lnTo>
                  <a:lnTo>
                    <a:pt x="1830" y="614"/>
                  </a:lnTo>
                  <a:lnTo>
                    <a:pt x="1834" y="909"/>
                  </a:lnTo>
                  <a:lnTo>
                    <a:pt x="1860" y="1007"/>
                  </a:lnTo>
                  <a:lnTo>
                    <a:pt x="1866" y="1063"/>
                  </a:lnTo>
                  <a:lnTo>
                    <a:pt x="1625" y="1064"/>
                  </a:lnTo>
                  <a:lnTo>
                    <a:pt x="1356" y="1066"/>
                  </a:lnTo>
                  <a:lnTo>
                    <a:pt x="1214" y="1090"/>
                  </a:lnTo>
                  <a:lnTo>
                    <a:pt x="1060" y="1156"/>
                  </a:lnTo>
                  <a:lnTo>
                    <a:pt x="963" y="1149"/>
                  </a:lnTo>
                  <a:lnTo>
                    <a:pt x="834" y="1197"/>
                  </a:lnTo>
                  <a:lnTo>
                    <a:pt x="797" y="1164"/>
                  </a:lnTo>
                  <a:lnTo>
                    <a:pt x="676" y="1162"/>
                  </a:lnTo>
                  <a:lnTo>
                    <a:pt x="561" y="1214"/>
                  </a:lnTo>
                  <a:lnTo>
                    <a:pt x="450" y="1183"/>
                  </a:lnTo>
                  <a:lnTo>
                    <a:pt x="415" y="1042"/>
                  </a:lnTo>
                  <a:lnTo>
                    <a:pt x="345" y="996"/>
                  </a:lnTo>
                  <a:lnTo>
                    <a:pt x="288" y="953"/>
                  </a:lnTo>
                  <a:lnTo>
                    <a:pt x="162" y="933"/>
                  </a:lnTo>
                  <a:lnTo>
                    <a:pt x="158" y="836"/>
                  </a:lnTo>
                  <a:lnTo>
                    <a:pt x="177" y="900"/>
                  </a:lnTo>
                  <a:lnTo>
                    <a:pt x="197" y="887"/>
                  </a:lnTo>
                  <a:lnTo>
                    <a:pt x="196" y="805"/>
                  </a:lnTo>
                  <a:lnTo>
                    <a:pt x="152" y="781"/>
                  </a:lnTo>
                  <a:lnTo>
                    <a:pt x="173" y="698"/>
                  </a:lnTo>
                  <a:lnTo>
                    <a:pt x="157" y="676"/>
                  </a:lnTo>
                  <a:lnTo>
                    <a:pt x="131" y="700"/>
                  </a:lnTo>
                  <a:lnTo>
                    <a:pt x="84" y="496"/>
                  </a:lnTo>
                  <a:lnTo>
                    <a:pt x="0" y="345"/>
                  </a:lnTo>
                  <a:lnTo>
                    <a:pt x="8" y="227"/>
                  </a:lnTo>
                  <a:lnTo>
                    <a:pt x="25" y="205"/>
                  </a:lnTo>
                  <a:lnTo>
                    <a:pt x="203" y="277"/>
                  </a:lnTo>
                  <a:lnTo>
                    <a:pt x="472" y="306"/>
                  </a:lnTo>
                  <a:lnTo>
                    <a:pt x="478" y="382"/>
                  </a:lnTo>
                  <a:lnTo>
                    <a:pt x="397" y="512"/>
                  </a:lnTo>
                  <a:lnTo>
                    <a:pt x="399" y="564"/>
                  </a:lnTo>
                  <a:lnTo>
                    <a:pt x="432" y="562"/>
                  </a:lnTo>
                  <a:lnTo>
                    <a:pt x="424" y="529"/>
                  </a:lnTo>
                  <a:lnTo>
                    <a:pt x="513" y="406"/>
                  </a:lnTo>
                  <a:lnTo>
                    <a:pt x="548" y="401"/>
                  </a:lnTo>
                  <a:lnTo>
                    <a:pt x="568" y="433"/>
                  </a:lnTo>
                  <a:lnTo>
                    <a:pt x="576" y="372"/>
                  </a:lnTo>
                  <a:lnTo>
                    <a:pt x="554" y="231"/>
                  </a:lnTo>
                  <a:lnTo>
                    <a:pt x="499" y="177"/>
                  </a:lnTo>
                  <a:lnTo>
                    <a:pt x="537" y="141"/>
                  </a:lnTo>
                  <a:lnTo>
                    <a:pt x="538" y="99"/>
                  </a:lnTo>
                  <a:lnTo>
                    <a:pt x="574" y="98"/>
                  </a:lnTo>
                  <a:lnTo>
                    <a:pt x="491" y="67"/>
                  </a:lnTo>
                  <a:lnTo>
                    <a:pt x="450" y="0"/>
                  </a:lnTo>
                  <a:lnTo>
                    <a:pt x="728" y="0"/>
                  </a:lnTo>
                  <a:lnTo>
                    <a:pt x="728"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4" name=""/>
            <p:cNvSpPr/>
            <p:nvPr/>
          </p:nvSpPr>
          <p:spPr>
            <a:xfrm>
              <a:off x="5183280" y="1657440"/>
              <a:ext cx="826920" cy="439920"/>
            </a:xfrm>
            <a:custGeom>
              <a:avLst/>
              <a:gdLst/>
              <a:ahLst/>
              <a:rect l="l" t="t" r="r" b="b"/>
              <a:pathLst>
                <a:path w="1565" h="829">
                  <a:moveTo>
                    <a:pt x="0" y="315"/>
                  </a:moveTo>
                  <a:lnTo>
                    <a:pt x="263" y="216"/>
                  </a:lnTo>
                  <a:lnTo>
                    <a:pt x="478" y="45"/>
                  </a:lnTo>
                  <a:lnTo>
                    <a:pt x="625" y="0"/>
                  </a:lnTo>
                  <a:lnTo>
                    <a:pt x="634" y="24"/>
                  </a:lnTo>
                  <a:lnTo>
                    <a:pt x="470" y="185"/>
                  </a:lnTo>
                  <a:lnTo>
                    <a:pt x="468" y="256"/>
                  </a:lnTo>
                  <a:lnTo>
                    <a:pt x="502" y="221"/>
                  </a:lnTo>
                  <a:lnTo>
                    <a:pt x="593" y="214"/>
                  </a:lnTo>
                  <a:lnTo>
                    <a:pt x="673" y="261"/>
                  </a:lnTo>
                  <a:lnTo>
                    <a:pt x="751" y="353"/>
                  </a:lnTo>
                  <a:lnTo>
                    <a:pt x="898" y="365"/>
                  </a:lnTo>
                  <a:lnTo>
                    <a:pt x="1034" y="284"/>
                  </a:lnTo>
                  <a:lnTo>
                    <a:pt x="1288" y="256"/>
                  </a:lnTo>
                  <a:lnTo>
                    <a:pt x="1299" y="330"/>
                  </a:lnTo>
                  <a:lnTo>
                    <a:pt x="1338" y="351"/>
                  </a:lnTo>
                  <a:lnTo>
                    <a:pt x="1435" y="351"/>
                  </a:lnTo>
                  <a:lnTo>
                    <a:pt x="1470" y="351"/>
                  </a:lnTo>
                  <a:lnTo>
                    <a:pt x="1496" y="459"/>
                  </a:lnTo>
                  <a:lnTo>
                    <a:pt x="1565" y="527"/>
                  </a:lnTo>
                  <a:lnTo>
                    <a:pt x="1453" y="551"/>
                  </a:lnTo>
                  <a:lnTo>
                    <a:pt x="1413" y="513"/>
                  </a:lnTo>
                  <a:lnTo>
                    <a:pt x="1398" y="564"/>
                  </a:lnTo>
                  <a:lnTo>
                    <a:pt x="1362" y="564"/>
                  </a:lnTo>
                  <a:lnTo>
                    <a:pt x="1232" y="495"/>
                  </a:lnTo>
                  <a:lnTo>
                    <a:pt x="1017" y="571"/>
                  </a:lnTo>
                  <a:lnTo>
                    <a:pt x="916" y="654"/>
                  </a:lnTo>
                  <a:lnTo>
                    <a:pt x="919" y="571"/>
                  </a:lnTo>
                  <a:lnTo>
                    <a:pt x="839" y="609"/>
                  </a:lnTo>
                  <a:lnTo>
                    <a:pt x="681" y="829"/>
                  </a:lnTo>
                  <a:lnTo>
                    <a:pt x="648" y="800"/>
                  </a:lnTo>
                  <a:lnTo>
                    <a:pt x="663" y="730"/>
                  </a:lnTo>
                  <a:lnTo>
                    <a:pt x="613" y="737"/>
                  </a:lnTo>
                  <a:lnTo>
                    <a:pt x="633" y="627"/>
                  </a:lnTo>
                  <a:lnTo>
                    <a:pt x="557" y="586"/>
                  </a:lnTo>
                  <a:lnTo>
                    <a:pt x="557" y="542"/>
                  </a:lnTo>
                  <a:lnTo>
                    <a:pt x="70" y="400"/>
                  </a:lnTo>
                  <a:lnTo>
                    <a:pt x="45" y="341"/>
                  </a:lnTo>
                  <a:lnTo>
                    <a:pt x="0" y="315"/>
                  </a:lnTo>
                  <a:lnTo>
                    <a:pt x="0" y="315"/>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5" name=""/>
            <p:cNvSpPr/>
            <p:nvPr/>
          </p:nvSpPr>
          <p:spPr>
            <a:xfrm>
              <a:off x="5478480" y="2683080"/>
              <a:ext cx="423720" cy="663480"/>
            </a:xfrm>
            <a:custGeom>
              <a:avLst/>
              <a:gdLst/>
              <a:ahLst/>
              <a:rect l="l" t="t" r="r" b="b"/>
              <a:pathLst>
                <a:path w="801" h="1255">
                  <a:moveTo>
                    <a:pt x="140" y="761"/>
                  </a:moveTo>
                  <a:lnTo>
                    <a:pt x="140" y="426"/>
                  </a:lnTo>
                  <a:lnTo>
                    <a:pt x="140" y="15"/>
                  </a:lnTo>
                  <a:lnTo>
                    <a:pt x="228" y="38"/>
                  </a:lnTo>
                  <a:lnTo>
                    <a:pt x="284" y="0"/>
                  </a:lnTo>
                  <a:lnTo>
                    <a:pt x="800" y="3"/>
                  </a:lnTo>
                  <a:lnTo>
                    <a:pt x="800" y="426"/>
                  </a:lnTo>
                  <a:lnTo>
                    <a:pt x="800" y="848"/>
                  </a:lnTo>
                  <a:lnTo>
                    <a:pt x="783" y="861"/>
                  </a:lnTo>
                  <a:lnTo>
                    <a:pt x="801" y="945"/>
                  </a:lnTo>
                  <a:lnTo>
                    <a:pt x="710" y="975"/>
                  </a:lnTo>
                  <a:lnTo>
                    <a:pt x="646" y="963"/>
                  </a:lnTo>
                  <a:lnTo>
                    <a:pt x="652" y="1020"/>
                  </a:lnTo>
                  <a:lnTo>
                    <a:pt x="607" y="1048"/>
                  </a:lnTo>
                  <a:lnTo>
                    <a:pt x="590" y="1095"/>
                  </a:lnTo>
                  <a:lnTo>
                    <a:pt x="552" y="1101"/>
                  </a:lnTo>
                  <a:lnTo>
                    <a:pt x="531" y="1174"/>
                  </a:lnTo>
                  <a:lnTo>
                    <a:pt x="500" y="1197"/>
                  </a:lnTo>
                  <a:lnTo>
                    <a:pt x="422" y="1127"/>
                  </a:lnTo>
                  <a:lnTo>
                    <a:pt x="431" y="1146"/>
                  </a:lnTo>
                  <a:lnTo>
                    <a:pt x="399" y="1147"/>
                  </a:lnTo>
                  <a:lnTo>
                    <a:pt x="357" y="1233"/>
                  </a:lnTo>
                  <a:lnTo>
                    <a:pt x="309" y="1189"/>
                  </a:lnTo>
                  <a:lnTo>
                    <a:pt x="239" y="1250"/>
                  </a:lnTo>
                  <a:lnTo>
                    <a:pt x="126" y="1195"/>
                  </a:lnTo>
                  <a:lnTo>
                    <a:pt x="111" y="1240"/>
                  </a:lnTo>
                  <a:lnTo>
                    <a:pt x="103" y="1215"/>
                  </a:lnTo>
                  <a:lnTo>
                    <a:pt x="53" y="1210"/>
                  </a:lnTo>
                  <a:lnTo>
                    <a:pt x="36" y="1255"/>
                  </a:lnTo>
                  <a:lnTo>
                    <a:pt x="17" y="1237"/>
                  </a:lnTo>
                  <a:lnTo>
                    <a:pt x="0" y="1220"/>
                  </a:lnTo>
                  <a:lnTo>
                    <a:pt x="17" y="1217"/>
                  </a:lnTo>
                  <a:lnTo>
                    <a:pt x="20" y="1157"/>
                  </a:lnTo>
                  <a:lnTo>
                    <a:pt x="42" y="1143"/>
                  </a:lnTo>
                  <a:lnTo>
                    <a:pt x="29" y="1115"/>
                  </a:lnTo>
                  <a:lnTo>
                    <a:pt x="112" y="1034"/>
                  </a:lnTo>
                  <a:lnTo>
                    <a:pt x="145" y="958"/>
                  </a:lnTo>
                  <a:lnTo>
                    <a:pt x="139" y="893"/>
                  </a:lnTo>
                  <a:lnTo>
                    <a:pt x="106" y="844"/>
                  </a:lnTo>
                  <a:lnTo>
                    <a:pt x="140" y="761"/>
                  </a:lnTo>
                  <a:lnTo>
                    <a:pt x="140" y="761"/>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6" name=""/>
            <p:cNvSpPr/>
            <p:nvPr/>
          </p:nvSpPr>
          <p:spPr>
            <a:xfrm>
              <a:off x="5796000" y="3784680"/>
              <a:ext cx="606240" cy="706680"/>
            </a:xfrm>
            <a:custGeom>
              <a:avLst/>
              <a:gdLst/>
              <a:ahLst/>
              <a:rect l="l" t="t" r="r" b="b"/>
              <a:pathLst>
                <a:path w="1146" h="1334">
                  <a:moveTo>
                    <a:pt x="996" y="1234"/>
                  </a:moveTo>
                  <a:lnTo>
                    <a:pt x="999" y="1165"/>
                  </a:lnTo>
                  <a:lnTo>
                    <a:pt x="1044" y="1072"/>
                  </a:lnTo>
                  <a:lnTo>
                    <a:pt x="1049" y="1033"/>
                  </a:lnTo>
                  <a:lnTo>
                    <a:pt x="1104" y="906"/>
                  </a:lnTo>
                  <a:lnTo>
                    <a:pt x="1146" y="863"/>
                  </a:lnTo>
                  <a:lnTo>
                    <a:pt x="1087" y="835"/>
                  </a:lnTo>
                  <a:lnTo>
                    <a:pt x="1089" y="779"/>
                  </a:lnTo>
                  <a:lnTo>
                    <a:pt x="1063" y="721"/>
                  </a:lnTo>
                  <a:lnTo>
                    <a:pt x="1022" y="696"/>
                  </a:lnTo>
                  <a:lnTo>
                    <a:pt x="1001" y="583"/>
                  </a:lnTo>
                  <a:lnTo>
                    <a:pt x="937" y="541"/>
                  </a:lnTo>
                  <a:lnTo>
                    <a:pt x="894" y="482"/>
                  </a:lnTo>
                  <a:lnTo>
                    <a:pt x="896" y="451"/>
                  </a:lnTo>
                  <a:lnTo>
                    <a:pt x="744" y="311"/>
                  </a:lnTo>
                  <a:lnTo>
                    <a:pt x="666" y="158"/>
                  </a:lnTo>
                  <a:lnTo>
                    <a:pt x="630" y="156"/>
                  </a:lnTo>
                  <a:lnTo>
                    <a:pt x="549" y="90"/>
                  </a:lnTo>
                  <a:lnTo>
                    <a:pt x="613" y="0"/>
                  </a:lnTo>
                  <a:lnTo>
                    <a:pt x="0" y="0"/>
                  </a:lnTo>
                  <a:lnTo>
                    <a:pt x="63" y="345"/>
                  </a:lnTo>
                  <a:lnTo>
                    <a:pt x="106" y="587"/>
                  </a:lnTo>
                  <a:lnTo>
                    <a:pt x="126" y="688"/>
                  </a:lnTo>
                  <a:lnTo>
                    <a:pt x="160" y="751"/>
                  </a:lnTo>
                  <a:lnTo>
                    <a:pt x="152" y="777"/>
                  </a:lnTo>
                  <a:lnTo>
                    <a:pt x="177" y="795"/>
                  </a:lnTo>
                  <a:lnTo>
                    <a:pt x="139" y="836"/>
                  </a:lnTo>
                  <a:lnTo>
                    <a:pt x="128" y="899"/>
                  </a:lnTo>
                  <a:lnTo>
                    <a:pt x="148" y="941"/>
                  </a:lnTo>
                  <a:lnTo>
                    <a:pt x="127" y="1106"/>
                  </a:lnTo>
                  <a:lnTo>
                    <a:pt x="150" y="1155"/>
                  </a:lnTo>
                  <a:lnTo>
                    <a:pt x="183" y="1236"/>
                  </a:lnTo>
                  <a:lnTo>
                    <a:pt x="510" y="1257"/>
                  </a:lnTo>
                  <a:lnTo>
                    <a:pt x="822" y="1277"/>
                  </a:lnTo>
                  <a:lnTo>
                    <a:pt x="837" y="1334"/>
                  </a:lnTo>
                  <a:lnTo>
                    <a:pt x="868" y="1330"/>
                  </a:lnTo>
                  <a:lnTo>
                    <a:pt x="868" y="1228"/>
                  </a:lnTo>
                  <a:lnTo>
                    <a:pt x="887" y="1206"/>
                  </a:lnTo>
                  <a:lnTo>
                    <a:pt x="996" y="1234"/>
                  </a:lnTo>
                  <a:lnTo>
                    <a:pt x="996" y="1234"/>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7" name=""/>
            <p:cNvSpPr/>
            <p:nvPr/>
          </p:nvSpPr>
          <p:spPr>
            <a:xfrm>
              <a:off x="2792520" y="3470400"/>
              <a:ext cx="774720" cy="874800"/>
            </a:xfrm>
            <a:custGeom>
              <a:avLst/>
              <a:gdLst/>
              <a:ahLst/>
              <a:rect l="l" t="t" r="r" b="b"/>
              <a:pathLst>
                <a:path w="1466" h="1651">
                  <a:moveTo>
                    <a:pt x="872" y="1466"/>
                  </a:moveTo>
                  <a:lnTo>
                    <a:pt x="1227" y="1466"/>
                  </a:lnTo>
                  <a:lnTo>
                    <a:pt x="1453" y="1466"/>
                  </a:lnTo>
                  <a:lnTo>
                    <a:pt x="1453" y="1138"/>
                  </a:lnTo>
                  <a:lnTo>
                    <a:pt x="1453" y="822"/>
                  </a:lnTo>
                  <a:lnTo>
                    <a:pt x="1453" y="449"/>
                  </a:lnTo>
                  <a:lnTo>
                    <a:pt x="1453" y="152"/>
                  </a:lnTo>
                  <a:lnTo>
                    <a:pt x="1466" y="152"/>
                  </a:lnTo>
                  <a:lnTo>
                    <a:pt x="1466" y="0"/>
                  </a:lnTo>
                  <a:lnTo>
                    <a:pt x="1055" y="0"/>
                  </a:lnTo>
                  <a:lnTo>
                    <a:pt x="637" y="0"/>
                  </a:lnTo>
                  <a:lnTo>
                    <a:pt x="290" y="0"/>
                  </a:lnTo>
                  <a:lnTo>
                    <a:pt x="0" y="0"/>
                  </a:lnTo>
                  <a:lnTo>
                    <a:pt x="0" y="437"/>
                  </a:lnTo>
                  <a:lnTo>
                    <a:pt x="0" y="874"/>
                  </a:lnTo>
                  <a:lnTo>
                    <a:pt x="0" y="1287"/>
                  </a:lnTo>
                  <a:lnTo>
                    <a:pt x="0" y="1651"/>
                  </a:lnTo>
                  <a:lnTo>
                    <a:pt x="195" y="1651"/>
                  </a:lnTo>
                  <a:lnTo>
                    <a:pt x="195" y="1517"/>
                  </a:lnTo>
                  <a:lnTo>
                    <a:pt x="401" y="1516"/>
                  </a:lnTo>
                  <a:lnTo>
                    <a:pt x="594" y="1514"/>
                  </a:lnTo>
                  <a:lnTo>
                    <a:pt x="577" y="1466"/>
                  </a:lnTo>
                  <a:lnTo>
                    <a:pt x="872" y="1466"/>
                  </a:lnTo>
                  <a:lnTo>
                    <a:pt x="872" y="1466"/>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8" name=""/>
            <p:cNvSpPr/>
            <p:nvPr/>
          </p:nvSpPr>
          <p:spPr>
            <a:xfrm>
              <a:off x="2057400" y="3470400"/>
              <a:ext cx="735120" cy="874800"/>
            </a:xfrm>
            <a:custGeom>
              <a:avLst/>
              <a:gdLst/>
              <a:ahLst/>
              <a:rect l="l" t="t" r="r" b="b"/>
              <a:pathLst>
                <a:path w="1388" h="1651">
                  <a:moveTo>
                    <a:pt x="360" y="0"/>
                  </a:moveTo>
                  <a:lnTo>
                    <a:pt x="616" y="0"/>
                  </a:lnTo>
                  <a:lnTo>
                    <a:pt x="928" y="0"/>
                  </a:lnTo>
                  <a:lnTo>
                    <a:pt x="1179" y="0"/>
                  </a:lnTo>
                  <a:lnTo>
                    <a:pt x="1388" y="0"/>
                  </a:lnTo>
                  <a:lnTo>
                    <a:pt x="1388" y="437"/>
                  </a:lnTo>
                  <a:lnTo>
                    <a:pt x="1388" y="874"/>
                  </a:lnTo>
                  <a:lnTo>
                    <a:pt x="1388" y="1287"/>
                  </a:lnTo>
                  <a:lnTo>
                    <a:pt x="1388" y="1651"/>
                  </a:lnTo>
                  <a:lnTo>
                    <a:pt x="1179" y="1651"/>
                  </a:lnTo>
                  <a:lnTo>
                    <a:pt x="926" y="1651"/>
                  </a:lnTo>
                  <a:lnTo>
                    <a:pt x="579" y="1522"/>
                  </a:lnTo>
                  <a:lnTo>
                    <a:pt x="234" y="1392"/>
                  </a:lnTo>
                  <a:lnTo>
                    <a:pt x="6" y="1307"/>
                  </a:lnTo>
                  <a:lnTo>
                    <a:pt x="0" y="1281"/>
                  </a:lnTo>
                  <a:lnTo>
                    <a:pt x="21" y="1254"/>
                  </a:lnTo>
                  <a:lnTo>
                    <a:pt x="58" y="1257"/>
                  </a:lnTo>
                  <a:lnTo>
                    <a:pt x="77" y="1219"/>
                  </a:lnTo>
                  <a:lnTo>
                    <a:pt x="75" y="1188"/>
                  </a:lnTo>
                  <a:lnTo>
                    <a:pt x="19" y="1155"/>
                  </a:lnTo>
                  <a:lnTo>
                    <a:pt x="11" y="1063"/>
                  </a:lnTo>
                  <a:lnTo>
                    <a:pt x="60" y="1018"/>
                  </a:lnTo>
                  <a:lnTo>
                    <a:pt x="63" y="902"/>
                  </a:lnTo>
                  <a:lnTo>
                    <a:pt x="159" y="811"/>
                  </a:lnTo>
                  <a:lnTo>
                    <a:pt x="36" y="631"/>
                  </a:lnTo>
                  <a:lnTo>
                    <a:pt x="36" y="598"/>
                  </a:lnTo>
                  <a:lnTo>
                    <a:pt x="47" y="497"/>
                  </a:lnTo>
                  <a:lnTo>
                    <a:pt x="11" y="315"/>
                  </a:lnTo>
                  <a:lnTo>
                    <a:pt x="55" y="254"/>
                  </a:lnTo>
                  <a:lnTo>
                    <a:pt x="159" y="284"/>
                  </a:lnTo>
                  <a:lnTo>
                    <a:pt x="177" y="242"/>
                  </a:lnTo>
                  <a:lnTo>
                    <a:pt x="177" y="0"/>
                  </a:lnTo>
                  <a:lnTo>
                    <a:pt x="360" y="0"/>
                  </a:lnTo>
                  <a:lnTo>
                    <a:pt x="360"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9" name=""/>
            <p:cNvSpPr/>
            <p:nvPr/>
          </p:nvSpPr>
          <p:spPr>
            <a:xfrm>
              <a:off x="844560" y="2643480"/>
              <a:ext cx="1297080" cy="1528560"/>
            </a:xfrm>
            <a:custGeom>
              <a:avLst/>
              <a:gdLst/>
              <a:ahLst/>
              <a:rect l="l" t="t" r="r" b="b"/>
              <a:pathLst>
                <a:path w="2451" h="2891">
                  <a:moveTo>
                    <a:pt x="2303" y="2628"/>
                  </a:moveTo>
                  <a:lnTo>
                    <a:pt x="2352" y="2583"/>
                  </a:lnTo>
                  <a:lnTo>
                    <a:pt x="2355" y="2467"/>
                  </a:lnTo>
                  <a:lnTo>
                    <a:pt x="2451" y="2376"/>
                  </a:lnTo>
                  <a:lnTo>
                    <a:pt x="2328" y="2196"/>
                  </a:lnTo>
                  <a:lnTo>
                    <a:pt x="2328" y="2163"/>
                  </a:lnTo>
                  <a:lnTo>
                    <a:pt x="2095" y="1945"/>
                  </a:lnTo>
                  <a:lnTo>
                    <a:pt x="1752" y="1631"/>
                  </a:lnTo>
                  <a:lnTo>
                    <a:pt x="1505" y="1402"/>
                  </a:lnTo>
                  <a:lnTo>
                    <a:pt x="1242" y="1156"/>
                  </a:lnTo>
                  <a:lnTo>
                    <a:pt x="1026" y="952"/>
                  </a:lnTo>
                  <a:lnTo>
                    <a:pt x="1026" y="578"/>
                  </a:lnTo>
                  <a:lnTo>
                    <a:pt x="1026" y="268"/>
                  </a:lnTo>
                  <a:lnTo>
                    <a:pt x="1026" y="0"/>
                  </a:lnTo>
                  <a:lnTo>
                    <a:pt x="774" y="0"/>
                  </a:lnTo>
                  <a:lnTo>
                    <a:pt x="510" y="0"/>
                  </a:lnTo>
                  <a:lnTo>
                    <a:pt x="245" y="0"/>
                  </a:lnTo>
                  <a:lnTo>
                    <a:pt x="31" y="0"/>
                  </a:lnTo>
                  <a:lnTo>
                    <a:pt x="75" y="193"/>
                  </a:lnTo>
                  <a:lnTo>
                    <a:pt x="59" y="384"/>
                  </a:lnTo>
                  <a:lnTo>
                    <a:pt x="1" y="474"/>
                  </a:lnTo>
                  <a:lnTo>
                    <a:pt x="0" y="514"/>
                  </a:lnTo>
                  <a:lnTo>
                    <a:pt x="143" y="737"/>
                  </a:lnTo>
                  <a:lnTo>
                    <a:pt x="140" y="836"/>
                  </a:lnTo>
                  <a:lnTo>
                    <a:pt x="180" y="999"/>
                  </a:lnTo>
                  <a:lnTo>
                    <a:pt x="323" y="1157"/>
                  </a:lnTo>
                  <a:lnTo>
                    <a:pt x="336" y="1229"/>
                  </a:lnTo>
                  <a:lnTo>
                    <a:pt x="379" y="1273"/>
                  </a:lnTo>
                  <a:lnTo>
                    <a:pt x="444" y="1282"/>
                  </a:lnTo>
                  <a:lnTo>
                    <a:pt x="451" y="1210"/>
                  </a:lnTo>
                  <a:lnTo>
                    <a:pt x="569" y="1233"/>
                  </a:lnTo>
                  <a:lnTo>
                    <a:pt x="489" y="1283"/>
                  </a:lnTo>
                  <a:lnTo>
                    <a:pt x="544" y="1413"/>
                  </a:lnTo>
                  <a:lnTo>
                    <a:pt x="453" y="1325"/>
                  </a:lnTo>
                  <a:lnTo>
                    <a:pt x="493" y="1524"/>
                  </a:lnTo>
                  <a:lnTo>
                    <a:pt x="532" y="1565"/>
                  </a:lnTo>
                  <a:lnTo>
                    <a:pt x="589" y="1576"/>
                  </a:lnTo>
                  <a:lnTo>
                    <a:pt x="614" y="1618"/>
                  </a:lnTo>
                  <a:lnTo>
                    <a:pt x="615" y="1669"/>
                  </a:lnTo>
                  <a:lnTo>
                    <a:pt x="586" y="1694"/>
                  </a:lnTo>
                  <a:lnTo>
                    <a:pt x="599" y="1769"/>
                  </a:lnTo>
                  <a:lnTo>
                    <a:pt x="844" y="2040"/>
                  </a:lnTo>
                  <a:lnTo>
                    <a:pt x="848" y="2087"/>
                  </a:lnTo>
                  <a:lnTo>
                    <a:pt x="907" y="2137"/>
                  </a:lnTo>
                  <a:lnTo>
                    <a:pt x="925" y="2296"/>
                  </a:lnTo>
                  <a:lnTo>
                    <a:pt x="1089" y="2348"/>
                  </a:lnTo>
                  <a:lnTo>
                    <a:pt x="1139" y="2339"/>
                  </a:lnTo>
                  <a:lnTo>
                    <a:pt x="1352" y="2465"/>
                  </a:lnTo>
                  <a:lnTo>
                    <a:pt x="1365" y="2439"/>
                  </a:lnTo>
                  <a:lnTo>
                    <a:pt x="1401" y="2447"/>
                  </a:lnTo>
                  <a:lnTo>
                    <a:pt x="1451" y="2532"/>
                  </a:lnTo>
                  <a:lnTo>
                    <a:pt x="1563" y="2570"/>
                  </a:lnTo>
                  <a:lnTo>
                    <a:pt x="1698" y="2703"/>
                  </a:lnTo>
                  <a:lnTo>
                    <a:pt x="1723" y="2745"/>
                  </a:lnTo>
                  <a:lnTo>
                    <a:pt x="1746" y="2891"/>
                  </a:lnTo>
                  <a:lnTo>
                    <a:pt x="1952" y="2875"/>
                  </a:lnTo>
                  <a:lnTo>
                    <a:pt x="2124" y="2860"/>
                  </a:lnTo>
                  <a:lnTo>
                    <a:pt x="2292" y="2846"/>
                  </a:lnTo>
                  <a:lnTo>
                    <a:pt x="2313" y="2819"/>
                  </a:lnTo>
                  <a:lnTo>
                    <a:pt x="2350" y="2822"/>
                  </a:lnTo>
                  <a:lnTo>
                    <a:pt x="2369" y="2784"/>
                  </a:lnTo>
                  <a:lnTo>
                    <a:pt x="2367" y="2753"/>
                  </a:lnTo>
                  <a:lnTo>
                    <a:pt x="2311" y="2720"/>
                  </a:lnTo>
                  <a:lnTo>
                    <a:pt x="2303" y="2628"/>
                  </a:lnTo>
                  <a:lnTo>
                    <a:pt x="2303" y="2628"/>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0" name=""/>
            <p:cNvSpPr/>
            <p:nvPr/>
          </p:nvSpPr>
          <p:spPr>
            <a:xfrm>
              <a:off x="2151000" y="2643480"/>
              <a:ext cx="641520" cy="826920"/>
            </a:xfrm>
            <a:custGeom>
              <a:avLst/>
              <a:gdLst/>
              <a:ahLst/>
              <a:rect l="l" t="t" r="r" b="b"/>
              <a:pathLst>
                <a:path w="1211" h="1565">
                  <a:moveTo>
                    <a:pt x="154" y="0"/>
                  </a:moveTo>
                  <a:lnTo>
                    <a:pt x="726" y="0"/>
                  </a:lnTo>
                  <a:lnTo>
                    <a:pt x="726" y="324"/>
                  </a:lnTo>
                  <a:lnTo>
                    <a:pt x="963" y="324"/>
                  </a:lnTo>
                  <a:lnTo>
                    <a:pt x="1211" y="324"/>
                  </a:lnTo>
                  <a:lnTo>
                    <a:pt x="1211" y="746"/>
                  </a:lnTo>
                  <a:lnTo>
                    <a:pt x="1211" y="1220"/>
                  </a:lnTo>
                  <a:lnTo>
                    <a:pt x="1211" y="1565"/>
                  </a:lnTo>
                  <a:lnTo>
                    <a:pt x="1002" y="1565"/>
                  </a:lnTo>
                  <a:lnTo>
                    <a:pt x="751" y="1565"/>
                  </a:lnTo>
                  <a:lnTo>
                    <a:pt x="439" y="1565"/>
                  </a:lnTo>
                  <a:lnTo>
                    <a:pt x="183" y="1565"/>
                  </a:lnTo>
                  <a:lnTo>
                    <a:pt x="0" y="1565"/>
                  </a:lnTo>
                  <a:lnTo>
                    <a:pt x="0" y="1213"/>
                  </a:lnTo>
                  <a:lnTo>
                    <a:pt x="0" y="777"/>
                  </a:lnTo>
                  <a:lnTo>
                    <a:pt x="0" y="363"/>
                  </a:lnTo>
                  <a:lnTo>
                    <a:pt x="0" y="0"/>
                  </a:lnTo>
                  <a:lnTo>
                    <a:pt x="154" y="0"/>
                  </a:lnTo>
                  <a:lnTo>
                    <a:pt x="154"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1" name=""/>
            <p:cNvSpPr/>
            <p:nvPr/>
          </p:nvSpPr>
          <p:spPr>
            <a:xfrm>
              <a:off x="1387440" y="2643480"/>
              <a:ext cx="763560" cy="1144440"/>
            </a:xfrm>
            <a:custGeom>
              <a:avLst/>
              <a:gdLst/>
              <a:ahLst/>
              <a:rect l="l" t="t" r="r" b="b"/>
              <a:pathLst>
                <a:path w="1443" h="2163">
                  <a:moveTo>
                    <a:pt x="1069" y="1945"/>
                  </a:moveTo>
                  <a:lnTo>
                    <a:pt x="726" y="1631"/>
                  </a:lnTo>
                  <a:lnTo>
                    <a:pt x="479" y="1402"/>
                  </a:lnTo>
                  <a:lnTo>
                    <a:pt x="216" y="1156"/>
                  </a:lnTo>
                  <a:lnTo>
                    <a:pt x="0" y="952"/>
                  </a:lnTo>
                  <a:lnTo>
                    <a:pt x="0" y="578"/>
                  </a:lnTo>
                  <a:lnTo>
                    <a:pt x="0" y="268"/>
                  </a:lnTo>
                  <a:lnTo>
                    <a:pt x="0" y="0"/>
                  </a:lnTo>
                  <a:lnTo>
                    <a:pt x="234" y="0"/>
                  </a:lnTo>
                  <a:lnTo>
                    <a:pt x="474" y="0"/>
                  </a:lnTo>
                  <a:lnTo>
                    <a:pt x="723" y="0"/>
                  </a:lnTo>
                  <a:lnTo>
                    <a:pt x="953" y="0"/>
                  </a:lnTo>
                  <a:lnTo>
                    <a:pt x="1186" y="0"/>
                  </a:lnTo>
                  <a:lnTo>
                    <a:pt x="1443" y="0"/>
                  </a:lnTo>
                  <a:lnTo>
                    <a:pt x="1443" y="363"/>
                  </a:lnTo>
                  <a:lnTo>
                    <a:pt x="1443" y="777"/>
                  </a:lnTo>
                  <a:lnTo>
                    <a:pt x="1443" y="1213"/>
                  </a:lnTo>
                  <a:lnTo>
                    <a:pt x="1443" y="1807"/>
                  </a:lnTo>
                  <a:lnTo>
                    <a:pt x="1425" y="1849"/>
                  </a:lnTo>
                  <a:lnTo>
                    <a:pt x="1321" y="1819"/>
                  </a:lnTo>
                  <a:lnTo>
                    <a:pt x="1277" y="1880"/>
                  </a:lnTo>
                  <a:lnTo>
                    <a:pt x="1313" y="2062"/>
                  </a:lnTo>
                  <a:lnTo>
                    <a:pt x="1302" y="2163"/>
                  </a:lnTo>
                  <a:lnTo>
                    <a:pt x="1069" y="1945"/>
                  </a:lnTo>
                  <a:lnTo>
                    <a:pt x="1069" y="1945"/>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2" name=""/>
            <p:cNvSpPr/>
            <p:nvPr/>
          </p:nvSpPr>
          <p:spPr>
            <a:xfrm>
              <a:off x="828720" y="1895760"/>
              <a:ext cx="1012680" cy="747720"/>
            </a:xfrm>
            <a:custGeom>
              <a:avLst/>
              <a:gdLst/>
              <a:ahLst/>
              <a:rect l="l" t="t" r="r" b="b"/>
              <a:pathLst>
                <a:path w="1915" h="1411">
                  <a:moveTo>
                    <a:pt x="1530" y="1411"/>
                  </a:moveTo>
                  <a:lnTo>
                    <a:pt x="1290" y="1411"/>
                  </a:lnTo>
                  <a:lnTo>
                    <a:pt x="1056" y="1411"/>
                  </a:lnTo>
                  <a:lnTo>
                    <a:pt x="804" y="1411"/>
                  </a:lnTo>
                  <a:lnTo>
                    <a:pt x="540" y="1411"/>
                  </a:lnTo>
                  <a:lnTo>
                    <a:pt x="275" y="1411"/>
                  </a:lnTo>
                  <a:lnTo>
                    <a:pt x="61" y="1411"/>
                  </a:lnTo>
                  <a:lnTo>
                    <a:pt x="21" y="1304"/>
                  </a:lnTo>
                  <a:lnTo>
                    <a:pt x="0" y="1124"/>
                  </a:lnTo>
                  <a:lnTo>
                    <a:pt x="21" y="1006"/>
                  </a:lnTo>
                  <a:lnTo>
                    <a:pt x="73" y="943"/>
                  </a:lnTo>
                  <a:lnTo>
                    <a:pt x="60" y="902"/>
                  </a:lnTo>
                  <a:lnTo>
                    <a:pt x="102" y="656"/>
                  </a:lnTo>
                  <a:lnTo>
                    <a:pt x="132" y="15"/>
                  </a:lnTo>
                  <a:lnTo>
                    <a:pt x="289" y="0"/>
                  </a:lnTo>
                  <a:lnTo>
                    <a:pt x="359" y="46"/>
                  </a:lnTo>
                  <a:lnTo>
                    <a:pt x="394" y="187"/>
                  </a:lnTo>
                  <a:lnTo>
                    <a:pt x="505" y="218"/>
                  </a:lnTo>
                  <a:lnTo>
                    <a:pt x="620" y="166"/>
                  </a:lnTo>
                  <a:lnTo>
                    <a:pt x="741" y="168"/>
                  </a:lnTo>
                  <a:lnTo>
                    <a:pt x="778" y="201"/>
                  </a:lnTo>
                  <a:lnTo>
                    <a:pt x="907" y="153"/>
                  </a:lnTo>
                  <a:lnTo>
                    <a:pt x="1004" y="160"/>
                  </a:lnTo>
                  <a:lnTo>
                    <a:pt x="1158" y="94"/>
                  </a:lnTo>
                  <a:lnTo>
                    <a:pt x="1300" y="70"/>
                  </a:lnTo>
                  <a:lnTo>
                    <a:pt x="1569" y="68"/>
                  </a:lnTo>
                  <a:lnTo>
                    <a:pt x="1810" y="67"/>
                  </a:lnTo>
                  <a:lnTo>
                    <a:pt x="1841" y="127"/>
                  </a:lnTo>
                  <a:lnTo>
                    <a:pt x="1892" y="151"/>
                  </a:lnTo>
                  <a:lnTo>
                    <a:pt x="1915" y="204"/>
                  </a:lnTo>
                  <a:lnTo>
                    <a:pt x="1808" y="471"/>
                  </a:lnTo>
                  <a:lnTo>
                    <a:pt x="1731" y="589"/>
                  </a:lnTo>
                  <a:lnTo>
                    <a:pt x="1737" y="655"/>
                  </a:lnTo>
                  <a:lnTo>
                    <a:pt x="1809" y="693"/>
                  </a:lnTo>
                  <a:lnTo>
                    <a:pt x="1779" y="809"/>
                  </a:lnTo>
                  <a:lnTo>
                    <a:pt x="1779" y="1105"/>
                  </a:lnTo>
                  <a:lnTo>
                    <a:pt x="1779" y="1411"/>
                  </a:lnTo>
                  <a:lnTo>
                    <a:pt x="1530" y="1411"/>
                  </a:lnTo>
                  <a:lnTo>
                    <a:pt x="1530" y="1411"/>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3" name=""/>
            <p:cNvSpPr/>
            <p:nvPr/>
          </p:nvSpPr>
          <p:spPr>
            <a:xfrm>
              <a:off x="1744560" y="1368720"/>
              <a:ext cx="790560" cy="1274760"/>
            </a:xfrm>
            <a:custGeom>
              <a:avLst/>
              <a:gdLst/>
              <a:ahLst/>
              <a:rect l="l" t="t" r="r" b="b"/>
              <a:pathLst>
                <a:path w="1494" h="2407">
                  <a:moveTo>
                    <a:pt x="278" y="2407"/>
                  </a:moveTo>
                  <a:lnTo>
                    <a:pt x="511" y="2407"/>
                  </a:lnTo>
                  <a:lnTo>
                    <a:pt x="1494" y="2407"/>
                  </a:lnTo>
                  <a:lnTo>
                    <a:pt x="1494" y="1989"/>
                  </a:lnTo>
                  <a:lnTo>
                    <a:pt x="1494" y="1580"/>
                  </a:lnTo>
                  <a:lnTo>
                    <a:pt x="1418" y="1492"/>
                  </a:lnTo>
                  <a:lnTo>
                    <a:pt x="1393" y="1508"/>
                  </a:lnTo>
                  <a:lnTo>
                    <a:pt x="1393" y="1563"/>
                  </a:lnTo>
                  <a:lnTo>
                    <a:pt x="1206" y="1556"/>
                  </a:lnTo>
                  <a:lnTo>
                    <a:pt x="1172" y="1594"/>
                  </a:lnTo>
                  <a:lnTo>
                    <a:pt x="1081" y="1583"/>
                  </a:lnTo>
                  <a:lnTo>
                    <a:pt x="1063" y="1624"/>
                  </a:lnTo>
                  <a:lnTo>
                    <a:pt x="1022" y="1593"/>
                  </a:lnTo>
                  <a:lnTo>
                    <a:pt x="987" y="1485"/>
                  </a:lnTo>
                  <a:lnTo>
                    <a:pt x="916" y="1456"/>
                  </a:lnTo>
                  <a:lnTo>
                    <a:pt x="916" y="1401"/>
                  </a:lnTo>
                  <a:lnTo>
                    <a:pt x="848" y="1301"/>
                  </a:lnTo>
                  <a:lnTo>
                    <a:pt x="827" y="1202"/>
                  </a:lnTo>
                  <a:lnTo>
                    <a:pt x="782" y="1168"/>
                  </a:lnTo>
                  <a:lnTo>
                    <a:pt x="705" y="1245"/>
                  </a:lnTo>
                  <a:lnTo>
                    <a:pt x="647" y="1214"/>
                  </a:lnTo>
                  <a:lnTo>
                    <a:pt x="660" y="1165"/>
                  </a:lnTo>
                  <a:lnTo>
                    <a:pt x="644" y="1140"/>
                  </a:lnTo>
                  <a:lnTo>
                    <a:pt x="686" y="1102"/>
                  </a:lnTo>
                  <a:lnTo>
                    <a:pt x="657" y="1009"/>
                  </a:lnTo>
                  <a:lnTo>
                    <a:pt x="675" y="999"/>
                  </a:lnTo>
                  <a:lnTo>
                    <a:pt x="700" y="831"/>
                  </a:lnTo>
                  <a:lnTo>
                    <a:pt x="595" y="814"/>
                  </a:lnTo>
                  <a:lnTo>
                    <a:pt x="458" y="623"/>
                  </a:lnTo>
                  <a:lnTo>
                    <a:pt x="361" y="558"/>
                  </a:lnTo>
                  <a:lnTo>
                    <a:pt x="382" y="541"/>
                  </a:lnTo>
                  <a:lnTo>
                    <a:pt x="357" y="515"/>
                  </a:lnTo>
                  <a:lnTo>
                    <a:pt x="373" y="496"/>
                  </a:lnTo>
                  <a:lnTo>
                    <a:pt x="362" y="461"/>
                  </a:lnTo>
                  <a:lnTo>
                    <a:pt x="283" y="358"/>
                  </a:lnTo>
                  <a:lnTo>
                    <a:pt x="280" y="0"/>
                  </a:lnTo>
                  <a:lnTo>
                    <a:pt x="45" y="0"/>
                  </a:lnTo>
                  <a:lnTo>
                    <a:pt x="44" y="315"/>
                  </a:lnTo>
                  <a:lnTo>
                    <a:pt x="43" y="614"/>
                  </a:lnTo>
                  <a:lnTo>
                    <a:pt x="47" y="909"/>
                  </a:lnTo>
                  <a:lnTo>
                    <a:pt x="73" y="1007"/>
                  </a:lnTo>
                  <a:lnTo>
                    <a:pt x="79" y="1063"/>
                  </a:lnTo>
                  <a:lnTo>
                    <a:pt x="110" y="1123"/>
                  </a:lnTo>
                  <a:lnTo>
                    <a:pt x="161" y="1147"/>
                  </a:lnTo>
                  <a:lnTo>
                    <a:pt x="184" y="1200"/>
                  </a:lnTo>
                  <a:lnTo>
                    <a:pt x="77" y="1467"/>
                  </a:lnTo>
                  <a:lnTo>
                    <a:pt x="0" y="1585"/>
                  </a:lnTo>
                  <a:lnTo>
                    <a:pt x="6" y="1651"/>
                  </a:lnTo>
                  <a:lnTo>
                    <a:pt x="78" y="1689"/>
                  </a:lnTo>
                  <a:lnTo>
                    <a:pt x="48" y="1805"/>
                  </a:lnTo>
                  <a:lnTo>
                    <a:pt x="48" y="2101"/>
                  </a:lnTo>
                  <a:lnTo>
                    <a:pt x="48" y="2407"/>
                  </a:lnTo>
                  <a:lnTo>
                    <a:pt x="278" y="2407"/>
                  </a:lnTo>
                  <a:lnTo>
                    <a:pt x="278" y="2407"/>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4" name=""/>
            <p:cNvSpPr/>
            <p:nvPr/>
          </p:nvSpPr>
          <p:spPr>
            <a:xfrm>
              <a:off x="1892160" y="1368720"/>
              <a:ext cx="1543320" cy="860400"/>
            </a:xfrm>
            <a:custGeom>
              <a:avLst/>
              <a:gdLst/>
              <a:ahLst/>
              <a:rect l="l" t="t" r="r" b="b"/>
              <a:pathLst>
                <a:path w="2916" h="1624">
                  <a:moveTo>
                    <a:pt x="2699" y="1408"/>
                  </a:moveTo>
                  <a:lnTo>
                    <a:pt x="2283" y="1408"/>
                  </a:lnTo>
                  <a:lnTo>
                    <a:pt x="1879" y="1408"/>
                  </a:lnTo>
                  <a:lnTo>
                    <a:pt x="1528" y="1408"/>
                  </a:lnTo>
                  <a:lnTo>
                    <a:pt x="1214" y="1408"/>
                  </a:lnTo>
                  <a:lnTo>
                    <a:pt x="1214" y="1580"/>
                  </a:lnTo>
                  <a:lnTo>
                    <a:pt x="1138" y="1492"/>
                  </a:lnTo>
                  <a:lnTo>
                    <a:pt x="1113" y="1508"/>
                  </a:lnTo>
                  <a:lnTo>
                    <a:pt x="1113" y="1563"/>
                  </a:lnTo>
                  <a:lnTo>
                    <a:pt x="926" y="1556"/>
                  </a:lnTo>
                  <a:lnTo>
                    <a:pt x="892" y="1594"/>
                  </a:lnTo>
                  <a:lnTo>
                    <a:pt x="801" y="1583"/>
                  </a:lnTo>
                  <a:lnTo>
                    <a:pt x="783" y="1624"/>
                  </a:lnTo>
                  <a:lnTo>
                    <a:pt x="742" y="1593"/>
                  </a:lnTo>
                  <a:lnTo>
                    <a:pt x="707" y="1485"/>
                  </a:lnTo>
                  <a:lnTo>
                    <a:pt x="636" y="1456"/>
                  </a:lnTo>
                  <a:lnTo>
                    <a:pt x="636" y="1401"/>
                  </a:lnTo>
                  <a:lnTo>
                    <a:pt x="568" y="1301"/>
                  </a:lnTo>
                  <a:lnTo>
                    <a:pt x="547" y="1202"/>
                  </a:lnTo>
                  <a:lnTo>
                    <a:pt x="502" y="1168"/>
                  </a:lnTo>
                  <a:lnTo>
                    <a:pt x="425" y="1245"/>
                  </a:lnTo>
                  <a:lnTo>
                    <a:pt x="367" y="1214"/>
                  </a:lnTo>
                  <a:lnTo>
                    <a:pt x="380" y="1165"/>
                  </a:lnTo>
                  <a:lnTo>
                    <a:pt x="364" y="1140"/>
                  </a:lnTo>
                  <a:lnTo>
                    <a:pt x="406" y="1102"/>
                  </a:lnTo>
                  <a:lnTo>
                    <a:pt x="377" y="1009"/>
                  </a:lnTo>
                  <a:lnTo>
                    <a:pt x="395" y="999"/>
                  </a:lnTo>
                  <a:lnTo>
                    <a:pt x="420" y="831"/>
                  </a:lnTo>
                  <a:lnTo>
                    <a:pt x="315" y="814"/>
                  </a:lnTo>
                  <a:lnTo>
                    <a:pt x="178" y="623"/>
                  </a:lnTo>
                  <a:lnTo>
                    <a:pt x="81" y="558"/>
                  </a:lnTo>
                  <a:lnTo>
                    <a:pt x="102" y="541"/>
                  </a:lnTo>
                  <a:lnTo>
                    <a:pt x="77" y="515"/>
                  </a:lnTo>
                  <a:lnTo>
                    <a:pt x="93" y="496"/>
                  </a:lnTo>
                  <a:lnTo>
                    <a:pt x="82" y="461"/>
                  </a:lnTo>
                  <a:lnTo>
                    <a:pt x="3" y="358"/>
                  </a:lnTo>
                  <a:lnTo>
                    <a:pt x="0" y="0"/>
                  </a:lnTo>
                  <a:lnTo>
                    <a:pt x="235" y="0"/>
                  </a:lnTo>
                  <a:lnTo>
                    <a:pt x="484" y="0"/>
                  </a:lnTo>
                  <a:lnTo>
                    <a:pt x="791" y="0"/>
                  </a:lnTo>
                  <a:lnTo>
                    <a:pt x="1159" y="0"/>
                  </a:lnTo>
                  <a:lnTo>
                    <a:pt x="1466" y="0"/>
                  </a:lnTo>
                  <a:lnTo>
                    <a:pt x="1821" y="2"/>
                  </a:lnTo>
                  <a:lnTo>
                    <a:pt x="2206" y="2"/>
                  </a:lnTo>
                  <a:lnTo>
                    <a:pt x="2638" y="3"/>
                  </a:lnTo>
                  <a:lnTo>
                    <a:pt x="2916" y="4"/>
                  </a:lnTo>
                  <a:lnTo>
                    <a:pt x="2916" y="522"/>
                  </a:lnTo>
                  <a:lnTo>
                    <a:pt x="2916" y="1408"/>
                  </a:lnTo>
                  <a:lnTo>
                    <a:pt x="2699" y="1408"/>
                  </a:lnTo>
                  <a:lnTo>
                    <a:pt x="2699" y="1408"/>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5" name=""/>
            <p:cNvSpPr/>
            <p:nvPr/>
          </p:nvSpPr>
          <p:spPr>
            <a:xfrm>
              <a:off x="2535120" y="2114640"/>
              <a:ext cx="900360" cy="700200"/>
            </a:xfrm>
            <a:custGeom>
              <a:avLst/>
              <a:gdLst/>
              <a:ahLst/>
              <a:rect l="l" t="t" r="r" b="b"/>
              <a:pathLst>
                <a:path w="1702" h="1323">
                  <a:moveTo>
                    <a:pt x="1485" y="0"/>
                  </a:moveTo>
                  <a:lnTo>
                    <a:pt x="1069" y="0"/>
                  </a:lnTo>
                  <a:lnTo>
                    <a:pt x="665" y="0"/>
                  </a:lnTo>
                  <a:lnTo>
                    <a:pt x="314" y="0"/>
                  </a:lnTo>
                  <a:lnTo>
                    <a:pt x="0" y="0"/>
                  </a:lnTo>
                  <a:lnTo>
                    <a:pt x="0" y="581"/>
                  </a:lnTo>
                  <a:lnTo>
                    <a:pt x="0" y="1323"/>
                  </a:lnTo>
                  <a:lnTo>
                    <a:pt x="237" y="1323"/>
                  </a:lnTo>
                  <a:lnTo>
                    <a:pt x="737" y="1323"/>
                  </a:lnTo>
                  <a:lnTo>
                    <a:pt x="1011" y="1323"/>
                  </a:lnTo>
                  <a:lnTo>
                    <a:pt x="1396" y="1323"/>
                  </a:lnTo>
                  <a:lnTo>
                    <a:pt x="1702" y="1323"/>
                  </a:lnTo>
                  <a:lnTo>
                    <a:pt x="1702" y="985"/>
                  </a:lnTo>
                  <a:lnTo>
                    <a:pt x="1702" y="337"/>
                  </a:lnTo>
                  <a:lnTo>
                    <a:pt x="1702" y="0"/>
                  </a:lnTo>
                  <a:lnTo>
                    <a:pt x="1485" y="0"/>
                  </a:lnTo>
                  <a:lnTo>
                    <a:pt x="1485"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6" name=""/>
            <p:cNvSpPr/>
            <p:nvPr/>
          </p:nvSpPr>
          <p:spPr>
            <a:xfrm>
              <a:off x="3435480" y="2468880"/>
              <a:ext cx="1104840" cy="507960"/>
            </a:xfrm>
            <a:custGeom>
              <a:avLst/>
              <a:gdLst/>
              <a:ahLst/>
              <a:rect l="l" t="t" r="r" b="b"/>
              <a:pathLst>
                <a:path w="2088" h="960">
                  <a:moveTo>
                    <a:pt x="1250" y="0"/>
                  </a:moveTo>
                  <a:lnTo>
                    <a:pt x="919" y="0"/>
                  </a:lnTo>
                  <a:lnTo>
                    <a:pt x="468" y="0"/>
                  </a:lnTo>
                  <a:lnTo>
                    <a:pt x="0" y="0"/>
                  </a:lnTo>
                  <a:lnTo>
                    <a:pt x="0" y="315"/>
                  </a:lnTo>
                  <a:lnTo>
                    <a:pt x="0" y="653"/>
                  </a:lnTo>
                  <a:lnTo>
                    <a:pt x="242" y="653"/>
                  </a:lnTo>
                  <a:lnTo>
                    <a:pt x="487" y="653"/>
                  </a:lnTo>
                  <a:lnTo>
                    <a:pt x="487" y="960"/>
                  </a:lnTo>
                  <a:lnTo>
                    <a:pt x="890" y="960"/>
                  </a:lnTo>
                  <a:lnTo>
                    <a:pt x="1298" y="960"/>
                  </a:lnTo>
                  <a:lnTo>
                    <a:pt x="1688" y="960"/>
                  </a:lnTo>
                  <a:lnTo>
                    <a:pt x="2088" y="960"/>
                  </a:lnTo>
                  <a:lnTo>
                    <a:pt x="2074" y="895"/>
                  </a:lnTo>
                  <a:lnTo>
                    <a:pt x="2031" y="873"/>
                  </a:lnTo>
                  <a:lnTo>
                    <a:pt x="2021" y="807"/>
                  </a:lnTo>
                  <a:lnTo>
                    <a:pt x="2004" y="780"/>
                  </a:lnTo>
                  <a:lnTo>
                    <a:pt x="1976" y="739"/>
                  </a:lnTo>
                  <a:lnTo>
                    <a:pt x="1990" y="690"/>
                  </a:lnTo>
                  <a:lnTo>
                    <a:pt x="1979" y="637"/>
                  </a:lnTo>
                  <a:lnTo>
                    <a:pt x="1976" y="555"/>
                  </a:lnTo>
                  <a:lnTo>
                    <a:pt x="1957" y="545"/>
                  </a:lnTo>
                  <a:lnTo>
                    <a:pt x="1965" y="506"/>
                  </a:lnTo>
                  <a:lnTo>
                    <a:pt x="1925" y="479"/>
                  </a:lnTo>
                  <a:lnTo>
                    <a:pt x="1931" y="395"/>
                  </a:lnTo>
                  <a:lnTo>
                    <a:pt x="1863" y="272"/>
                  </a:lnTo>
                  <a:lnTo>
                    <a:pt x="1849" y="167"/>
                  </a:lnTo>
                  <a:lnTo>
                    <a:pt x="1829" y="163"/>
                  </a:lnTo>
                  <a:lnTo>
                    <a:pt x="1795" y="158"/>
                  </a:lnTo>
                  <a:lnTo>
                    <a:pt x="1776" y="110"/>
                  </a:lnTo>
                  <a:lnTo>
                    <a:pt x="1643" y="45"/>
                  </a:lnTo>
                  <a:lnTo>
                    <a:pt x="1498" y="47"/>
                  </a:lnTo>
                  <a:lnTo>
                    <a:pt x="1460" y="75"/>
                  </a:lnTo>
                  <a:lnTo>
                    <a:pt x="1342" y="0"/>
                  </a:lnTo>
                  <a:lnTo>
                    <a:pt x="1250" y="0"/>
                  </a:lnTo>
                  <a:lnTo>
                    <a:pt x="1250"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7" name=""/>
            <p:cNvSpPr/>
            <p:nvPr/>
          </p:nvSpPr>
          <p:spPr>
            <a:xfrm>
              <a:off x="2792520" y="2814840"/>
              <a:ext cx="901440" cy="655560"/>
            </a:xfrm>
            <a:custGeom>
              <a:avLst/>
              <a:gdLst/>
              <a:ahLst/>
              <a:rect l="l" t="t" r="r" b="b"/>
              <a:pathLst>
                <a:path w="1704" h="1241">
                  <a:moveTo>
                    <a:pt x="1466" y="1241"/>
                  </a:moveTo>
                  <a:lnTo>
                    <a:pt x="1055" y="1241"/>
                  </a:lnTo>
                  <a:lnTo>
                    <a:pt x="637" y="1241"/>
                  </a:lnTo>
                  <a:lnTo>
                    <a:pt x="290" y="1241"/>
                  </a:lnTo>
                  <a:lnTo>
                    <a:pt x="0" y="1241"/>
                  </a:lnTo>
                  <a:lnTo>
                    <a:pt x="0" y="896"/>
                  </a:lnTo>
                  <a:lnTo>
                    <a:pt x="0" y="422"/>
                  </a:lnTo>
                  <a:lnTo>
                    <a:pt x="0" y="0"/>
                  </a:lnTo>
                  <a:lnTo>
                    <a:pt x="252" y="0"/>
                  </a:lnTo>
                  <a:lnTo>
                    <a:pt x="526" y="0"/>
                  </a:lnTo>
                  <a:lnTo>
                    <a:pt x="911" y="0"/>
                  </a:lnTo>
                  <a:lnTo>
                    <a:pt x="1459" y="0"/>
                  </a:lnTo>
                  <a:lnTo>
                    <a:pt x="1704" y="0"/>
                  </a:lnTo>
                  <a:lnTo>
                    <a:pt x="1704" y="595"/>
                  </a:lnTo>
                  <a:lnTo>
                    <a:pt x="1704" y="943"/>
                  </a:lnTo>
                  <a:lnTo>
                    <a:pt x="1704" y="1241"/>
                  </a:lnTo>
                  <a:lnTo>
                    <a:pt x="1466" y="1241"/>
                  </a:lnTo>
                  <a:lnTo>
                    <a:pt x="1466" y="1241"/>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8" name=""/>
            <p:cNvSpPr/>
            <p:nvPr/>
          </p:nvSpPr>
          <p:spPr>
            <a:xfrm>
              <a:off x="3693960" y="2976840"/>
              <a:ext cx="949320" cy="493560"/>
            </a:xfrm>
            <a:custGeom>
              <a:avLst/>
              <a:gdLst/>
              <a:ahLst/>
              <a:rect l="l" t="t" r="r" b="b"/>
              <a:pathLst>
                <a:path w="1796" h="934">
                  <a:moveTo>
                    <a:pt x="1553" y="0"/>
                  </a:moveTo>
                  <a:lnTo>
                    <a:pt x="1201" y="0"/>
                  </a:lnTo>
                  <a:lnTo>
                    <a:pt x="811" y="0"/>
                  </a:lnTo>
                  <a:lnTo>
                    <a:pt x="403" y="0"/>
                  </a:lnTo>
                  <a:lnTo>
                    <a:pt x="0" y="0"/>
                  </a:lnTo>
                  <a:lnTo>
                    <a:pt x="0" y="288"/>
                  </a:lnTo>
                  <a:lnTo>
                    <a:pt x="0" y="636"/>
                  </a:lnTo>
                  <a:lnTo>
                    <a:pt x="0" y="934"/>
                  </a:lnTo>
                  <a:lnTo>
                    <a:pt x="240" y="934"/>
                  </a:lnTo>
                  <a:lnTo>
                    <a:pt x="590" y="934"/>
                  </a:lnTo>
                  <a:lnTo>
                    <a:pt x="995" y="934"/>
                  </a:lnTo>
                  <a:lnTo>
                    <a:pt x="1427" y="934"/>
                  </a:lnTo>
                  <a:lnTo>
                    <a:pt x="1796" y="934"/>
                  </a:lnTo>
                  <a:lnTo>
                    <a:pt x="1796" y="275"/>
                  </a:lnTo>
                  <a:lnTo>
                    <a:pt x="1744" y="256"/>
                  </a:lnTo>
                  <a:lnTo>
                    <a:pt x="1676" y="152"/>
                  </a:lnTo>
                  <a:lnTo>
                    <a:pt x="1711" y="93"/>
                  </a:lnTo>
                  <a:lnTo>
                    <a:pt x="1733" y="92"/>
                  </a:lnTo>
                  <a:lnTo>
                    <a:pt x="1714" y="43"/>
                  </a:lnTo>
                  <a:lnTo>
                    <a:pt x="1677" y="53"/>
                  </a:lnTo>
                  <a:lnTo>
                    <a:pt x="1601" y="0"/>
                  </a:lnTo>
                  <a:lnTo>
                    <a:pt x="1553" y="0"/>
                  </a:lnTo>
                  <a:lnTo>
                    <a:pt x="1553"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9" name=""/>
            <p:cNvSpPr/>
            <p:nvPr/>
          </p:nvSpPr>
          <p:spPr>
            <a:xfrm>
              <a:off x="3097080" y="3551400"/>
              <a:ext cx="1687680" cy="1589040"/>
            </a:xfrm>
            <a:custGeom>
              <a:avLst/>
              <a:gdLst/>
              <a:ahLst/>
              <a:rect l="l" t="t" r="r" b="b"/>
              <a:pathLst>
                <a:path w="3189" h="3002">
                  <a:moveTo>
                    <a:pt x="650" y="1314"/>
                  </a:moveTo>
                  <a:lnTo>
                    <a:pt x="295" y="1314"/>
                  </a:lnTo>
                  <a:lnTo>
                    <a:pt x="0" y="1314"/>
                  </a:lnTo>
                  <a:lnTo>
                    <a:pt x="17" y="1362"/>
                  </a:lnTo>
                  <a:lnTo>
                    <a:pt x="81" y="1397"/>
                  </a:lnTo>
                  <a:lnTo>
                    <a:pt x="112" y="1455"/>
                  </a:lnTo>
                  <a:lnTo>
                    <a:pt x="169" y="1479"/>
                  </a:lnTo>
                  <a:lnTo>
                    <a:pt x="293" y="1612"/>
                  </a:lnTo>
                  <a:lnTo>
                    <a:pt x="423" y="1699"/>
                  </a:lnTo>
                  <a:lnTo>
                    <a:pt x="486" y="1919"/>
                  </a:lnTo>
                  <a:lnTo>
                    <a:pt x="550" y="2003"/>
                  </a:lnTo>
                  <a:lnTo>
                    <a:pt x="740" y="2144"/>
                  </a:lnTo>
                  <a:lnTo>
                    <a:pt x="840" y="2163"/>
                  </a:lnTo>
                  <a:lnTo>
                    <a:pt x="959" y="1940"/>
                  </a:lnTo>
                  <a:lnTo>
                    <a:pt x="1008" y="1922"/>
                  </a:lnTo>
                  <a:lnTo>
                    <a:pt x="1254" y="1928"/>
                  </a:lnTo>
                  <a:lnTo>
                    <a:pt x="1294" y="1968"/>
                  </a:lnTo>
                  <a:lnTo>
                    <a:pt x="1439" y="2120"/>
                  </a:lnTo>
                  <a:lnTo>
                    <a:pt x="1525" y="2324"/>
                  </a:lnTo>
                  <a:lnTo>
                    <a:pt x="1597" y="2401"/>
                  </a:lnTo>
                  <a:lnTo>
                    <a:pt x="1636" y="2482"/>
                  </a:lnTo>
                  <a:lnTo>
                    <a:pt x="1712" y="2535"/>
                  </a:lnTo>
                  <a:lnTo>
                    <a:pt x="1778" y="2746"/>
                  </a:lnTo>
                  <a:lnTo>
                    <a:pt x="1853" y="2859"/>
                  </a:lnTo>
                  <a:lnTo>
                    <a:pt x="1927" y="2909"/>
                  </a:lnTo>
                  <a:lnTo>
                    <a:pt x="2055" y="2952"/>
                  </a:lnTo>
                  <a:lnTo>
                    <a:pt x="2174" y="2962"/>
                  </a:lnTo>
                  <a:lnTo>
                    <a:pt x="2256" y="3002"/>
                  </a:lnTo>
                  <a:lnTo>
                    <a:pt x="2335" y="2999"/>
                  </a:lnTo>
                  <a:lnTo>
                    <a:pt x="2297" y="2936"/>
                  </a:lnTo>
                  <a:lnTo>
                    <a:pt x="2256" y="2781"/>
                  </a:lnTo>
                  <a:lnTo>
                    <a:pt x="2273" y="2672"/>
                  </a:lnTo>
                  <a:lnTo>
                    <a:pt x="2227" y="2649"/>
                  </a:lnTo>
                  <a:lnTo>
                    <a:pt x="2298" y="2630"/>
                  </a:lnTo>
                  <a:lnTo>
                    <a:pt x="2307" y="2538"/>
                  </a:lnTo>
                  <a:lnTo>
                    <a:pt x="2282" y="2496"/>
                  </a:lnTo>
                  <a:lnTo>
                    <a:pt x="2345" y="2484"/>
                  </a:lnTo>
                  <a:lnTo>
                    <a:pt x="2367" y="2439"/>
                  </a:lnTo>
                  <a:lnTo>
                    <a:pt x="2339" y="2435"/>
                  </a:lnTo>
                  <a:lnTo>
                    <a:pt x="2341" y="2414"/>
                  </a:lnTo>
                  <a:lnTo>
                    <a:pt x="2399" y="2392"/>
                  </a:lnTo>
                  <a:lnTo>
                    <a:pt x="2438" y="2335"/>
                  </a:lnTo>
                  <a:lnTo>
                    <a:pt x="2498" y="2323"/>
                  </a:lnTo>
                  <a:lnTo>
                    <a:pt x="2483" y="2248"/>
                  </a:lnTo>
                  <a:lnTo>
                    <a:pt x="2519" y="2270"/>
                  </a:lnTo>
                  <a:lnTo>
                    <a:pt x="2528" y="2240"/>
                  </a:lnTo>
                  <a:lnTo>
                    <a:pt x="2556" y="2265"/>
                  </a:lnTo>
                  <a:lnTo>
                    <a:pt x="2585" y="2234"/>
                  </a:lnTo>
                  <a:lnTo>
                    <a:pt x="2593" y="2273"/>
                  </a:lnTo>
                  <a:lnTo>
                    <a:pt x="2673" y="2250"/>
                  </a:lnTo>
                  <a:lnTo>
                    <a:pt x="2572" y="2318"/>
                  </a:lnTo>
                  <a:lnTo>
                    <a:pt x="2624" y="2306"/>
                  </a:lnTo>
                  <a:lnTo>
                    <a:pt x="2715" y="2264"/>
                  </a:lnTo>
                  <a:lnTo>
                    <a:pt x="2749" y="2232"/>
                  </a:lnTo>
                  <a:lnTo>
                    <a:pt x="2801" y="2189"/>
                  </a:lnTo>
                  <a:lnTo>
                    <a:pt x="2840" y="2098"/>
                  </a:lnTo>
                  <a:lnTo>
                    <a:pt x="2858" y="1943"/>
                  </a:lnTo>
                  <a:lnTo>
                    <a:pt x="2883" y="1937"/>
                  </a:lnTo>
                  <a:lnTo>
                    <a:pt x="2885" y="1988"/>
                  </a:lnTo>
                  <a:lnTo>
                    <a:pt x="2917" y="1990"/>
                  </a:lnTo>
                  <a:lnTo>
                    <a:pt x="2891" y="2024"/>
                  </a:lnTo>
                  <a:lnTo>
                    <a:pt x="3029" y="1961"/>
                  </a:lnTo>
                  <a:lnTo>
                    <a:pt x="3107" y="1958"/>
                  </a:lnTo>
                  <a:lnTo>
                    <a:pt x="3084" y="1930"/>
                  </a:lnTo>
                  <a:lnTo>
                    <a:pt x="3138" y="1859"/>
                  </a:lnTo>
                  <a:lnTo>
                    <a:pt x="3136" y="1724"/>
                  </a:lnTo>
                  <a:lnTo>
                    <a:pt x="3189" y="1588"/>
                  </a:lnTo>
                  <a:lnTo>
                    <a:pt x="3112" y="1429"/>
                  </a:lnTo>
                  <a:lnTo>
                    <a:pt x="3110" y="1373"/>
                  </a:lnTo>
                  <a:lnTo>
                    <a:pt x="3060" y="1314"/>
                  </a:lnTo>
                  <a:lnTo>
                    <a:pt x="3060" y="868"/>
                  </a:lnTo>
                  <a:lnTo>
                    <a:pt x="2976" y="867"/>
                  </a:lnTo>
                  <a:lnTo>
                    <a:pt x="2957" y="843"/>
                  </a:lnTo>
                  <a:lnTo>
                    <a:pt x="2774" y="748"/>
                  </a:lnTo>
                  <a:lnTo>
                    <a:pt x="2746" y="778"/>
                  </a:lnTo>
                  <a:lnTo>
                    <a:pt x="2686" y="755"/>
                  </a:lnTo>
                  <a:lnTo>
                    <a:pt x="2640" y="782"/>
                  </a:lnTo>
                  <a:lnTo>
                    <a:pt x="2601" y="770"/>
                  </a:lnTo>
                  <a:lnTo>
                    <a:pt x="2509" y="826"/>
                  </a:lnTo>
                  <a:lnTo>
                    <a:pt x="2396" y="761"/>
                  </a:lnTo>
                  <a:lnTo>
                    <a:pt x="2325" y="781"/>
                  </a:lnTo>
                  <a:lnTo>
                    <a:pt x="2311" y="820"/>
                  </a:lnTo>
                  <a:lnTo>
                    <a:pt x="2295" y="769"/>
                  </a:lnTo>
                  <a:lnTo>
                    <a:pt x="2240" y="791"/>
                  </a:lnTo>
                  <a:lnTo>
                    <a:pt x="2189" y="744"/>
                  </a:lnTo>
                  <a:lnTo>
                    <a:pt x="2132" y="780"/>
                  </a:lnTo>
                  <a:lnTo>
                    <a:pt x="2110" y="771"/>
                  </a:lnTo>
                  <a:lnTo>
                    <a:pt x="2076" y="696"/>
                  </a:lnTo>
                  <a:lnTo>
                    <a:pt x="1989" y="720"/>
                  </a:lnTo>
                  <a:lnTo>
                    <a:pt x="1957" y="693"/>
                  </a:lnTo>
                  <a:lnTo>
                    <a:pt x="1818" y="677"/>
                  </a:lnTo>
                  <a:lnTo>
                    <a:pt x="1772" y="603"/>
                  </a:lnTo>
                  <a:lnTo>
                    <a:pt x="1760" y="629"/>
                  </a:lnTo>
                  <a:lnTo>
                    <a:pt x="1704" y="628"/>
                  </a:lnTo>
                  <a:lnTo>
                    <a:pt x="1616" y="573"/>
                  </a:lnTo>
                  <a:lnTo>
                    <a:pt x="1616" y="0"/>
                  </a:lnTo>
                  <a:lnTo>
                    <a:pt x="1353" y="0"/>
                  </a:lnTo>
                  <a:lnTo>
                    <a:pt x="1137" y="0"/>
                  </a:lnTo>
                  <a:lnTo>
                    <a:pt x="876" y="0"/>
                  </a:lnTo>
                  <a:lnTo>
                    <a:pt x="876" y="297"/>
                  </a:lnTo>
                  <a:lnTo>
                    <a:pt x="876" y="670"/>
                  </a:lnTo>
                  <a:lnTo>
                    <a:pt x="876" y="986"/>
                  </a:lnTo>
                  <a:lnTo>
                    <a:pt x="876" y="1314"/>
                  </a:lnTo>
                  <a:lnTo>
                    <a:pt x="650" y="1314"/>
                  </a:lnTo>
                  <a:lnTo>
                    <a:pt x="650" y="1314"/>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0" name=""/>
            <p:cNvSpPr/>
            <p:nvPr/>
          </p:nvSpPr>
          <p:spPr>
            <a:xfrm>
              <a:off x="3567240" y="3470400"/>
              <a:ext cx="1095120" cy="527040"/>
            </a:xfrm>
            <a:custGeom>
              <a:avLst/>
              <a:gdLst/>
              <a:ahLst/>
              <a:rect l="l" t="t" r="r" b="b"/>
              <a:pathLst>
                <a:path w="2068" h="995">
                  <a:moveTo>
                    <a:pt x="248" y="152"/>
                  </a:moveTo>
                  <a:lnTo>
                    <a:pt x="464" y="152"/>
                  </a:lnTo>
                  <a:lnTo>
                    <a:pt x="727" y="152"/>
                  </a:lnTo>
                  <a:lnTo>
                    <a:pt x="727" y="725"/>
                  </a:lnTo>
                  <a:lnTo>
                    <a:pt x="815" y="780"/>
                  </a:lnTo>
                  <a:lnTo>
                    <a:pt x="871" y="781"/>
                  </a:lnTo>
                  <a:lnTo>
                    <a:pt x="883" y="755"/>
                  </a:lnTo>
                  <a:lnTo>
                    <a:pt x="929" y="829"/>
                  </a:lnTo>
                  <a:lnTo>
                    <a:pt x="1068" y="845"/>
                  </a:lnTo>
                  <a:lnTo>
                    <a:pt x="1100" y="872"/>
                  </a:lnTo>
                  <a:lnTo>
                    <a:pt x="1187" y="848"/>
                  </a:lnTo>
                  <a:lnTo>
                    <a:pt x="1221" y="923"/>
                  </a:lnTo>
                  <a:lnTo>
                    <a:pt x="1243" y="932"/>
                  </a:lnTo>
                  <a:lnTo>
                    <a:pt x="1300" y="896"/>
                  </a:lnTo>
                  <a:lnTo>
                    <a:pt x="1351" y="943"/>
                  </a:lnTo>
                  <a:lnTo>
                    <a:pt x="1406" y="921"/>
                  </a:lnTo>
                  <a:lnTo>
                    <a:pt x="1422" y="972"/>
                  </a:lnTo>
                  <a:lnTo>
                    <a:pt x="1436" y="933"/>
                  </a:lnTo>
                  <a:lnTo>
                    <a:pt x="1507" y="913"/>
                  </a:lnTo>
                  <a:lnTo>
                    <a:pt x="1620" y="978"/>
                  </a:lnTo>
                  <a:lnTo>
                    <a:pt x="1712" y="922"/>
                  </a:lnTo>
                  <a:lnTo>
                    <a:pt x="1751" y="934"/>
                  </a:lnTo>
                  <a:lnTo>
                    <a:pt x="1797" y="907"/>
                  </a:lnTo>
                  <a:lnTo>
                    <a:pt x="1857" y="930"/>
                  </a:lnTo>
                  <a:lnTo>
                    <a:pt x="1885" y="900"/>
                  </a:lnTo>
                  <a:lnTo>
                    <a:pt x="2068" y="995"/>
                  </a:lnTo>
                  <a:lnTo>
                    <a:pt x="2068" y="484"/>
                  </a:lnTo>
                  <a:lnTo>
                    <a:pt x="2034" y="148"/>
                  </a:lnTo>
                  <a:lnTo>
                    <a:pt x="2034" y="0"/>
                  </a:lnTo>
                  <a:lnTo>
                    <a:pt x="1665" y="0"/>
                  </a:lnTo>
                  <a:lnTo>
                    <a:pt x="1233" y="0"/>
                  </a:lnTo>
                  <a:lnTo>
                    <a:pt x="828" y="0"/>
                  </a:lnTo>
                  <a:lnTo>
                    <a:pt x="478" y="0"/>
                  </a:lnTo>
                  <a:lnTo>
                    <a:pt x="0" y="0"/>
                  </a:lnTo>
                  <a:lnTo>
                    <a:pt x="0" y="152"/>
                  </a:lnTo>
                  <a:lnTo>
                    <a:pt x="248" y="152"/>
                  </a:lnTo>
                  <a:lnTo>
                    <a:pt x="248" y="152"/>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1" name=""/>
            <p:cNvSpPr/>
            <p:nvPr/>
          </p:nvSpPr>
          <p:spPr>
            <a:xfrm>
              <a:off x="3435480" y="1943280"/>
              <a:ext cx="971280" cy="611280"/>
            </a:xfrm>
            <a:custGeom>
              <a:avLst/>
              <a:gdLst/>
              <a:ahLst/>
              <a:rect l="l" t="t" r="r" b="b"/>
              <a:pathLst>
                <a:path w="1836" h="1156">
                  <a:moveTo>
                    <a:pt x="1708" y="0"/>
                  </a:moveTo>
                  <a:lnTo>
                    <a:pt x="1495" y="0"/>
                  </a:lnTo>
                  <a:lnTo>
                    <a:pt x="1169" y="0"/>
                  </a:lnTo>
                  <a:lnTo>
                    <a:pt x="747" y="0"/>
                  </a:lnTo>
                  <a:lnTo>
                    <a:pt x="352" y="0"/>
                  </a:lnTo>
                  <a:lnTo>
                    <a:pt x="0" y="0"/>
                  </a:lnTo>
                  <a:lnTo>
                    <a:pt x="0" y="660"/>
                  </a:lnTo>
                  <a:lnTo>
                    <a:pt x="0" y="993"/>
                  </a:lnTo>
                  <a:lnTo>
                    <a:pt x="468" y="993"/>
                  </a:lnTo>
                  <a:lnTo>
                    <a:pt x="919" y="993"/>
                  </a:lnTo>
                  <a:lnTo>
                    <a:pt x="1342" y="993"/>
                  </a:lnTo>
                  <a:lnTo>
                    <a:pt x="1460" y="1068"/>
                  </a:lnTo>
                  <a:lnTo>
                    <a:pt x="1498" y="1040"/>
                  </a:lnTo>
                  <a:lnTo>
                    <a:pt x="1643" y="1038"/>
                  </a:lnTo>
                  <a:lnTo>
                    <a:pt x="1776" y="1103"/>
                  </a:lnTo>
                  <a:lnTo>
                    <a:pt x="1795" y="1151"/>
                  </a:lnTo>
                  <a:lnTo>
                    <a:pt x="1829" y="1156"/>
                  </a:lnTo>
                  <a:lnTo>
                    <a:pt x="1790" y="1082"/>
                  </a:lnTo>
                  <a:lnTo>
                    <a:pt x="1836" y="955"/>
                  </a:lnTo>
                  <a:lnTo>
                    <a:pt x="1807" y="920"/>
                  </a:lnTo>
                  <a:lnTo>
                    <a:pt x="1801" y="830"/>
                  </a:lnTo>
                  <a:lnTo>
                    <a:pt x="1836" y="830"/>
                  </a:lnTo>
                  <a:lnTo>
                    <a:pt x="1836" y="222"/>
                  </a:lnTo>
                  <a:lnTo>
                    <a:pt x="1738" y="121"/>
                  </a:lnTo>
                  <a:lnTo>
                    <a:pt x="1812" y="0"/>
                  </a:lnTo>
                  <a:lnTo>
                    <a:pt x="1708" y="0"/>
                  </a:lnTo>
                  <a:lnTo>
                    <a:pt x="1708"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2" name=""/>
            <p:cNvSpPr/>
            <p:nvPr/>
          </p:nvSpPr>
          <p:spPr>
            <a:xfrm>
              <a:off x="3435480" y="1371600"/>
              <a:ext cx="958680" cy="571680"/>
            </a:xfrm>
            <a:custGeom>
              <a:avLst/>
              <a:gdLst/>
              <a:ahLst/>
              <a:rect l="l" t="t" r="r" b="b"/>
              <a:pathLst>
                <a:path w="1812" h="1081">
                  <a:moveTo>
                    <a:pt x="1337" y="0"/>
                  </a:moveTo>
                  <a:lnTo>
                    <a:pt x="972" y="0"/>
                  </a:lnTo>
                  <a:lnTo>
                    <a:pt x="646" y="0"/>
                  </a:lnTo>
                  <a:lnTo>
                    <a:pt x="314" y="0"/>
                  </a:lnTo>
                  <a:lnTo>
                    <a:pt x="0" y="0"/>
                  </a:lnTo>
                  <a:lnTo>
                    <a:pt x="0" y="518"/>
                  </a:lnTo>
                  <a:lnTo>
                    <a:pt x="0" y="1081"/>
                  </a:lnTo>
                  <a:lnTo>
                    <a:pt x="352" y="1081"/>
                  </a:lnTo>
                  <a:lnTo>
                    <a:pt x="747" y="1081"/>
                  </a:lnTo>
                  <a:lnTo>
                    <a:pt x="1169" y="1081"/>
                  </a:lnTo>
                  <a:lnTo>
                    <a:pt x="1495" y="1081"/>
                  </a:lnTo>
                  <a:lnTo>
                    <a:pt x="1812" y="1081"/>
                  </a:lnTo>
                  <a:lnTo>
                    <a:pt x="1810" y="1004"/>
                  </a:lnTo>
                  <a:lnTo>
                    <a:pt x="1752" y="834"/>
                  </a:lnTo>
                  <a:lnTo>
                    <a:pt x="1745" y="701"/>
                  </a:lnTo>
                  <a:lnTo>
                    <a:pt x="1738" y="497"/>
                  </a:lnTo>
                  <a:lnTo>
                    <a:pt x="1671" y="295"/>
                  </a:lnTo>
                  <a:lnTo>
                    <a:pt x="1681" y="112"/>
                  </a:lnTo>
                  <a:lnTo>
                    <a:pt x="1646" y="0"/>
                  </a:lnTo>
                  <a:lnTo>
                    <a:pt x="1337" y="0"/>
                  </a:lnTo>
                  <a:lnTo>
                    <a:pt x="1337"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3" name=""/>
            <p:cNvSpPr/>
            <p:nvPr/>
          </p:nvSpPr>
          <p:spPr>
            <a:xfrm>
              <a:off x="4306680" y="1285920"/>
              <a:ext cx="965520" cy="1096920"/>
            </a:xfrm>
            <a:custGeom>
              <a:avLst/>
              <a:gdLst/>
              <a:ahLst/>
              <a:rect l="l" t="t" r="r" b="b"/>
              <a:pathLst>
                <a:path w="1824" h="2072">
                  <a:moveTo>
                    <a:pt x="267" y="2072"/>
                  </a:moveTo>
                  <a:lnTo>
                    <a:pt x="513" y="2072"/>
                  </a:lnTo>
                  <a:lnTo>
                    <a:pt x="815" y="2072"/>
                  </a:lnTo>
                  <a:lnTo>
                    <a:pt x="1158" y="2072"/>
                  </a:lnTo>
                  <a:lnTo>
                    <a:pt x="1458" y="2072"/>
                  </a:lnTo>
                  <a:lnTo>
                    <a:pt x="1428" y="1933"/>
                  </a:lnTo>
                  <a:lnTo>
                    <a:pt x="1318" y="1853"/>
                  </a:lnTo>
                  <a:lnTo>
                    <a:pt x="1252" y="1756"/>
                  </a:lnTo>
                  <a:lnTo>
                    <a:pt x="1172" y="1737"/>
                  </a:lnTo>
                  <a:lnTo>
                    <a:pt x="1072" y="1651"/>
                  </a:lnTo>
                  <a:lnTo>
                    <a:pt x="1086" y="1468"/>
                  </a:lnTo>
                  <a:lnTo>
                    <a:pt x="1110" y="1421"/>
                  </a:lnTo>
                  <a:lnTo>
                    <a:pt x="1053" y="1365"/>
                  </a:lnTo>
                  <a:lnTo>
                    <a:pt x="1055" y="1322"/>
                  </a:lnTo>
                  <a:lnTo>
                    <a:pt x="1101" y="1252"/>
                  </a:lnTo>
                  <a:lnTo>
                    <a:pt x="1198" y="1192"/>
                  </a:lnTo>
                  <a:lnTo>
                    <a:pt x="1198" y="989"/>
                  </a:lnTo>
                  <a:lnTo>
                    <a:pt x="1229" y="959"/>
                  </a:lnTo>
                  <a:lnTo>
                    <a:pt x="1252" y="980"/>
                  </a:lnTo>
                  <a:lnTo>
                    <a:pt x="1449" y="795"/>
                  </a:lnTo>
                  <a:lnTo>
                    <a:pt x="1824" y="523"/>
                  </a:lnTo>
                  <a:lnTo>
                    <a:pt x="1550" y="460"/>
                  </a:lnTo>
                  <a:lnTo>
                    <a:pt x="1423" y="495"/>
                  </a:lnTo>
                  <a:lnTo>
                    <a:pt x="1079" y="287"/>
                  </a:lnTo>
                  <a:lnTo>
                    <a:pt x="883" y="304"/>
                  </a:lnTo>
                  <a:lnTo>
                    <a:pt x="763" y="248"/>
                  </a:lnTo>
                  <a:lnTo>
                    <a:pt x="658" y="252"/>
                  </a:lnTo>
                  <a:lnTo>
                    <a:pt x="560" y="7"/>
                  </a:lnTo>
                  <a:lnTo>
                    <a:pt x="509" y="0"/>
                  </a:lnTo>
                  <a:lnTo>
                    <a:pt x="509" y="161"/>
                  </a:lnTo>
                  <a:lnTo>
                    <a:pt x="0" y="161"/>
                  </a:lnTo>
                  <a:lnTo>
                    <a:pt x="35" y="273"/>
                  </a:lnTo>
                  <a:lnTo>
                    <a:pt x="25" y="456"/>
                  </a:lnTo>
                  <a:lnTo>
                    <a:pt x="92" y="658"/>
                  </a:lnTo>
                  <a:lnTo>
                    <a:pt x="99" y="862"/>
                  </a:lnTo>
                  <a:lnTo>
                    <a:pt x="106" y="995"/>
                  </a:lnTo>
                  <a:lnTo>
                    <a:pt x="164" y="1165"/>
                  </a:lnTo>
                  <a:lnTo>
                    <a:pt x="166" y="1242"/>
                  </a:lnTo>
                  <a:lnTo>
                    <a:pt x="92" y="1363"/>
                  </a:lnTo>
                  <a:lnTo>
                    <a:pt x="190" y="1464"/>
                  </a:lnTo>
                  <a:lnTo>
                    <a:pt x="190" y="2072"/>
                  </a:lnTo>
                  <a:lnTo>
                    <a:pt x="267" y="2072"/>
                  </a:lnTo>
                  <a:lnTo>
                    <a:pt x="267" y="2072"/>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4" name=""/>
            <p:cNvSpPr/>
            <p:nvPr/>
          </p:nvSpPr>
          <p:spPr>
            <a:xfrm>
              <a:off x="4383000" y="2382840"/>
              <a:ext cx="833400" cy="540000"/>
            </a:xfrm>
            <a:custGeom>
              <a:avLst/>
              <a:gdLst/>
              <a:ahLst/>
              <a:rect l="l" t="t" r="r" b="b"/>
              <a:pathLst>
                <a:path w="1576" h="1020">
                  <a:moveTo>
                    <a:pt x="123" y="0"/>
                  </a:moveTo>
                  <a:lnTo>
                    <a:pt x="369" y="0"/>
                  </a:lnTo>
                  <a:lnTo>
                    <a:pt x="671" y="0"/>
                  </a:lnTo>
                  <a:lnTo>
                    <a:pt x="1014" y="0"/>
                  </a:lnTo>
                  <a:lnTo>
                    <a:pt x="1314" y="0"/>
                  </a:lnTo>
                  <a:lnTo>
                    <a:pt x="1356" y="253"/>
                  </a:lnTo>
                  <a:lnTo>
                    <a:pt x="1442" y="283"/>
                  </a:lnTo>
                  <a:lnTo>
                    <a:pt x="1455" y="340"/>
                  </a:lnTo>
                  <a:lnTo>
                    <a:pt x="1570" y="455"/>
                  </a:lnTo>
                  <a:lnTo>
                    <a:pt x="1576" y="496"/>
                  </a:lnTo>
                  <a:lnTo>
                    <a:pt x="1563" y="552"/>
                  </a:lnTo>
                  <a:lnTo>
                    <a:pt x="1524" y="627"/>
                  </a:lnTo>
                  <a:lnTo>
                    <a:pt x="1358" y="685"/>
                  </a:lnTo>
                  <a:lnTo>
                    <a:pt x="1343" y="742"/>
                  </a:lnTo>
                  <a:lnTo>
                    <a:pt x="1378" y="782"/>
                  </a:lnTo>
                  <a:lnTo>
                    <a:pt x="1380" y="827"/>
                  </a:lnTo>
                  <a:lnTo>
                    <a:pt x="1334" y="920"/>
                  </a:lnTo>
                  <a:lnTo>
                    <a:pt x="1269" y="953"/>
                  </a:lnTo>
                  <a:lnTo>
                    <a:pt x="1278" y="1006"/>
                  </a:lnTo>
                  <a:lnTo>
                    <a:pt x="1254" y="1020"/>
                  </a:lnTo>
                  <a:lnTo>
                    <a:pt x="1188" y="943"/>
                  </a:lnTo>
                  <a:lnTo>
                    <a:pt x="999" y="943"/>
                  </a:lnTo>
                  <a:lnTo>
                    <a:pt x="715" y="943"/>
                  </a:lnTo>
                  <a:lnTo>
                    <a:pt x="451" y="943"/>
                  </a:lnTo>
                  <a:lnTo>
                    <a:pt x="214" y="943"/>
                  </a:lnTo>
                  <a:lnTo>
                    <a:pt x="186" y="902"/>
                  </a:lnTo>
                  <a:lnTo>
                    <a:pt x="200" y="853"/>
                  </a:lnTo>
                  <a:lnTo>
                    <a:pt x="189" y="800"/>
                  </a:lnTo>
                  <a:lnTo>
                    <a:pt x="186" y="718"/>
                  </a:lnTo>
                  <a:lnTo>
                    <a:pt x="167" y="708"/>
                  </a:lnTo>
                  <a:lnTo>
                    <a:pt x="175" y="669"/>
                  </a:lnTo>
                  <a:lnTo>
                    <a:pt x="135" y="642"/>
                  </a:lnTo>
                  <a:lnTo>
                    <a:pt x="141" y="558"/>
                  </a:lnTo>
                  <a:lnTo>
                    <a:pt x="73" y="435"/>
                  </a:lnTo>
                  <a:lnTo>
                    <a:pt x="59" y="330"/>
                  </a:lnTo>
                  <a:lnTo>
                    <a:pt x="39" y="326"/>
                  </a:lnTo>
                  <a:lnTo>
                    <a:pt x="0" y="252"/>
                  </a:lnTo>
                  <a:lnTo>
                    <a:pt x="46" y="125"/>
                  </a:lnTo>
                  <a:lnTo>
                    <a:pt x="17" y="90"/>
                  </a:lnTo>
                  <a:lnTo>
                    <a:pt x="11" y="0"/>
                  </a:lnTo>
                  <a:lnTo>
                    <a:pt x="123" y="0"/>
                  </a:lnTo>
                  <a:lnTo>
                    <a:pt x="123"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5" name=""/>
            <p:cNvSpPr/>
            <p:nvPr/>
          </p:nvSpPr>
          <p:spPr>
            <a:xfrm>
              <a:off x="5302080" y="3124440"/>
              <a:ext cx="963720" cy="434880"/>
            </a:xfrm>
            <a:custGeom>
              <a:avLst/>
              <a:gdLst/>
              <a:ahLst/>
              <a:rect l="l" t="t" r="r" b="b"/>
              <a:pathLst>
                <a:path w="1822" h="822">
                  <a:moveTo>
                    <a:pt x="604" y="751"/>
                  </a:moveTo>
                  <a:lnTo>
                    <a:pt x="888" y="752"/>
                  </a:lnTo>
                  <a:lnTo>
                    <a:pt x="1052" y="753"/>
                  </a:lnTo>
                  <a:lnTo>
                    <a:pt x="1406" y="754"/>
                  </a:lnTo>
                  <a:lnTo>
                    <a:pt x="1539" y="733"/>
                  </a:lnTo>
                  <a:lnTo>
                    <a:pt x="1603" y="685"/>
                  </a:lnTo>
                  <a:lnTo>
                    <a:pt x="1644" y="618"/>
                  </a:lnTo>
                  <a:lnTo>
                    <a:pt x="1822" y="493"/>
                  </a:lnTo>
                  <a:lnTo>
                    <a:pt x="1743" y="450"/>
                  </a:lnTo>
                  <a:lnTo>
                    <a:pt x="1658" y="303"/>
                  </a:lnTo>
                  <a:lnTo>
                    <a:pt x="1671" y="225"/>
                  </a:lnTo>
                  <a:lnTo>
                    <a:pt x="1613" y="174"/>
                  </a:lnTo>
                  <a:lnTo>
                    <a:pt x="1595" y="123"/>
                  </a:lnTo>
                  <a:lnTo>
                    <a:pt x="1536" y="162"/>
                  </a:lnTo>
                  <a:lnTo>
                    <a:pt x="1499" y="169"/>
                  </a:lnTo>
                  <a:lnTo>
                    <a:pt x="1448" y="136"/>
                  </a:lnTo>
                  <a:lnTo>
                    <a:pt x="1414" y="160"/>
                  </a:lnTo>
                  <a:lnTo>
                    <a:pt x="1391" y="153"/>
                  </a:lnTo>
                  <a:lnTo>
                    <a:pt x="1361" y="117"/>
                  </a:lnTo>
                  <a:lnTo>
                    <a:pt x="1278" y="101"/>
                  </a:lnTo>
                  <a:lnTo>
                    <a:pt x="1221" y="10"/>
                  </a:lnTo>
                  <a:lnTo>
                    <a:pt x="1152" y="0"/>
                  </a:lnTo>
                  <a:lnTo>
                    <a:pt x="1116" y="27"/>
                  </a:lnTo>
                  <a:lnTo>
                    <a:pt x="1134" y="111"/>
                  </a:lnTo>
                  <a:lnTo>
                    <a:pt x="1043" y="141"/>
                  </a:lnTo>
                  <a:lnTo>
                    <a:pt x="979" y="129"/>
                  </a:lnTo>
                  <a:lnTo>
                    <a:pt x="985" y="186"/>
                  </a:lnTo>
                  <a:lnTo>
                    <a:pt x="940" y="214"/>
                  </a:lnTo>
                  <a:lnTo>
                    <a:pt x="923" y="261"/>
                  </a:lnTo>
                  <a:lnTo>
                    <a:pt x="885" y="267"/>
                  </a:lnTo>
                  <a:lnTo>
                    <a:pt x="864" y="340"/>
                  </a:lnTo>
                  <a:lnTo>
                    <a:pt x="833" y="363"/>
                  </a:lnTo>
                  <a:lnTo>
                    <a:pt x="755" y="293"/>
                  </a:lnTo>
                  <a:lnTo>
                    <a:pt x="764" y="312"/>
                  </a:lnTo>
                  <a:lnTo>
                    <a:pt x="732" y="313"/>
                  </a:lnTo>
                  <a:lnTo>
                    <a:pt x="690" y="399"/>
                  </a:lnTo>
                  <a:lnTo>
                    <a:pt x="642" y="355"/>
                  </a:lnTo>
                  <a:lnTo>
                    <a:pt x="572" y="416"/>
                  </a:lnTo>
                  <a:lnTo>
                    <a:pt x="459" y="361"/>
                  </a:lnTo>
                  <a:lnTo>
                    <a:pt x="444" y="406"/>
                  </a:lnTo>
                  <a:lnTo>
                    <a:pt x="436" y="381"/>
                  </a:lnTo>
                  <a:lnTo>
                    <a:pt x="386" y="376"/>
                  </a:lnTo>
                  <a:lnTo>
                    <a:pt x="369" y="421"/>
                  </a:lnTo>
                  <a:lnTo>
                    <a:pt x="350" y="403"/>
                  </a:lnTo>
                  <a:lnTo>
                    <a:pt x="321" y="456"/>
                  </a:lnTo>
                  <a:lnTo>
                    <a:pt x="340" y="509"/>
                  </a:lnTo>
                  <a:lnTo>
                    <a:pt x="242" y="538"/>
                  </a:lnTo>
                  <a:lnTo>
                    <a:pt x="257" y="611"/>
                  </a:lnTo>
                  <a:lnTo>
                    <a:pt x="231" y="638"/>
                  </a:lnTo>
                  <a:lnTo>
                    <a:pt x="119" y="590"/>
                  </a:lnTo>
                  <a:lnTo>
                    <a:pt x="75" y="635"/>
                  </a:lnTo>
                  <a:lnTo>
                    <a:pt x="89" y="666"/>
                  </a:lnTo>
                  <a:lnTo>
                    <a:pt x="85" y="726"/>
                  </a:lnTo>
                  <a:lnTo>
                    <a:pt x="58" y="787"/>
                  </a:lnTo>
                  <a:lnTo>
                    <a:pt x="25" y="770"/>
                  </a:lnTo>
                  <a:lnTo>
                    <a:pt x="0" y="822"/>
                  </a:lnTo>
                  <a:lnTo>
                    <a:pt x="350" y="807"/>
                  </a:lnTo>
                  <a:lnTo>
                    <a:pt x="341" y="750"/>
                  </a:lnTo>
                  <a:lnTo>
                    <a:pt x="604" y="751"/>
                  </a:lnTo>
                  <a:lnTo>
                    <a:pt x="604" y="751"/>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6" name=""/>
            <p:cNvSpPr/>
            <p:nvPr/>
          </p:nvSpPr>
          <p:spPr>
            <a:xfrm>
              <a:off x="4643280" y="3549960"/>
              <a:ext cx="635040" cy="544320"/>
            </a:xfrm>
            <a:custGeom>
              <a:avLst/>
              <a:gdLst/>
              <a:ahLst/>
              <a:rect l="l" t="t" r="r" b="b"/>
              <a:pathLst>
                <a:path w="1199" h="1030">
                  <a:moveTo>
                    <a:pt x="932" y="0"/>
                  </a:moveTo>
                  <a:lnTo>
                    <a:pt x="755" y="0"/>
                  </a:lnTo>
                  <a:lnTo>
                    <a:pt x="347" y="0"/>
                  </a:lnTo>
                  <a:lnTo>
                    <a:pt x="0" y="0"/>
                  </a:lnTo>
                  <a:lnTo>
                    <a:pt x="34" y="336"/>
                  </a:lnTo>
                  <a:lnTo>
                    <a:pt x="34" y="847"/>
                  </a:lnTo>
                  <a:lnTo>
                    <a:pt x="53" y="871"/>
                  </a:lnTo>
                  <a:lnTo>
                    <a:pt x="137" y="872"/>
                  </a:lnTo>
                  <a:lnTo>
                    <a:pt x="137" y="1030"/>
                  </a:lnTo>
                  <a:lnTo>
                    <a:pt x="496" y="1029"/>
                  </a:lnTo>
                  <a:lnTo>
                    <a:pt x="839" y="1028"/>
                  </a:lnTo>
                  <a:lnTo>
                    <a:pt x="852" y="981"/>
                  </a:lnTo>
                  <a:lnTo>
                    <a:pt x="831" y="942"/>
                  </a:lnTo>
                  <a:lnTo>
                    <a:pt x="844" y="895"/>
                  </a:lnTo>
                  <a:lnTo>
                    <a:pt x="818" y="871"/>
                  </a:lnTo>
                  <a:lnTo>
                    <a:pt x="839" y="852"/>
                  </a:lnTo>
                  <a:lnTo>
                    <a:pt x="819" y="835"/>
                  </a:lnTo>
                  <a:lnTo>
                    <a:pt x="859" y="803"/>
                  </a:lnTo>
                  <a:lnTo>
                    <a:pt x="853" y="748"/>
                  </a:lnTo>
                  <a:lnTo>
                    <a:pt x="904" y="728"/>
                  </a:lnTo>
                  <a:lnTo>
                    <a:pt x="885" y="700"/>
                  </a:lnTo>
                  <a:lnTo>
                    <a:pt x="931" y="663"/>
                  </a:lnTo>
                  <a:lnTo>
                    <a:pt x="931" y="634"/>
                  </a:lnTo>
                  <a:lnTo>
                    <a:pt x="976" y="619"/>
                  </a:lnTo>
                  <a:lnTo>
                    <a:pt x="982" y="529"/>
                  </a:lnTo>
                  <a:lnTo>
                    <a:pt x="1053" y="474"/>
                  </a:lnTo>
                  <a:lnTo>
                    <a:pt x="1041" y="446"/>
                  </a:lnTo>
                  <a:lnTo>
                    <a:pt x="1094" y="412"/>
                  </a:lnTo>
                  <a:lnTo>
                    <a:pt x="1089" y="348"/>
                  </a:lnTo>
                  <a:lnTo>
                    <a:pt x="1137" y="294"/>
                  </a:lnTo>
                  <a:lnTo>
                    <a:pt x="1130" y="235"/>
                  </a:lnTo>
                  <a:lnTo>
                    <a:pt x="1199" y="183"/>
                  </a:lnTo>
                  <a:lnTo>
                    <a:pt x="1182" y="153"/>
                  </a:lnTo>
                  <a:lnTo>
                    <a:pt x="1024" y="153"/>
                  </a:lnTo>
                  <a:lnTo>
                    <a:pt x="1101" y="68"/>
                  </a:lnTo>
                  <a:lnTo>
                    <a:pt x="1078" y="0"/>
                  </a:lnTo>
                  <a:lnTo>
                    <a:pt x="932" y="0"/>
                  </a:lnTo>
                  <a:lnTo>
                    <a:pt x="932"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7" name=""/>
            <p:cNvSpPr/>
            <p:nvPr/>
          </p:nvSpPr>
          <p:spPr>
            <a:xfrm>
              <a:off x="4495680" y="2881440"/>
              <a:ext cx="852480" cy="749160"/>
            </a:xfrm>
            <a:custGeom>
              <a:avLst/>
              <a:gdLst/>
              <a:ahLst/>
              <a:rect l="l" t="t" r="r" b="b"/>
              <a:pathLst>
                <a:path w="1611" h="1415">
                  <a:moveTo>
                    <a:pt x="785" y="0"/>
                  </a:moveTo>
                  <a:lnTo>
                    <a:pt x="501" y="0"/>
                  </a:lnTo>
                  <a:lnTo>
                    <a:pt x="237" y="0"/>
                  </a:lnTo>
                  <a:lnTo>
                    <a:pt x="0" y="0"/>
                  </a:lnTo>
                  <a:lnTo>
                    <a:pt x="17" y="27"/>
                  </a:lnTo>
                  <a:lnTo>
                    <a:pt x="27" y="93"/>
                  </a:lnTo>
                  <a:lnTo>
                    <a:pt x="70" y="115"/>
                  </a:lnTo>
                  <a:lnTo>
                    <a:pt x="84" y="180"/>
                  </a:lnTo>
                  <a:lnTo>
                    <a:pt x="160" y="233"/>
                  </a:lnTo>
                  <a:lnTo>
                    <a:pt x="197" y="223"/>
                  </a:lnTo>
                  <a:lnTo>
                    <a:pt x="216" y="272"/>
                  </a:lnTo>
                  <a:lnTo>
                    <a:pt x="194" y="273"/>
                  </a:lnTo>
                  <a:lnTo>
                    <a:pt x="159" y="332"/>
                  </a:lnTo>
                  <a:lnTo>
                    <a:pt x="227" y="436"/>
                  </a:lnTo>
                  <a:lnTo>
                    <a:pt x="279" y="455"/>
                  </a:lnTo>
                  <a:lnTo>
                    <a:pt x="279" y="1262"/>
                  </a:lnTo>
                  <a:lnTo>
                    <a:pt x="626" y="1262"/>
                  </a:lnTo>
                  <a:lnTo>
                    <a:pt x="1034" y="1262"/>
                  </a:lnTo>
                  <a:lnTo>
                    <a:pt x="1211" y="1262"/>
                  </a:lnTo>
                  <a:lnTo>
                    <a:pt x="1357" y="1262"/>
                  </a:lnTo>
                  <a:lnTo>
                    <a:pt x="1380" y="1330"/>
                  </a:lnTo>
                  <a:lnTo>
                    <a:pt x="1303" y="1415"/>
                  </a:lnTo>
                  <a:lnTo>
                    <a:pt x="1461" y="1415"/>
                  </a:lnTo>
                  <a:lnTo>
                    <a:pt x="1492" y="1376"/>
                  </a:lnTo>
                  <a:lnTo>
                    <a:pt x="1471" y="1344"/>
                  </a:lnTo>
                  <a:lnTo>
                    <a:pt x="1502" y="1339"/>
                  </a:lnTo>
                  <a:lnTo>
                    <a:pt x="1487" y="1318"/>
                  </a:lnTo>
                  <a:lnTo>
                    <a:pt x="1511" y="1303"/>
                  </a:lnTo>
                  <a:lnTo>
                    <a:pt x="1501" y="1252"/>
                  </a:lnTo>
                  <a:lnTo>
                    <a:pt x="1522" y="1281"/>
                  </a:lnTo>
                  <a:lnTo>
                    <a:pt x="1547" y="1229"/>
                  </a:lnTo>
                  <a:lnTo>
                    <a:pt x="1580" y="1246"/>
                  </a:lnTo>
                  <a:lnTo>
                    <a:pt x="1607" y="1185"/>
                  </a:lnTo>
                  <a:lnTo>
                    <a:pt x="1611" y="1125"/>
                  </a:lnTo>
                  <a:lnTo>
                    <a:pt x="1573" y="1090"/>
                  </a:lnTo>
                  <a:lnTo>
                    <a:pt x="1571" y="1117"/>
                  </a:lnTo>
                  <a:lnTo>
                    <a:pt x="1545" y="1101"/>
                  </a:lnTo>
                  <a:lnTo>
                    <a:pt x="1513" y="1035"/>
                  </a:lnTo>
                  <a:lnTo>
                    <a:pt x="1532" y="991"/>
                  </a:lnTo>
                  <a:lnTo>
                    <a:pt x="1512" y="909"/>
                  </a:lnTo>
                  <a:lnTo>
                    <a:pt x="1310" y="745"/>
                  </a:lnTo>
                  <a:lnTo>
                    <a:pt x="1306" y="704"/>
                  </a:lnTo>
                  <a:lnTo>
                    <a:pt x="1366" y="553"/>
                  </a:lnTo>
                  <a:lnTo>
                    <a:pt x="1291" y="515"/>
                  </a:lnTo>
                  <a:lnTo>
                    <a:pt x="1244" y="538"/>
                  </a:lnTo>
                  <a:lnTo>
                    <a:pt x="1206" y="410"/>
                  </a:lnTo>
                  <a:lnTo>
                    <a:pt x="1063" y="278"/>
                  </a:lnTo>
                  <a:lnTo>
                    <a:pt x="1029" y="153"/>
                  </a:lnTo>
                  <a:lnTo>
                    <a:pt x="1040" y="77"/>
                  </a:lnTo>
                  <a:lnTo>
                    <a:pt x="974" y="0"/>
                  </a:lnTo>
                  <a:lnTo>
                    <a:pt x="785" y="0"/>
                  </a:lnTo>
                  <a:lnTo>
                    <a:pt x="785"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8" name=""/>
            <p:cNvSpPr/>
            <p:nvPr/>
          </p:nvSpPr>
          <p:spPr>
            <a:xfrm>
              <a:off x="4716360" y="4092840"/>
              <a:ext cx="628560" cy="593640"/>
            </a:xfrm>
            <a:custGeom>
              <a:avLst/>
              <a:gdLst/>
              <a:ahLst/>
              <a:rect l="l" t="t" r="r" b="b"/>
              <a:pathLst>
                <a:path w="1188" h="1122">
                  <a:moveTo>
                    <a:pt x="1078" y="782"/>
                  </a:moveTo>
                  <a:lnTo>
                    <a:pt x="945" y="739"/>
                  </a:lnTo>
                  <a:lnTo>
                    <a:pt x="888" y="756"/>
                  </a:lnTo>
                  <a:lnTo>
                    <a:pt x="876" y="805"/>
                  </a:lnTo>
                  <a:lnTo>
                    <a:pt x="912" y="836"/>
                  </a:lnTo>
                  <a:lnTo>
                    <a:pt x="1019" y="809"/>
                  </a:lnTo>
                  <a:lnTo>
                    <a:pt x="1029" y="858"/>
                  </a:lnTo>
                  <a:lnTo>
                    <a:pt x="1047" y="861"/>
                  </a:lnTo>
                  <a:lnTo>
                    <a:pt x="1126" y="816"/>
                  </a:lnTo>
                  <a:lnTo>
                    <a:pt x="1145" y="829"/>
                  </a:lnTo>
                  <a:lnTo>
                    <a:pt x="1134" y="891"/>
                  </a:lnTo>
                  <a:lnTo>
                    <a:pt x="1062" y="974"/>
                  </a:lnTo>
                  <a:lnTo>
                    <a:pt x="1188" y="1080"/>
                  </a:lnTo>
                  <a:lnTo>
                    <a:pt x="1166" y="1106"/>
                  </a:lnTo>
                  <a:lnTo>
                    <a:pt x="1156" y="1116"/>
                  </a:lnTo>
                  <a:lnTo>
                    <a:pt x="1130" y="1122"/>
                  </a:lnTo>
                  <a:lnTo>
                    <a:pt x="1085" y="1060"/>
                  </a:lnTo>
                  <a:lnTo>
                    <a:pt x="1002" y="1006"/>
                  </a:lnTo>
                  <a:lnTo>
                    <a:pt x="971" y="1013"/>
                  </a:lnTo>
                  <a:lnTo>
                    <a:pt x="937" y="1080"/>
                  </a:lnTo>
                  <a:lnTo>
                    <a:pt x="826" y="1065"/>
                  </a:lnTo>
                  <a:lnTo>
                    <a:pt x="790" y="1084"/>
                  </a:lnTo>
                  <a:lnTo>
                    <a:pt x="690" y="1057"/>
                  </a:lnTo>
                  <a:lnTo>
                    <a:pt x="640" y="983"/>
                  </a:lnTo>
                  <a:lnTo>
                    <a:pt x="514" y="909"/>
                  </a:lnTo>
                  <a:lnTo>
                    <a:pt x="472" y="908"/>
                  </a:lnTo>
                  <a:lnTo>
                    <a:pt x="469" y="950"/>
                  </a:lnTo>
                  <a:lnTo>
                    <a:pt x="432" y="973"/>
                  </a:lnTo>
                  <a:lnTo>
                    <a:pt x="340" y="965"/>
                  </a:lnTo>
                  <a:lnTo>
                    <a:pt x="182" y="913"/>
                  </a:lnTo>
                  <a:lnTo>
                    <a:pt x="47" y="934"/>
                  </a:lnTo>
                  <a:lnTo>
                    <a:pt x="24" y="906"/>
                  </a:lnTo>
                  <a:lnTo>
                    <a:pt x="78" y="835"/>
                  </a:lnTo>
                  <a:lnTo>
                    <a:pt x="76" y="700"/>
                  </a:lnTo>
                  <a:lnTo>
                    <a:pt x="129" y="564"/>
                  </a:lnTo>
                  <a:lnTo>
                    <a:pt x="52" y="405"/>
                  </a:lnTo>
                  <a:lnTo>
                    <a:pt x="50" y="349"/>
                  </a:lnTo>
                  <a:lnTo>
                    <a:pt x="0" y="290"/>
                  </a:lnTo>
                  <a:lnTo>
                    <a:pt x="0" y="2"/>
                  </a:lnTo>
                  <a:lnTo>
                    <a:pt x="359" y="1"/>
                  </a:lnTo>
                  <a:lnTo>
                    <a:pt x="702" y="0"/>
                  </a:lnTo>
                  <a:lnTo>
                    <a:pt x="698" y="12"/>
                  </a:lnTo>
                  <a:lnTo>
                    <a:pt x="719" y="26"/>
                  </a:lnTo>
                  <a:lnTo>
                    <a:pt x="700" y="72"/>
                  </a:lnTo>
                  <a:lnTo>
                    <a:pt x="721" y="91"/>
                  </a:lnTo>
                  <a:lnTo>
                    <a:pt x="698" y="105"/>
                  </a:lnTo>
                  <a:lnTo>
                    <a:pt x="713" y="157"/>
                  </a:lnTo>
                  <a:lnTo>
                    <a:pt x="761" y="197"/>
                  </a:lnTo>
                  <a:lnTo>
                    <a:pt x="714" y="252"/>
                  </a:lnTo>
                  <a:lnTo>
                    <a:pt x="717" y="287"/>
                  </a:lnTo>
                  <a:lnTo>
                    <a:pt x="651" y="340"/>
                  </a:lnTo>
                  <a:lnTo>
                    <a:pt x="610" y="430"/>
                  </a:lnTo>
                  <a:lnTo>
                    <a:pt x="612" y="490"/>
                  </a:lnTo>
                  <a:lnTo>
                    <a:pt x="581" y="499"/>
                  </a:lnTo>
                  <a:lnTo>
                    <a:pt x="599" y="554"/>
                  </a:lnTo>
                  <a:lnTo>
                    <a:pt x="579" y="575"/>
                  </a:lnTo>
                  <a:lnTo>
                    <a:pt x="816" y="574"/>
                  </a:lnTo>
                  <a:lnTo>
                    <a:pt x="1045" y="573"/>
                  </a:lnTo>
                  <a:lnTo>
                    <a:pt x="1019" y="666"/>
                  </a:lnTo>
                  <a:lnTo>
                    <a:pt x="1078" y="782"/>
                  </a:lnTo>
                  <a:lnTo>
                    <a:pt x="1078" y="782"/>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9" name=""/>
            <p:cNvSpPr/>
            <p:nvPr/>
          </p:nvSpPr>
          <p:spPr>
            <a:xfrm>
              <a:off x="5429160" y="3784680"/>
              <a:ext cx="460440" cy="722520"/>
            </a:xfrm>
            <a:custGeom>
              <a:avLst/>
              <a:gdLst/>
              <a:ahLst/>
              <a:rect l="l" t="t" r="r" b="b"/>
              <a:pathLst>
                <a:path w="871" h="1364">
                  <a:moveTo>
                    <a:pt x="20" y="1326"/>
                  </a:moveTo>
                  <a:lnTo>
                    <a:pt x="76" y="1321"/>
                  </a:lnTo>
                  <a:lnTo>
                    <a:pt x="114" y="1177"/>
                  </a:lnTo>
                  <a:lnTo>
                    <a:pt x="126" y="1364"/>
                  </a:lnTo>
                  <a:lnTo>
                    <a:pt x="260" y="1332"/>
                  </a:lnTo>
                  <a:lnTo>
                    <a:pt x="264" y="1252"/>
                  </a:lnTo>
                  <a:lnTo>
                    <a:pt x="210" y="1195"/>
                  </a:lnTo>
                  <a:lnTo>
                    <a:pt x="214" y="1155"/>
                  </a:lnTo>
                  <a:lnTo>
                    <a:pt x="521" y="1155"/>
                  </a:lnTo>
                  <a:lnTo>
                    <a:pt x="844" y="1155"/>
                  </a:lnTo>
                  <a:lnTo>
                    <a:pt x="821" y="1106"/>
                  </a:lnTo>
                  <a:lnTo>
                    <a:pt x="842" y="941"/>
                  </a:lnTo>
                  <a:lnTo>
                    <a:pt x="822" y="899"/>
                  </a:lnTo>
                  <a:lnTo>
                    <a:pt x="833" y="836"/>
                  </a:lnTo>
                  <a:lnTo>
                    <a:pt x="871" y="795"/>
                  </a:lnTo>
                  <a:lnTo>
                    <a:pt x="846" y="777"/>
                  </a:lnTo>
                  <a:lnTo>
                    <a:pt x="854" y="751"/>
                  </a:lnTo>
                  <a:lnTo>
                    <a:pt x="820" y="688"/>
                  </a:lnTo>
                  <a:lnTo>
                    <a:pt x="800" y="587"/>
                  </a:lnTo>
                  <a:lnTo>
                    <a:pt x="757" y="345"/>
                  </a:lnTo>
                  <a:lnTo>
                    <a:pt x="694" y="0"/>
                  </a:lnTo>
                  <a:lnTo>
                    <a:pt x="372" y="0"/>
                  </a:lnTo>
                  <a:lnTo>
                    <a:pt x="72" y="0"/>
                  </a:lnTo>
                  <a:lnTo>
                    <a:pt x="97" y="32"/>
                  </a:lnTo>
                  <a:lnTo>
                    <a:pt x="53" y="431"/>
                  </a:lnTo>
                  <a:lnTo>
                    <a:pt x="0" y="901"/>
                  </a:lnTo>
                  <a:lnTo>
                    <a:pt x="20" y="1326"/>
                  </a:lnTo>
                  <a:lnTo>
                    <a:pt x="20" y="1326"/>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0" name=""/>
            <p:cNvSpPr/>
            <p:nvPr/>
          </p:nvSpPr>
          <p:spPr>
            <a:xfrm>
              <a:off x="5540400" y="4395960"/>
              <a:ext cx="961920" cy="849240"/>
            </a:xfrm>
            <a:custGeom>
              <a:avLst/>
              <a:gdLst/>
              <a:ahLst/>
              <a:rect l="l" t="t" r="r" b="b"/>
              <a:pathLst>
                <a:path w="1817" h="1605">
                  <a:moveTo>
                    <a:pt x="50" y="177"/>
                  </a:moveTo>
                  <a:lnTo>
                    <a:pt x="132" y="119"/>
                  </a:lnTo>
                  <a:lnTo>
                    <a:pt x="127" y="163"/>
                  </a:lnTo>
                  <a:lnTo>
                    <a:pt x="305" y="139"/>
                  </a:lnTo>
                  <a:lnTo>
                    <a:pt x="325" y="147"/>
                  </a:lnTo>
                  <a:lnTo>
                    <a:pt x="311" y="175"/>
                  </a:lnTo>
                  <a:lnTo>
                    <a:pt x="501" y="274"/>
                  </a:lnTo>
                  <a:lnTo>
                    <a:pt x="564" y="355"/>
                  </a:lnTo>
                  <a:lnTo>
                    <a:pt x="625" y="341"/>
                  </a:lnTo>
                  <a:lnTo>
                    <a:pt x="777" y="297"/>
                  </a:lnTo>
                  <a:lnTo>
                    <a:pt x="809" y="254"/>
                  </a:lnTo>
                  <a:lnTo>
                    <a:pt x="914" y="271"/>
                  </a:lnTo>
                  <a:lnTo>
                    <a:pt x="1011" y="364"/>
                  </a:lnTo>
                  <a:lnTo>
                    <a:pt x="1014" y="407"/>
                  </a:lnTo>
                  <a:lnTo>
                    <a:pt x="1172" y="532"/>
                  </a:lnTo>
                  <a:lnTo>
                    <a:pt x="1185" y="647"/>
                  </a:lnTo>
                  <a:lnTo>
                    <a:pt x="1162" y="826"/>
                  </a:lnTo>
                  <a:lnTo>
                    <a:pt x="1172" y="876"/>
                  </a:lnTo>
                  <a:lnTo>
                    <a:pt x="1192" y="878"/>
                  </a:lnTo>
                  <a:lnTo>
                    <a:pt x="1196" y="836"/>
                  </a:lnTo>
                  <a:lnTo>
                    <a:pt x="1234" y="858"/>
                  </a:lnTo>
                  <a:lnTo>
                    <a:pt x="1215" y="1002"/>
                  </a:lnTo>
                  <a:lnTo>
                    <a:pt x="1298" y="1135"/>
                  </a:lnTo>
                  <a:lnTo>
                    <a:pt x="1338" y="1127"/>
                  </a:lnTo>
                  <a:lnTo>
                    <a:pt x="1350" y="1203"/>
                  </a:lnTo>
                  <a:lnTo>
                    <a:pt x="1375" y="1200"/>
                  </a:lnTo>
                  <a:lnTo>
                    <a:pt x="1359" y="1236"/>
                  </a:lnTo>
                  <a:lnTo>
                    <a:pt x="1426" y="1379"/>
                  </a:lnTo>
                  <a:lnTo>
                    <a:pt x="1510" y="1429"/>
                  </a:lnTo>
                  <a:lnTo>
                    <a:pt x="1554" y="1526"/>
                  </a:lnTo>
                  <a:lnTo>
                    <a:pt x="1556" y="1591"/>
                  </a:lnTo>
                  <a:lnTo>
                    <a:pt x="1631" y="1605"/>
                  </a:lnTo>
                  <a:lnTo>
                    <a:pt x="1729" y="1568"/>
                  </a:lnTo>
                  <a:lnTo>
                    <a:pt x="1763" y="1584"/>
                  </a:lnTo>
                  <a:lnTo>
                    <a:pt x="1815" y="1355"/>
                  </a:lnTo>
                  <a:lnTo>
                    <a:pt x="1817" y="1120"/>
                  </a:lnTo>
                  <a:lnTo>
                    <a:pt x="1702" y="849"/>
                  </a:lnTo>
                  <a:lnTo>
                    <a:pt x="1689" y="678"/>
                  </a:lnTo>
                  <a:lnTo>
                    <a:pt x="1578" y="490"/>
                  </a:lnTo>
                  <a:lnTo>
                    <a:pt x="1518" y="315"/>
                  </a:lnTo>
                  <a:lnTo>
                    <a:pt x="1470" y="106"/>
                  </a:lnTo>
                  <a:lnTo>
                    <a:pt x="1480" y="79"/>
                  </a:lnTo>
                  <a:lnTo>
                    <a:pt x="1371" y="51"/>
                  </a:lnTo>
                  <a:lnTo>
                    <a:pt x="1352" y="73"/>
                  </a:lnTo>
                  <a:lnTo>
                    <a:pt x="1352" y="175"/>
                  </a:lnTo>
                  <a:lnTo>
                    <a:pt x="1321" y="179"/>
                  </a:lnTo>
                  <a:lnTo>
                    <a:pt x="1306" y="122"/>
                  </a:lnTo>
                  <a:lnTo>
                    <a:pt x="994" y="102"/>
                  </a:lnTo>
                  <a:lnTo>
                    <a:pt x="667" y="81"/>
                  </a:lnTo>
                  <a:lnTo>
                    <a:pt x="634" y="0"/>
                  </a:lnTo>
                  <a:lnTo>
                    <a:pt x="311" y="0"/>
                  </a:lnTo>
                  <a:lnTo>
                    <a:pt x="4" y="0"/>
                  </a:lnTo>
                  <a:lnTo>
                    <a:pt x="0" y="40"/>
                  </a:lnTo>
                  <a:lnTo>
                    <a:pt x="54" y="97"/>
                  </a:lnTo>
                  <a:lnTo>
                    <a:pt x="50" y="177"/>
                  </a:lnTo>
                  <a:lnTo>
                    <a:pt x="50" y="177"/>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1" name=""/>
            <p:cNvSpPr/>
            <p:nvPr/>
          </p:nvSpPr>
          <p:spPr>
            <a:xfrm>
              <a:off x="5194440" y="3521160"/>
              <a:ext cx="1110960" cy="263520"/>
            </a:xfrm>
            <a:custGeom>
              <a:avLst/>
              <a:gdLst/>
              <a:ahLst/>
              <a:rect l="l" t="t" r="r" b="b"/>
              <a:pathLst>
                <a:path w="2099" h="499">
                  <a:moveTo>
                    <a:pt x="2099" y="4"/>
                  </a:moveTo>
                  <a:lnTo>
                    <a:pt x="1608" y="4"/>
                  </a:lnTo>
                  <a:lnTo>
                    <a:pt x="1254" y="3"/>
                  </a:lnTo>
                  <a:lnTo>
                    <a:pt x="1090" y="2"/>
                  </a:lnTo>
                  <a:lnTo>
                    <a:pt x="806" y="1"/>
                  </a:lnTo>
                  <a:lnTo>
                    <a:pt x="543" y="0"/>
                  </a:lnTo>
                  <a:lnTo>
                    <a:pt x="552" y="57"/>
                  </a:lnTo>
                  <a:lnTo>
                    <a:pt x="202" y="72"/>
                  </a:lnTo>
                  <a:lnTo>
                    <a:pt x="181" y="43"/>
                  </a:lnTo>
                  <a:lnTo>
                    <a:pt x="191" y="94"/>
                  </a:lnTo>
                  <a:lnTo>
                    <a:pt x="167" y="109"/>
                  </a:lnTo>
                  <a:lnTo>
                    <a:pt x="182" y="130"/>
                  </a:lnTo>
                  <a:lnTo>
                    <a:pt x="151" y="135"/>
                  </a:lnTo>
                  <a:lnTo>
                    <a:pt x="172" y="167"/>
                  </a:lnTo>
                  <a:lnTo>
                    <a:pt x="141" y="206"/>
                  </a:lnTo>
                  <a:lnTo>
                    <a:pt x="158" y="236"/>
                  </a:lnTo>
                  <a:lnTo>
                    <a:pt x="89" y="288"/>
                  </a:lnTo>
                  <a:lnTo>
                    <a:pt x="96" y="347"/>
                  </a:lnTo>
                  <a:lnTo>
                    <a:pt x="48" y="401"/>
                  </a:lnTo>
                  <a:lnTo>
                    <a:pt x="53" y="465"/>
                  </a:lnTo>
                  <a:lnTo>
                    <a:pt x="0" y="499"/>
                  </a:lnTo>
                  <a:lnTo>
                    <a:pt x="258" y="499"/>
                  </a:lnTo>
                  <a:lnTo>
                    <a:pt x="515" y="499"/>
                  </a:lnTo>
                  <a:lnTo>
                    <a:pt x="815" y="499"/>
                  </a:lnTo>
                  <a:lnTo>
                    <a:pt x="1453" y="499"/>
                  </a:lnTo>
                  <a:lnTo>
                    <a:pt x="1461" y="434"/>
                  </a:lnTo>
                  <a:lnTo>
                    <a:pt x="1512" y="425"/>
                  </a:lnTo>
                  <a:lnTo>
                    <a:pt x="1558" y="350"/>
                  </a:lnTo>
                  <a:lnTo>
                    <a:pt x="1653" y="334"/>
                  </a:lnTo>
                  <a:lnTo>
                    <a:pt x="1776" y="271"/>
                  </a:lnTo>
                  <a:lnTo>
                    <a:pt x="1796" y="221"/>
                  </a:lnTo>
                  <a:lnTo>
                    <a:pt x="1862" y="188"/>
                  </a:lnTo>
                  <a:lnTo>
                    <a:pt x="1880" y="218"/>
                  </a:lnTo>
                  <a:lnTo>
                    <a:pt x="1945" y="165"/>
                  </a:lnTo>
                  <a:lnTo>
                    <a:pt x="1998" y="176"/>
                  </a:lnTo>
                  <a:lnTo>
                    <a:pt x="2038" y="116"/>
                  </a:lnTo>
                  <a:lnTo>
                    <a:pt x="2086" y="104"/>
                  </a:lnTo>
                  <a:lnTo>
                    <a:pt x="2099" y="4"/>
                  </a:lnTo>
                  <a:lnTo>
                    <a:pt x="2099" y="4"/>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2" name=""/>
            <p:cNvSpPr/>
            <p:nvPr/>
          </p:nvSpPr>
          <p:spPr>
            <a:xfrm>
              <a:off x="5022720" y="3784680"/>
              <a:ext cx="457200" cy="722520"/>
            </a:xfrm>
            <a:custGeom>
              <a:avLst/>
              <a:gdLst/>
              <a:ahLst/>
              <a:rect l="l" t="t" r="r" b="b"/>
              <a:pathLst>
                <a:path w="865" h="1364">
                  <a:moveTo>
                    <a:pt x="788" y="1326"/>
                  </a:moveTo>
                  <a:lnTo>
                    <a:pt x="642" y="1318"/>
                  </a:lnTo>
                  <a:lnTo>
                    <a:pt x="499" y="1364"/>
                  </a:lnTo>
                  <a:lnTo>
                    <a:pt x="440" y="1248"/>
                  </a:lnTo>
                  <a:lnTo>
                    <a:pt x="466" y="1155"/>
                  </a:lnTo>
                  <a:lnTo>
                    <a:pt x="237" y="1156"/>
                  </a:lnTo>
                  <a:lnTo>
                    <a:pt x="0" y="1157"/>
                  </a:lnTo>
                  <a:lnTo>
                    <a:pt x="20" y="1136"/>
                  </a:lnTo>
                  <a:lnTo>
                    <a:pt x="2" y="1081"/>
                  </a:lnTo>
                  <a:lnTo>
                    <a:pt x="33" y="1072"/>
                  </a:lnTo>
                  <a:lnTo>
                    <a:pt x="31" y="1012"/>
                  </a:lnTo>
                  <a:lnTo>
                    <a:pt x="72" y="922"/>
                  </a:lnTo>
                  <a:lnTo>
                    <a:pt x="138" y="869"/>
                  </a:lnTo>
                  <a:lnTo>
                    <a:pt x="135" y="834"/>
                  </a:lnTo>
                  <a:lnTo>
                    <a:pt x="182" y="779"/>
                  </a:lnTo>
                  <a:lnTo>
                    <a:pt x="134" y="739"/>
                  </a:lnTo>
                  <a:lnTo>
                    <a:pt x="119" y="687"/>
                  </a:lnTo>
                  <a:lnTo>
                    <a:pt x="142" y="673"/>
                  </a:lnTo>
                  <a:lnTo>
                    <a:pt x="121" y="654"/>
                  </a:lnTo>
                  <a:lnTo>
                    <a:pt x="140" y="608"/>
                  </a:lnTo>
                  <a:lnTo>
                    <a:pt x="119" y="594"/>
                  </a:lnTo>
                  <a:lnTo>
                    <a:pt x="123" y="582"/>
                  </a:lnTo>
                  <a:lnTo>
                    <a:pt x="136" y="535"/>
                  </a:lnTo>
                  <a:lnTo>
                    <a:pt x="115" y="496"/>
                  </a:lnTo>
                  <a:lnTo>
                    <a:pt x="128" y="449"/>
                  </a:lnTo>
                  <a:lnTo>
                    <a:pt x="102" y="425"/>
                  </a:lnTo>
                  <a:lnTo>
                    <a:pt x="123" y="406"/>
                  </a:lnTo>
                  <a:lnTo>
                    <a:pt x="103" y="389"/>
                  </a:lnTo>
                  <a:lnTo>
                    <a:pt x="143" y="357"/>
                  </a:lnTo>
                  <a:lnTo>
                    <a:pt x="137" y="302"/>
                  </a:lnTo>
                  <a:lnTo>
                    <a:pt x="188" y="282"/>
                  </a:lnTo>
                  <a:lnTo>
                    <a:pt x="169" y="254"/>
                  </a:lnTo>
                  <a:lnTo>
                    <a:pt x="215" y="217"/>
                  </a:lnTo>
                  <a:lnTo>
                    <a:pt x="215" y="188"/>
                  </a:lnTo>
                  <a:lnTo>
                    <a:pt x="260" y="173"/>
                  </a:lnTo>
                  <a:lnTo>
                    <a:pt x="266" y="83"/>
                  </a:lnTo>
                  <a:lnTo>
                    <a:pt x="337" y="28"/>
                  </a:lnTo>
                  <a:lnTo>
                    <a:pt x="325" y="0"/>
                  </a:lnTo>
                  <a:lnTo>
                    <a:pt x="583" y="0"/>
                  </a:lnTo>
                  <a:lnTo>
                    <a:pt x="840" y="0"/>
                  </a:lnTo>
                  <a:lnTo>
                    <a:pt x="865" y="32"/>
                  </a:lnTo>
                  <a:lnTo>
                    <a:pt x="821" y="431"/>
                  </a:lnTo>
                  <a:lnTo>
                    <a:pt x="768" y="901"/>
                  </a:lnTo>
                  <a:lnTo>
                    <a:pt x="788" y="1326"/>
                  </a:lnTo>
                  <a:lnTo>
                    <a:pt x="788" y="1326"/>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3" name=""/>
            <p:cNvSpPr/>
            <p:nvPr/>
          </p:nvSpPr>
          <p:spPr>
            <a:xfrm>
              <a:off x="4863960" y="1760760"/>
              <a:ext cx="747720" cy="801720"/>
            </a:xfrm>
            <a:custGeom>
              <a:avLst/>
              <a:gdLst/>
              <a:ahLst/>
              <a:rect l="l" t="t" r="r" b="b"/>
              <a:pathLst>
                <a:path w="1414" h="1515">
                  <a:moveTo>
                    <a:pt x="602" y="121"/>
                  </a:moveTo>
                  <a:lnTo>
                    <a:pt x="495" y="129"/>
                  </a:lnTo>
                  <a:lnTo>
                    <a:pt x="501" y="27"/>
                  </a:lnTo>
                  <a:lnTo>
                    <a:pt x="473" y="0"/>
                  </a:lnTo>
                  <a:lnTo>
                    <a:pt x="311" y="103"/>
                  </a:lnTo>
                  <a:lnTo>
                    <a:pt x="218" y="111"/>
                  </a:lnTo>
                  <a:lnTo>
                    <a:pt x="199" y="83"/>
                  </a:lnTo>
                  <a:lnTo>
                    <a:pt x="176" y="62"/>
                  </a:lnTo>
                  <a:lnTo>
                    <a:pt x="145" y="92"/>
                  </a:lnTo>
                  <a:lnTo>
                    <a:pt x="145" y="295"/>
                  </a:lnTo>
                  <a:lnTo>
                    <a:pt x="48" y="355"/>
                  </a:lnTo>
                  <a:lnTo>
                    <a:pt x="2" y="425"/>
                  </a:lnTo>
                  <a:lnTo>
                    <a:pt x="0" y="468"/>
                  </a:lnTo>
                  <a:lnTo>
                    <a:pt x="57" y="524"/>
                  </a:lnTo>
                  <a:lnTo>
                    <a:pt x="33" y="571"/>
                  </a:lnTo>
                  <a:lnTo>
                    <a:pt x="19" y="754"/>
                  </a:lnTo>
                  <a:lnTo>
                    <a:pt x="119" y="840"/>
                  </a:lnTo>
                  <a:lnTo>
                    <a:pt x="199" y="859"/>
                  </a:lnTo>
                  <a:lnTo>
                    <a:pt x="265" y="956"/>
                  </a:lnTo>
                  <a:lnTo>
                    <a:pt x="375" y="1036"/>
                  </a:lnTo>
                  <a:lnTo>
                    <a:pt x="405" y="1175"/>
                  </a:lnTo>
                  <a:lnTo>
                    <a:pt x="447" y="1428"/>
                  </a:lnTo>
                  <a:lnTo>
                    <a:pt x="533" y="1458"/>
                  </a:lnTo>
                  <a:lnTo>
                    <a:pt x="546" y="1515"/>
                  </a:lnTo>
                  <a:lnTo>
                    <a:pt x="926" y="1515"/>
                  </a:lnTo>
                  <a:lnTo>
                    <a:pt x="1232" y="1515"/>
                  </a:lnTo>
                  <a:lnTo>
                    <a:pt x="1214" y="1269"/>
                  </a:lnTo>
                  <a:lnTo>
                    <a:pt x="1265" y="1120"/>
                  </a:lnTo>
                  <a:lnTo>
                    <a:pt x="1315" y="831"/>
                  </a:lnTo>
                  <a:lnTo>
                    <a:pt x="1414" y="624"/>
                  </a:lnTo>
                  <a:lnTo>
                    <a:pt x="1404" y="583"/>
                  </a:lnTo>
                  <a:lnTo>
                    <a:pt x="1342" y="653"/>
                  </a:lnTo>
                  <a:lnTo>
                    <a:pt x="1329" y="728"/>
                  </a:lnTo>
                  <a:lnTo>
                    <a:pt x="1195" y="826"/>
                  </a:lnTo>
                  <a:lnTo>
                    <a:pt x="1238" y="713"/>
                  </a:lnTo>
                  <a:lnTo>
                    <a:pt x="1283" y="635"/>
                  </a:lnTo>
                  <a:lnTo>
                    <a:pt x="1250" y="606"/>
                  </a:lnTo>
                  <a:lnTo>
                    <a:pt x="1265" y="536"/>
                  </a:lnTo>
                  <a:lnTo>
                    <a:pt x="1215" y="543"/>
                  </a:lnTo>
                  <a:lnTo>
                    <a:pt x="1235" y="433"/>
                  </a:lnTo>
                  <a:lnTo>
                    <a:pt x="1159" y="392"/>
                  </a:lnTo>
                  <a:lnTo>
                    <a:pt x="1159" y="348"/>
                  </a:lnTo>
                  <a:lnTo>
                    <a:pt x="672" y="206"/>
                  </a:lnTo>
                  <a:lnTo>
                    <a:pt x="647" y="147"/>
                  </a:lnTo>
                  <a:lnTo>
                    <a:pt x="602" y="121"/>
                  </a:lnTo>
                  <a:lnTo>
                    <a:pt x="602" y="121"/>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4" name=""/>
            <p:cNvSpPr/>
            <p:nvPr/>
          </p:nvSpPr>
          <p:spPr>
            <a:xfrm>
              <a:off x="5040360" y="2562480"/>
              <a:ext cx="514440" cy="914400"/>
            </a:xfrm>
            <a:custGeom>
              <a:avLst/>
              <a:gdLst/>
              <a:ahLst/>
              <a:rect l="l" t="t" r="r" b="b"/>
              <a:pathLst>
                <a:path w="971" h="1728">
                  <a:moveTo>
                    <a:pt x="11" y="680"/>
                  </a:moveTo>
                  <a:lnTo>
                    <a:pt x="0" y="756"/>
                  </a:lnTo>
                  <a:lnTo>
                    <a:pt x="34" y="881"/>
                  </a:lnTo>
                  <a:lnTo>
                    <a:pt x="177" y="1013"/>
                  </a:lnTo>
                  <a:lnTo>
                    <a:pt x="215" y="1141"/>
                  </a:lnTo>
                  <a:lnTo>
                    <a:pt x="262" y="1118"/>
                  </a:lnTo>
                  <a:lnTo>
                    <a:pt x="337" y="1156"/>
                  </a:lnTo>
                  <a:lnTo>
                    <a:pt x="277" y="1307"/>
                  </a:lnTo>
                  <a:lnTo>
                    <a:pt x="281" y="1348"/>
                  </a:lnTo>
                  <a:lnTo>
                    <a:pt x="483" y="1512"/>
                  </a:lnTo>
                  <a:lnTo>
                    <a:pt x="503" y="1594"/>
                  </a:lnTo>
                  <a:lnTo>
                    <a:pt x="484" y="1638"/>
                  </a:lnTo>
                  <a:lnTo>
                    <a:pt x="516" y="1704"/>
                  </a:lnTo>
                  <a:lnTo>
                    <a:pt x="542" y="1720"/>
                  </a:lnTo>
                  <a:lnTo>
                    <a:pt x="544" y="1693"/>
                  </a:lnTo>
                  <a:lnTo>
                    <a:pt x="582" y="1728"/>
                  </a:lnTo>
                  <a:lnTo>
                    <a:pt x="568" y="1697"/>
                  </a:lnTo>
                  <a:lnTo>
                    <a:pt x="612" y="1652"/>
                  </a:lnTo>
                  <a:lnTo>
                    <a:pt x="724" y="1700"/>
                  </a:lnTo>
                  <a:lnTo>
                    <a:pt x="750" y="1673"/>
                  </a:lnTo>
                  <a:lnTo>
                    <a:pt x="735" y="1600"/>
                  </a:lnTo>
                  <a:lnTo>
                    <a:pt x="833" y="1571"/>
                  </a:lnTo>
                  <a:lnTo>
                    <a:pt x="814" y="1518"/>
                  </a:lnTo>
                  <a:lnTo>
                    <a:pt x="843" y="1465"/>
                  </a:lnTo>
                  <a:lnTo>
                    <a:pt x="826" y="1448"/>
                  </a:lnTo>
                  <a:lnTo>
                    <a:pt x="843" y="1445"/>
                  </a:lnTo>
                  <a:lnTo>
                    <a:pt x="846" y="1385"/>
                  </a:lnTo>
                  <a:lnTo>
                    <a:pt x="868" y="1371"/>
                  </a:lnTo>
                  <a:lnTo>
                    <a:pt x="855" y="1343"/>
                  </a:lnTo>
                  <a:lnTo>
                    <a:pt x="938" y="1262"/>
                  </a:lnTo>
                  <a:lnTo>
                    <a:pt x="971" y="1186"/>
                  </a:lnTo>
                  <a:lnTo>
                    <a:pt x="965" y="1121"/>
                  </a:lnTo>
                  <a:lnTo>
                    <a:pt x="932" y="1072"/>
                  </a:lnTo>
                  <a:lnTo>
                    <a:pt x="966" y="989"/>
                  </a:lnTo>
                  <a:lnTo>
                    <a:pt x="966" y="654"/>
                  </a:lnTo>
                  <a:lnTo>
                    <a:pt x="966" y="243"/>
                  </a:lnTo>
                  <a:lnTo>
                    <a:pt x="953" y="218"/>
                  </a:lnTo>
                  <a:lnTo>
                    <a:pt x="898" y="63"/>
                  </a:lnTo>
                  <a:lnTo>
                    <a:pt x="898" y="0"/>
                  </a:lnTo>
                  <a:lnTo>
                    <a:pt x="592" y="0"/>
                  </a:lnTo>
                  <a:lnTo>
                    <a:pt x="212" y="0"/>
                  </a:lnTo>
                  <a:lnTo>
                    <a:pt x="327" y="115"/>
                  </a:lnTo>
                  <a:lnTo>
                    <a:pt x="333" y="156"/>
                  </a:lnTo>
                  <a:lnTo>
                    <a:pt x="320" y="212"/>
                  </a:lnTo>
                  <a:lnTo>
                    <a:pt x="281" y="287"/>
                  </a:lnTo>
                  <a:lnTo>
                    <a:pt x="115" y="345"/>
                  </a:lnTo>
                  <a:lnTo>
                    <a:pt x="100" y="402"/>
                  </a:lnTo>
                  <a:lnTo>
                    <a:pt x="135" y="442"/>
                  </a:lnTo>
                  <a:lnTo>
                    <a:pt x="137" y="487"/>
                  </a:lnTo>
                  <a:lnTo>
                    <a:pt x="91" y="580"/>
                  </a:lnTo>
                  <a:lnTo>
                    <a:pt x="26" y="613"/>
                  </a:lnTo>
                  <a:lnTo>
                    <a:pt x="35" y="666"/>
                  </a:lnTo>
                  <a:lnTo>
                    <a:pt x="11" y="680"/>
                  </a:lnTo>
                  <a:lnTo>
                    <a:pt x="11" y="68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5" name=""/>
            <p:cNvSpPr/>
            <p:nvPr/>
          </p:nvSpPr>
          <p:spPr>
            <a:xfrm>
              <a:off x="5964120" y="3522960"/>
              <a:ext cx="1109880" cy="441360"/>
            </a:xfrm>
            <a:custGeom>
              <a:avLst/>
              <a:gdLst/>
              <a:ahLst/>
              <a:rect l="l" t="t" r="r" b="b"/>
              <a:pathLst>
                <a:path w="2097" h="833">
                  <a:moveTo>
                    <a:pt x="1865" y="0"/>
                  </a:moveTo>
                  <a:lnTo>
                    <a:pt x="1582" y="0"/>
                  </a:lnTo>
                  <a:lnTo>
                    <a:pt x="1054" y="0"/>
                  </a:lnTo>
                  <a:lnTo>
                    <a:pt x="646" y="0"/>
                  </a:lnTo>
                  <a:lnTo>
                    <a:pt x="633" y="100"/>
                  </a:lnTo>
                  <a:lnTo>
                    <a:pt x="585" y="112"/>
                  </a:lnTo>
                  <a:lnTo>
                    <a:pt x="545" y="172"/>
                  </a:lnTo>
                  <a:lnTo>
                    <a:pt x="492" y="161"/>
                  </a:lnTo>
                  <a:lnTo>
                    <a:pt x="427" y="214"/>
                  </a:lnTo>
                  <a:lnTo>
                    <a:pt x="409" y="184"/>
                  </a:lnTo>
                  <a:lnTo>
                    <a:pt x="343" y="217"/>
                  </a:lnTo>
                  <a:lnTo>
                    <a:pt x="323" y="267"/>
                  </a:lnTo>
                  <a:lnTo>
                    <a:pt x="200" y="330"/>
                  </a:lnTo>
                  <a:lnTo>
                    <a:pt x="105" y="346"/>
                  </a:lnTo>
                  <a:lnTo>
                    <a:pt x="59" y="421"/>
                  </a:lnTo>
                  <a:lnTo>
                    <a:pt x="8" y="430"/>
                  </a:lnTo>
                  <a:lnTo>
                    <a:pt x="0" y="495"/>
                  </a:lnTo>
                  <a:lnTo>
                    <a:pt x="297" y="495"/>
                  </a:lnTo>
                  <a:lnTo>
                    <a:pt x="468" y="434"/>
                  </a:lnTo>
                  <a:lnTo>
                    <a:pt x="791" y="454"/>
                  </a:lnTo>
                  <a:lnTo>
                    <a:pt x="796" y="482"/>
                  </a:lnTo>
                  <a:lnTo>
                    <a:pt x="821" y="464"/>
                  </a:lnTo>
                  <a:lnTo>
                    <a:pt x="856" y="512"/>
                  </a:lnTo>
                  <a:lnTo>
                    <a:pt x="855" y="554"/>
                  </a:lnTo>
                  <a:lnTo>
                    <a:pt x="1127" y="554"/>
                  </a:lnTo>
                  <a:lnTo>
                    <a:pt x="1400" y="833"/>
                  </a:lnTo>
                  <a:lnTo>
                    <a:pt x="1501" y="816"/>
                  </a:lnTo>
                  <a:lnTo>
                    <a:pt x="1585" y="777"/>
                  </a:lnTo>
                  <a:lnTo>
                    <a:pt x="1687" y="650"/>
                  </a:lnTo>
                  <a:lnTo>
                    <a:pt x="1768" y="611"/>
                  </a:lnTo>
                  <a:lnTo>
                    <a:pt x="1860" y="606"/>
                  </a:lnTo>
                  <a:lnTo>
                    <a:pt x="1927" y="564"/>
                  </a:lnTo>
                  <a:lnTo>
                    <a:pt x="1934" y="507"/>
                  </a:lnTo>
                  <a:lnTo>
                    <a:pt x="1868" y="507"/>
                  </a:lnTo>
                  <a:lnTo>
                    <a:pt x="1920" y="425"/>
                  </a:lnTo>
                  <a:lnTo>
                    <a:pt x="1834" y="377"/>
                  </a:lnTo>
                  <a:lnTo>
                    <a:pt x="1919" y="353"/>
                  </a:lnTo>
                  <a:lnTo>
                    <a:pt x="1960" y="404"/>
                  </a:lnTo>
                  <a:lnTo>
                    <a:pt x="2005" y="403"/>
                  </a:lnTo>
                  <a:lnTo>
                    <a:pt x="2097" y="319"/>
                  </a:lnTo>
                  <a:lnTo>
                    <a:pt x="2074" y="224"/>
                  </a:lnTo>
                  <a:lnTo>
                    <a:pt x="2026" y="294"/>
                  </a:lnTo>
                  <a:lnTo>
                    <a:pt x="2012" y="220"/>
                  </a:lnTo>
                  <a:lnTo>
                    <a:pt x="1902" y="237"/>
                  </a:lnTo>
                  <a:lnTo>
                    <a:pt x="1874" y="233"/>
                  </a:lnTo>
                  <a:lnTo>
                    <a:pt x="1868" y="198"/>
                  </a:lnTo>
                  <a:lnTo>
                    <a:pt x="1877" y="122"/>
                  </a:lnTo>
                  <a:lnTo>
                    <a:pt x="1907" y="194"/>
                  </a:lnTo>
                  <a:lnTo>
                    <a:pt x="2013" y="141"/>
                  </a:lnTo>
                  <a:lnTo>
                    <a:pt x="2066" y="152"/>
                  </a:lnTo>
                  <a:lnTo>
                    <a:pt x="2080" y="185"/>
                  </a:lnTo>
                  <a:lnTo>
                    <a:pt x="2043" y="72"/>
                  </a:lnTo>
                  <a:lnTo>
                    <a:pt x="2058" y="0"/>
                  </a:lnTo>
                  <a:lnTo>
                    <a:pt x="1865" y="0"/>
                  </a:lnTo>
                  <a:lnTo>
                    <a:pt x="1865"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6" name=""/>
            <p:cNvSpPr/>
            <p:nvPr/>
          </p:nvSpPr>
          <p:spPr>
            <a:xfrm>
              <a:off x="6045120" y="3071880"/>
              <a:ext cx="1008000" cy="451080"/>
            </a:xfrm>
            <a:custGeom>
              <a:avLst/>
              <a:gdLst/>
              <a:ahLst/>
              <a:rect l="l" t="t" r="r" b="b"/>
              <a:pathLst>
                <a:path w="1903" h="853">
                  <a:moveTo>
                    <a:pt x="1710" y="853"/>
                  </a:moveTo>
                  <a:lnTo>
                    <a:pt x="1427" y="853"/>
                  </a:lnTo>
                  <a:lnTo>
                    <a:pt x="899" y="853"/>
                  </a:lnTo>
                  <a:lnTo>
                    <a:pt x="0" y="853"/>
                  </a:lnTo>
                  <a:lnTo>
                    <a:pt x="133" y="832"/>
                  </a:lnTo>
                  <a:lnTo>
                    <a:pt x="197" y="784"/>
                  </a:lnTo>
                  <a:lnTo>
                    <a:pt x="238" y="717"/>
                  </a:lnTo>
                  <a:lnTo>
                    <a:pt x="416" y="591"/>
                  </a:lnTo>
                  <a:lnTo>
                    <a:pt x="425" y="644"/>
                  </a:lnTo>
                  <a:lnTo>
                    <a:pt x="447" y="667"/>
                  </a:lnTo>
                  <a:lnTo>
                    <a:pt x="499" y="692"/>
                  </a:lnTo>
                  <a:lnTo>
                    <a:pt x="563" y="654"/>
                  </a:lnTo>
                  <a:lnTo>
                    <a:pt x="598" y="682"/>
                  </a:lnTo>
                  <a:lnTo>
                    <a:pt x="675" y="659"/>
                  </a:lnTo>
                  <a:lnTo>
                    <a:pt x="685" y="627"/>
                  </a:lnTo>
                  <a:lnTo>
                    <a:pt x="783" y="625"/>
                  </a:lnTo>
                  <a:lnTo>
                    <a:pt x="825" y="597"/>
                  </a:lnTo>
                  <a:lnTo>
                    <a:pt x="838" y="565"/>
                  </a:lnTo>
                  <a:lnTo>
                    <a:pt x="823" y="547"/>
                  </a:lnTo>
                  <a:lnTo>
                    <a:pt x="942" y="369"/>
                  </a:lnTo>
                  <a:lnTo>
                    <a:pt x="978" y="270"/>
                  </a:lnTo>
                  <a:lnTo>
                    <a:pt x="1065" y="321"/>
                  </a:lnTo>
                  <a:lnTo>
                    <a:pt x="1136" y="190"/>
                  </a:lnTo>
                  <a:lnTo>
                    <a:pt x="1165" y="211"/>
                  </a:lnTo>
                  <a:lnTo>
                    <a:pt x="1275" y="95"/>
                  </a:lnTo>
                  <a:lnTo>
                    <a:pt x="1297" y="0"/>
                  </a:lnTo>
                  <a:lnTo>
                    <a:pt x="1417" y="97"/>
                  </a:lnTo>
                  <a:lnTo>
                    <a:pt x="1440" y="40"/>
                  </a:lnTo>
                  <a:lnTo>
                    <a:pt x="1508" y="71"/>
                  </a:lnTo>
                  <a:lnTo>
                    <a:pt x="1495" y="99"/>
                  </a:lnTo>
                  <a:lnTo>
                    <a:pt x="1511" y="121"/>
                  </a:lnTo>
                  <a:lnTo>
                    <a:pt x="1590" y="161"/>
                  </a:lnTo>
                  <a:lnTo>
                    <a:pt x="1610" y="205"/>
                  </a:lnTo>
                  <a:lnTo>
                    <a:pt x="1610" y="226"/>
                  </a:lnTo>
                  <a:lnTo>
                    <a:pt x="1553" y="303"/>
                  </a:lnTo>
                  <a:lnTo>
                    <a:pt x="1561" y="328"/>
                  </a:lnTo>
                  <a:lnTo>
                    <a:pt x="1801" y="475"/>
                  </a:lnTo>
                  <a:lnTo>
                    <a:pt x="1773" y="565"/>
                  </a:lnTo>
                  <a:lnTo>
                    <a:pt x="1816" y="651"/>
                  </a:lnTo>
                  <a:lnTo>
                    <a:pt x="1781" y="676"/>
                  </a:lnTo>
                  <a:lnTo>
                    <a:pt x="1818" y="732"/>
                  </a:lnTo>
                  <a:lnTo>
                    <a:pt x="1755" y="741"/>
                  </a:lnTo>
                  <a:lnTo>
                    <a:pt x="1751" y="764"/>
                  </a:lnTo>
                  <a:lnTo>
                    <a:pt x="1897" y="793"/>
                  </a:lnTo>
                  <a:lnTo>
                    <a:pt x="1903" y="853"/>
                  </a:lnTo>
                  <a:lnTo>
                    <a:pt x="1710" y="853"/>
                  </a:lnTo>
                  <a:lnTo>
                    <a:pt x="1710" y="853"/>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7" name=""/>
            <p:cNvSpPr/>
            <p:nvPr/>
          </p:nvSpPr>
          <p:spPr>
            <a:xfrm>
              <a:off x="6583320" y="3029040"/>
              <a:ext cx="569880" cy="287280"/>
            </a:xfrm>
            <a:custGeom>
              <a:avLst/>
              <a:gdLst/>
              <a:ahLst/>
              <a:rect l="l" t="t" r="r" b="b"/>
              <a:pathLst>
                <a:path w="1077" h="542">
                  <a:moveTo>
                    <a:pt x="896" y="0"/>
                  </a:moveTo>
                  <a:lnTo>
                    <a:pt x="487" y="0"/>
                  </a:lnTo>
                  <a:lnTo>
                    <a:pt x="2" y="0"/>
                  </a:lnTo>
                  <a:lnTo>
                    <a:pt x="0" y="161"/>
                  </a:lnTo>
                  <a:lnTo>
                    <a:pt x="93" y="78"/>
                  </a:lnTo>
                  <a:lnTo>
                    <a:pt x="128" y="84"/>
                  </a:lnTo>
                  <a:lnTo>
                    <a:pt x="173" y="24"/>
                  </a:lnTo>
                  <a:lnTo>
                    <a:pt x="221" y="60"/>
                  </a:lnTo>
                  <a:lnTo>
                    <a:pt x="248" y="59"/>
                  </a:lnTo>
                  <a:lnTo>
                    <a:pt x="256" y="30"/>
                  </a:lnTo>
                  <a:lnTo>
                    <a:pt x="316" y="7"/>
                  </a:lnTo>
                  <a:lnTo>
                    <a:pt x="398" y="34"/>
                  </a:lnTo>
                  <a:lnTo>
                    <a:pt x="423" y="121"/>
                  </a:lnTo>
                  <a:lnTo>
                    <a:pt x="491" y="152"/>
                  </a:lnTo>
                  <a:lnTo>
                    <a:pt x="478" y="180"/>
                  </a:lnTo>
                  <a:lnTo>
                    <a:pt x="494" y="202"/>
                  </a:lnTo>
                  <a:lnTo>
                    <a:pt x="573" y="242"/>
                  </a:lnTo>
                  <a:lnTo>
                    <a:pt x="593" y="225"/>
                  </a:lnTo>
                  <a:lnTo>
                    <a:pt x="626" y="257"/>
                  </a:lnTo>
                  <a:lnTo>
                    <a:pt x="593" y="286"/>
                  </a:lnTo>
                  <a:lnTo>
                    <a:pt x="593" y="307"/>
                  </a:lnTo>
                  <a:lnTo>
                    <a:pt x="554" y="389"/>
                  </a:lnTo>
                  <a:lnTo>
                    <a:pt x="772" y="497"/>
                  </a:lnTo>
                  <a:lnTo>
                    <a:pt x="755" y="427"/>
                  </a:lnTo>
                  <a:lnTo>
                    <a:pt x="723" y="398"/>
                  </a:lnTo>
                  <a:lnTo>
                    <a:pt x="746" y="391"/>
                  </a:lnTo>
                  <a:lnTo>
                    <a:pt x="730" y="161"/>
                  </a:lnTo>
                  <a:lnTo>
                    <a:pt x="847" y="69"/>
                  </a:lnTo>
                  <a:lnTo>
                    <a:pt x="863" y="47"/>
                  </a:lnTo>
                  <a:lnTo>
                    <a:pt x="869" y="94"/>
                  </a:lnTo>
                  <a:lnTo>
                    <a:pt x="818" y="144"/>
                  </a:lnTo>
                  <a:lnTo>
                    <a:pt x="823" y="210"/>
                  </a:lnTo>
                  <a:lnTo>
                    <a:pt x="790" y="245"/>
                  </a:lnTo>
                  <a:lnTo>
                    <a:pt x="829" y="266"/>
                  </a:lnTo>
                  <a:lnTo>
                    <a:pt x="831" y="332"/>
                  </a:lnTo>
                  <a:lnTo>
                    <a:pt x="797" y="385"/>
                  </a:lnTo>
                  <a:lnTo>
                    <a:pt x="831" y="444"/>
                  </a:lnTo>
                  <a:lnTo>
                    <a:pt x="886" y="453"/>
                  </a:lnTo>
                  <a:lnTo>
                    <a:pt x="919" y="542"/>
                  </a:lnTo>
                  <a:lnTo>
                    <a:pt x="1032" y="520"/>
                  </a:lnTo>
                  <a:lnTo>
                    <a:pt x="1031" y="481"/>
                  </a:lnTo>
                  <a:lnTo>
                    <a:pt x="1077" y="394"/>
                  </a:lnTo>
                  <a:lnTo>
                    <a:pt x="914" y="392"/>
                  </a:lnTo>
                  <a:lnTo>
                    <a:pt x="896" y="0"/>
                  </a:lnTo>
                  <a:close/>
                </a:path>
              </a:pathLst>
            </a:custGeom>
            <a:solidFill>
              <a:srgbClr val="00cc66"/>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8" name=""/>
            <p:cNvSpPr/>
            <p:nvPr/>
          </p:nvSpPr>
          <p:spPr>
            <a:xfrm>
              <a:off x="6583320" y="3029040"/>
              <a:ext cx="569880" cy="287280"/>
            </a:xfrm>
            <a:custGeom>
              <a:avLst/>
              <a:gdLst/>
              <a:ahLst/>
              <a:rect l="l" t="t" r="r" b="b"/>
              <a:pathLst>
                <a:path w="1077" h="542">
                  <a:moveTo>
                    <a:pt x="896" y="0"/>
                  </a:moveTo>
                  <a:lnTo>
                    <a:pt x="487" y="0"/>
                  </a:lnTo>
                  <a:lnTo>
                    <a:pt x="2" y="0"/>
                  </a:lnTo>
                  <a:lnTo>
                    <a:pt x="0" y="161"/>
                  </a:lnTo>
                  <a:lnTo>
                    <a:pt x="93" y="78"/>
                  </a:lnTo>
                  <a:lnTo>
                    <a:pt x="128" y="84"/>
                  </a:lnTo>
                  <a:lnTo>
                    <a:pt x="173" y="24"/>
                  </a:lnTo>
                  <a:lnTo>
                    <a:pt x="221" y="60"/>
                  </a:lnTo>
                  <a:lnTo>
                    <a:pt x="248" y="59"/>
                  </a:lnTo>
                  <a:lnTo>
                    <a:pt x="256" y="30"/>
                  </a:lnTo>
                  <a:lnTo>
                    <a:pt x="316" y="7"/>
                  </a:lnTo>
                  <a:lnTo>
                    <a:pt x="398" y="34"/>
                  </a:lnTo>
                  <a:lnTo>
                    <a:pt x="423" y="121"/>
                  </a:lnTo>
                  <a:lnTo>
                    <a:pt x="491" y="152"/>
                  </a:lnTo>
                  <a:lnTo>
                    <a:pt x="478" y="180"/>
                  </a:lnTo>
                  <a:lnTo>
                    <a:pt x="494" y="202"/>
                  </a:lnTo>
                  <a:lnTo>
                    <a:pt x="573" y="242"/>
                  </a:lnTo>
                  <a:lnTo>
                    <a:pt x="593" y="225"/>
                  </a:lnTo>
                  <a:lnTo>
                    <a:pt x="626" y="257"/>
                  </a:lnTo>
                  <a:lnTo>
                    <a:pt x="593" y="286"/>
                  </a:lnTo>
                  <a:lnTo>
                    <a:pt x="593" y="307"/>
                  </a:lnTo>
                  <a:lnTo>
                    <a:pt x="554" y="389"/>
                  </a:lnTo>
                  <a:lnTo>
                    <a:pt x="772" y="497"/>
                  </a:lnTo>
                  <a:lnTo>
                    <a:pt x="755" y="427"/>
                  </a:lnTo>
                  <a:lnTo>
                    <a:pt x="723" y="398"/>
                  </a:lnTo>
                  <a:lnTo>
                    <a:pt x="746" y="391"/>
                  </a:lnTo>
                  <a:lnTo>
                    <a:pt x="730" y="161"/>
                  </a:lnTo>
                  <a:lnTo>
                    <a:pt x="847" y="69"/>
                  </a:lnTo>
                  <a:lnTo>
                    <a:pt x="863" y="47"/>
                  </a:lnTo>
                  <a:lnTo>
                    <a:pt x="869" y="94"/>
                  </a:lnTo>
                  <a:lnTo>
                    <a:pt x="818" y="144"/>
                  </a:lnTo>
                  <a:lnTo>
                    <a:pt x="823" y="210"/>
                  </a:lnTo>
                  <a:lnTo>
                    <a:pt x="790" y="245"/>
                  </a:lnTo>
                  <a:lnTo>
                    <a:pt x="829" y="266"/>
                  </a:lnTo>
                  <a:lnTo>
                    <a:pt x="831" y="332"/>
                  </a:lnTo>
                  <a:lnTo>
                    <a:pt x="797" y="385"/>
                  </a:lnTo>
                  <a:lnTo>
                    <a:pt x="831" y="444"/>
                  </a:lnTo>
                  <a:lnTo>
                    <a:pt x="886" y="453"/>
                  </a:lnTo>
                  <a:lnTo>
                    <a:pt x="919" y="542"/>
                  </a:lnTo>
                  <a:lnTo>
                    <a:pt x="1032" y="520"/>
                  </a:lnTo>
                  <a:lnTo>
                    <a:pt x="1031" y="481"/>
                  </a:lnTo>
                  <a:lnTo>
                    <a:pt x="1077" y="394"/>
                  </a:lnTo>
                  <a:lnTo>
                    <a:pt x="914" y="392"/>
                  </a:lnTo>
                  <a:lnTo>
                    <a:pt x="896" y="0"/>
                  </a:lnTo>
                  <a:lnTo>
                    <a:pt x="896" y="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9" name=""/>
            <p:cNvSpPr/>
            <p:nvPr/>
          </p:nvSpPr>
          <p:spPr>
            <a:xfrm>
              <a:off x="6451560" y="2597400"/>
              <a:ext cx="746280" cy="431640"/>
            </a:xfrm>
            <a:custGeom>
              <a:avLst/>
              <a:gdLst/>
              <a:ahLst/>
              <a:rect l="l" t="t" r="r" b="b"/>
              <a:pathLst>
                <a:path w="1410" h="815">
                  <a:moveTo>
                    <a:pt x="1056" y="88"/>
                  </a:moveTo>
                  <a:lnTo>
                    <a:pt x="939" y="88"/>
                  </a:lnTo>
                  <a:lnTo>
                    <a:pt x="565" y="88"/>
                  </a:lnTo>
                  <a:lnTo>
                    <a:pt x="183" y="88"/>
                  </a:lnTo>
                  <a:lnTo>
                    <a:pt x="183" y="0"/>
                  </a:lnTo>
                  <a:lnTo>
                    <a:pt x="0" y="94"/>
                  </a:lnTo>
                  <a:lnTo>
                    <a:pt x="0" y="815"/>
                  </a:lnTo>
                  <a:lnTo>
                    <a:pt x="737" y="815"/>
                  </a:lnTo>
                  <a:lnTo>
                    <a:pt x="1146" y="815"/>
                  </a:lnTo>
                  <a:lnTo>
                    <a:pt x="1181" y="775"/>
                  </a:lnTo>
                  <a:lnTo>
                    <a:pt x="1240" y="791"/>
                  </a:lnTo>
                  <a:lnTo>
                    <a:pt x="1306" y="765"/>
                  </a:lnTo>
                  <a:lnTo>
                    <a:pt x="1403" y="675"/>
                  </a:lnTo>
                  <a:lnTo>
                    <a:pt x="1326" y="594"/>
                  </a:lnTo>
                  <a:lnTo>
                    <a:pt x="1318" y="552"/>
                  </a:lnTo>
                  <a:lnTo>
                    <a:pt x="1292" y="546"/>
                  </a:lnTo>
                  <a:lnTo>
                    <a:pt x="1292" y="486"/>
                  </a:lnTo>
                  <a:lnTo>
                    <a:pt x="1323" y="447"/>
                  </a:lnTo>
                  <a:lnTo>
                    <a:pt x="1306" y="412"/>
                  </a:lnTo>
                  <a:lnTo>
                    <a:pt x="1378" y="320"/>
                  </a:lnTo>
                  <a:lnTo>
                    <a:pt x="1410" y="292"/>
                  </a:lnTo>
                  <a:lnTo>
                    <a:pt x="1341" y="251"/>
                  </a:lnTo>
                  <a:lnTo>
                    <a:pt x="1318" y="142"/>
                  </a:lnTo>
                  <a:lnTo>
                    <a:pt x="1241" y="88"/>
                  </a:lnTo>
                  <a:lnTo>
                    <a:pt x="1056" y="88"/>
                  </a:lnTo>
                  <a:lnTo>
                    <a:pt x="1056" y="88"/>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0" name=""/>
            <p:cNvSpPr/>
            <p:nvPr/>
          </p:nvSpPr>
          <p:spPr>
            <a:xfrm>
              <a:off x="6548400" y="2119320"/>
              <a:ext cx="836640" cy="746280"/>
            </a:xfrm>
            <a:custGeom>
              <a:avLst/>
              <a:gdLst/>
              <a:ahLst/>
              <a:rect l="l" t="t" r="r" b="b"/>
              <a:pathLst>
                <a:path w="1580" h="1409">
                  <a:moveTo>
                    <a:pt x="1058" y="992"/>
                  </a:moveTo>
                  <a:lnTo>
                    <a:pt x="756" y="992"/>
                  </a:lnTo>
                  <a:lnTo>
                    <a:pt x="382" y="992"/>
                  </a:lnTo>
                  <a:lnTo>
                    <a:pt x="0" y="992"/>
                  </a:lnTo>
                  <a:lnTo>
                    <a:pt x="0" y="904"/>
                  </a:lnTo>
                  <a:lnTo>
                    <a:pt x="228" y="725"/>
                  </a:lnTo>
                  <a:lnTo>
                    <a:pt x="180" y="587"/>
                  </a:lnTo>
                  <a:lnTo>
                    <a:pt x="409" y="532"/>
                  </a:lnTo>
                  <a:lnTo>
                    <a:pt x="540" y="578"/>
                  </a:lnTo>
                  <a:lnTo>
                    <a:pt x="692" y="564"/>
                  </a:lnTo>
                  <a:lnTo>
                    <a:pt x="879" y="481"/>
                  </a:lnTo>
                  <a:lnTo>
                    <a:pt x="879" y="410"/>
                  </a:lnTo>
                  <a:lnTo>
                    <a:pt x="855" y="369"/>
                  </a:lnTo>
                  <a:lnTo>
                    <a:pt x="895" y="333"/>
                  </a:lnTo>
                  <a:lnTo>
                    <a:pt x="844" y="293"/>
                  </a:lnTo>
                  <a:lnTo>
                    <a:pt x="950" y="212"/>
                  </a:lnTo>
                  <a:lnTo>
                    <a:pt x="999" y="113"/>
                  </a:lnTo>
                  <a:lnTo>
                    <a:pt x="1157" y="0"/>
                  </a:lnTo>
                  <a:lnTo>
                    <a:pt x="1553" y="0"/>
                  </a:lnTo>
                  <a:lnTo>
                    <a:pt x="1547" y="124"/>
                  </a:lnTo>
                  <a:lnTo>
                    <a:pt x="1569" y="178"/>
                  </a:lnTo>
                  <a:lnTo>
                    <a:pt x="1532" y="311"/>
                  </a:lnTo>
                  <a:lnTo>
                    <a:pt x="1549" y="417"/>
                  </a:lnTo>
                  <a:lnTo>
                    <a:pt x="1536" y="451"/>
                  </a:lnTo>
                  <a:lnTo>
                    <a:pt x="1580" y="482"/>
                  </a:lnTo>
                  <a:lnTo>
                    <a:pt x="1578" y="751"/>
                  </a:lnTo>
                  <a:lnTo>
                    <a:pt x="1523" y="979"/>
                  </a:lnTo>
                  <a:lnTo>
                    <a:pt x="1505" y="1215"/>
                  </a:lnTo>
                  <a:lnTo>
                    <a:pt x="1521" y="1243"/>
                  </a:lnTo>
                  <a:lnTo>
                    <a:pt x="1464" y="1280"/>
                  </a:lnTo>
                  <a:lnTo>
                    <a:pt x="1483" y="1309"/>
                  </a:lnTo>
                  <a:lnTo>
                    <a:pt x="1392" y="1409"/>
                  </a:lnTo>
                  <a:lnTo>
                    <a:pt x="1424" y="1318"/>
                  </a:lnTo>
                  <a:lnTo>
                    <a:pt x="1227" y="1196"/>
                  </a:lnTo>
                  <a:lnTo>
                    <a:pt x="1158" y="1155"/>
                  </a:lnTo>
                  <a:lnTo>
                    <a:pt x="1135" y="1046"/>
                  </a:lnTo>
                  <a:lnTo>
                    <a:pt x="1058" y="992"/>
                  </a:lnTo>
                  <a:lnTo>
                    <a:pt x="1058" y="992"/>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1" name=""/>
            <p:cNvSpPr/>
            <p:nvPr/>
          </p:nvSpPr>
          <p:spPr>
            <a:xfrm>
              <a:off x="7472160" y="2067120"/>
              <a:ext cx="233640" cy="449280"/>
            </a:xfrm>
            <a:custGeom>
              <a:avLst/>
              <a:gdLst/>
              <a:ahLst/>
              <a:rect l="l" t="t" r="r" b="b"/>
              <a:pathLst>
                <a:path w="440" h="851">
                  <a:moveTo>
                    <a:pt x="440" y="737"/>
                  </a:moveTo>
                  <a:lnTo>
                    <a:pt x="382" y="631"/>
                  </a:lnTo>
                  <a:lnTo>
                    <a:pt x="370" y="326"/>
                  </a:lnTo>
                  <a:lnTo>
                    <a:pt x="356" y="0"/>
                  </a:lnTo>
                  <a:lnTo>
                    <a:pt x="290" y="12"/>
                  </a:lnTo>
                  <a:lnTo>
                    <a:pt x="247" y="100"/>
                  </a:lnTo>
                  <a:lnTo>
                    <a:pt x="254" y="125"/>
                  </a:lnTo>
                  <a:lnTo>
                    <a:pt x="222" y="176"/>
                  </a:lnTo>
                  <a:lnTo>
                    <a:pt x="234" y="255"/>
                  </a:lnTo>
                  <a:lnTo>
                    <a:pt x="127" y="327"/>
                  </a:lnTo>
                  <a:lnTo>
                    <a:pt x="110" y="441"/>
                  </a:lnTo>
                  <a:lnTo>
                    <a:pt x="37" y="582"/>
                  </a:lnTo>
                  <a:lnTo>
                    <a:pt x="0" y="808"/>
                  </a:lnTo>
                  <a:lnTo>
                    <a:pt x="21" y="851"/>
                  </a:lnTo>
                  <a:lnTo>
                    <a:pt x="306" y="851"/>
                  </a:lnTo>
                  <a:lnTo>
                    <a:pt x="398" y="799"/>
                  </a:lnTo>
                  <a:lnTo>
                    <a:pt x="422" y="804"/>
                  </a:lnTo>
                  <a:lnTo>
                    <a:pt x="440" y="737"/>
                  </a:lnTo>
                  <a:lnTo>
                    <a:pt x="440" y="737"/>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2" name=""/>
            <p:cNvSpPr/>
            <p:nvPr/>
          </p:nvSpPr>
          <p:spPr>
            <a:xfrm>
              <a:off x="7661160" y="1667160"/>
              <a:ext cx="534960" cy="788760"/>
            </a:xfrm>
            <a:custGeom>
              <a:avLst/>
              <a:gdLst/>
              <a:ahLst/>
              <a:rect l="l" t="t" r="r" b="b"/>
              <a:pathLst>
                <a:path w="1010" h="1491">
                  <a:moveTo>
                    <a:pt x="14" y="1080"/>
                  </a:moveTo>
                  <a:lnTo>
                    <a:pt x="0" y="754"/>
                  </a:lnTo>
                  <a:lnTo>
                    <a:pt x="122" y="739"/>
                  </a:lnTo>
                  <a:lnTo>
                    <a:pt x="122" y="681"/>
                  </a:lnTo>
                  <a:lnTo>
                    <a:pt x="174" y="626"/>
                  </a:lnTo>
                  <a:lnTo>
                    <a:pt x="187" y="470"/>
                  </a:lnTo>
                  <a:lnTo>
                    <a:pt x="251" y="317"/>
                  </a:lnTo>
                  <a:lnTo>
                    <a:pt x="269" y="212"/>
                  </a:lnTo>
                  <a:lnTo>
                    <a:pt x="390" y="15"/>
                  </a:lnTo>
                  <a:lnTo>
                    <a:pt x="444" y="0"/>
                  </a:lnTo>
                  <a:lnTo>
                    <a:pt x="488" y="57"/>
                  </a:lnTo>
                  <a:lnTo>
                    <a:pt x="497" y="76"/>
                  </a:lnTo>
                  <a:lnTo>
                    <a:pt x="553" y="94"/>
                  </a:lnTo>
                  <a:lnTo>
                    <a:pt x="691" y="30"/>
                  </a:lnTo>
                  <a:lnTo>
                    <a:pt x="807" y="143"/>
                  </a:lnTo>
                  <a:lnTo>
                    <a:pt x="807" y="379"/>
                  </a:lnTo>
                  <a:lnTo>
                    <a:pt x="807" y="618"/>
                  </a:lnTo>
                  <a:lnTo>
                    <a:pt x="873" y="650"/>
                  </a:lnTo>
                  <a:lnTo>
                    <a:pt x="878" y="743"/>
                  </a:lnTo>
                  <a:lnTo>
                    <a:pt x="928" y="790"/>
                  </a:lnTo>
                  <a:lnTo>
                    <a:pt x="967" y="796"/>
                  </a:lnTo>
                  <a:lnTo>
                    <a:pt x="991" y="781"/>
                  </a:lnTo>
                  <a:lnTo>
                    <a:pt x="1000" y="852"/>
                  </a:lnTo>
                  <a:lnTo>
                    <a:pt x="983" y="887"/>
                  </a:lnTo>
                  <a:lnTo>
                    <a:pt x="1010" y="893"/>
                  </a:lnTo>
                  <a:lnTo>
                    <a:pt x="1010" y="935"/>
                  </a:lnTo>
                  <a:lnTo>
                    <a:pt x="815" y="1004"/>
                  </a:lnTo>
                  <a:lnTo>
                    <a:pt x="688" y="1100"/>
                  </a:lnTo>
                  <a:lnTo>
                    <a:pt x="604" y="1072"/>
                  </a:lnTo>
                  <a:lnTo>
                    <a:pt x="590" y="1016"/>
                  </a:lnTo>
                  <a:lnTo>
                    <a:pt x="566" y="1019"/>
                  </a:lnTo>
                  <a:lnTo>
                    <a:pt x="494" y="1182"/>
                  </a:lnTo>
                  <a:lnTo>
                    <a:pt x="455" y="1176"/>
                  </a:lnTo>
                  <a:lnTo>
                    <a:pt x="402" y="1232"/>
                  </a:lnTo>
                  <a:lnTo>
                    <a:pt x="367" y="1213"/>
                  </a:lnTo>
                  <a:lnTo>
                    <a:pt x="340" y="1274"/>
                  </a:lnTo>
                  <a:lnTo>
                    <a:pt x="318" y="1238"/>
                  </a:lnTo>
                  <a:lnTo>
                    <a:pt x="264" y="1251"/>
                  </a:lnTo>
                  <a:lnTo>
                    <a:pt x="150" y="1436"/>
                  </a:lnTo>
                  <a:lnTo>
                    <a:pt x="84" y="1491"/>
                  </a:lnTo>
                  <a:lnTo>
                    <a:pt x="26" y="1385"/>
                  </a:lnTo>
                  <a:lnTo>
                    <a:pt x="14" y="1080"/>
                  </a:lnTo>
                  <a:lnTo>
                    <a:pt x="14" y="108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3" name=""/>
            <p:cNvSpPr/>
            <p:nvPr/>
          </p:nvSpPr>
          <p:spPr>
            <a:xfrm>
              <a:off x="7920000" y="1548000"/>
              <a:ext cx="692280" cy="547560"/>
            </a:xfrm>
            <a:custGeom>
              <a:avLst/>
              <a:gdLst/>
              <a:ahLst/>
              <a:rect l="l" t="t" r="r" b="b"/>
              <a:pathLst>
                <a:path w="1310" h="1035">
                  <a:moveTo>
                    <a:pt x="1270" y="714"/>
                  </a:moveTo>
                  <a:lnTo>
                    <a:pt x="1310" y="690"/>
                  </a:lnTo>
                  <a:lnTo>
                    <a:pt x="1291" y="673"/>
                  </a:lnTo>
                  <a:lnTo>
                    <a:pt x="1123" y="625"/>
                  </a:lnTo>
                  <a:lnTo>
                    <a:pt x="1043" y="469"/>
                  </a:lnTo>
                  <a:lnTo>
                    <a:pt x="1043" y="342"/>
                  </a:lnTo>
                  <a:lnTo>
                    <a:pt x="942" y="336"/>
                  </a:lnTo>
                  <a:lnTo>
                    <a:pt x="1013" y="256"/>
                  </a:lnTo>
                  <a:lnTo>
                    <a:pt x="1054" y="150"/>
                  </a:lnTo>
                  <a:lnTo>
                    <a:pt x="1056" y="101"/>
                  </a:lnTo>
                  <a:lnTo>
                    <a:pt x="981" y="48"/>
                  </a:lnTo>
                  <a:lnTo>
                    <a:pt x="851" y="117"/>
                  </a:lnTo>
                  <a:lnTo>
                    <a:pt x="809" y="40"/>
                  </a:lnTo>
                  <a:lnTo>
                    <a:pt x="690" y="0"/>
                  </a:lnTo>
                  <a:lnTo>
                    <a:pt x="539" y="19"/>
                  </a:lnTo>
                  <a:lnTo>
                    <a:pt x="515" y="55"/>
                  </a:lnTo>
                  <a:lnTo>
                    <a:pt x="416" y="74"/>
                  </a:lnTo>
                  <a:lnTo>
                    <a:pt x="354" y="19"/>
                  </a:lnTo>
                  <a:lnTo>
                    <a:pt x="233" y="17"/>
                  </a:lnTo>
                  <a:lnTo>
                    <a:pt x="230" y="44"/>
                  </a:lnTo>
                  <a:lnTo>
                    <a:pt x="170" y="46"/>
                  </a:lnTo>
                  <a:lnTo>
                    <a:pt x="168" y="176"/>
                  </a:lnTo>
                  <a:lnTo>
                    <a:pt x="121" y="225"/>
                  </a:lnTo>
                  <a:lnTo>
                    <a:pt x="0" y="283"/>
                  </a:lnTo>
                  <a:lnTo>
                    <a:pt x="9" y="302"/>
                  </a:lnTo>
                  <a:lnTo>
                    <a:pt x="65" y="320"/>
                  </a:lnTo>
                  <a:lnTo>
                    <a:pt x="203" y="256"/>
                  </a:lnTo>
                  <a:lnTo>
                    <a:pt x="319" y="369"/>
                  </a:lnTo>
                  <a:lnTo>
                    <a:pt x="319" y="605"/>
                  </a:lnTo>
                  <a:lnTo>
                    <a:pt x="319" y="844"/>
                  </a:lnTo>
                  <a:lnTo>
                    <a:pt x="385" y="876"/>
                  </a:lnTo>
                  <a:lnTo>
                    <a:pt x="390" y="969"/>
                  </a:lnTo>
                  <a:lnTo>
                    <a:pt x="440" y="1016"/>
                  </a:lnTo>
                  <a:lnTo>
                    <a:pt x="479" y="1022"/>
                  </a:lnTo>
                  <a:lnTo>
                    <a:pt x="503" y="1007"/>
                  </a:lnTo>
                  <a:lnTo>
                    <a:pt x="599" y="1035"/>
                  </a:lnTo>
                  <a:lnTo>
                    <a:pt x="695" y="1022"/>
                  </a:lnTo>
                  <a:lnTo>
                    <a:pt x="740" y="1005"/>
                  </a:lnTo>
                  <a:lnTo>
                    <a:pt x="761" y="971"/>
                  </a:lnTo>
                  <a:lnTo>
                    <a:pt x="840" y="975"/>
                  </a:lnTo>
                  <a:lnTo>
                    <a:pt x="1074" y="831"/>
                  </a:lnTo>
                  <a:lnTo>
                    <a:pt x="1115" y="754"/>
                  </a:lnTo>
                  <a:lnTo>
                    <a:pt x="1129" y="788"/>
                  </a:lnTo>
                  <a:lnTo>
                    <a:pt x="1163" y="786"/>
                  </a:lnTo>
                  <a:lnTo>
                    <a:pt x="1191" y="737"/>
                  </a:lnTo>
                  <a:lnTo>
                    <a:pt x="1270" y="714"/>
                  </a:lnTo>
                  <a:lnTo>
                    <a:pt x="1270" y="714"/>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4" name=""/>
            <p:cNvSpPr/>
            <p:nvPr/>
          </p:nvSpPr>
          <p:spPr>
            <a:xfrm>
              <a:off x="7359480" y="2119320"/>
              <a:ext cx="247680" cy="397080"/>
            </a:xfrm>
            <a:custGeom>
              <a:avLst/>
              <a:gdLst/>
              <a:ahLst/>
              <a:rect l="l" t="t" r="r" b="b"/>
              <a:pathLst>
                <a:path w="469" h="751">
                  <a:moveTo>
                    <a:pt x="236" y="751"/>
                  </a:moveTo>
                  <a:lnTo>
                    <a:pt x="215" y="708"/>
                  </a:lnTo>
                  <a:lnTo>
                    <a:pt x="252" y="482"/>
                  </a:lnTo>
                  <a:lnTo>
                    <a:pt x="325" y="341"/>
                  </a:lnTo>
                  <a:lnTo>
                    <a:pt x="342" y="227"/>
                  </a:lnTo>
                  <a:lnTo>
                    <a:pt x="449" y="155"/>
                  </a:lnTo>
                  <a:lnTo>
                    <a:pt x="437" y="76"/>
                  </a:lnTo>
                  <a:lnTo>
                    <a:pt x="469" y="25"/>
                  </a:lnTo>
                  <a:lnTo>
                    <a:pt x="462" y="0"/>
                  </a:lnTo>
                  <a:lnTo>
                    <a:pt x="224" y="0"/>
                  </a:lnTo>
                  <a:lnTo>
                    <a:pt x="21" y="0"/>
                  </a:lnTo>
                  <a:lnTo>
                    <a:pt x="15" y="124"/>
                  </a:lnTo>
                  <a:lnTo>
                    <a:pt x="37" y="178"/>
                  </a:lnTo>
                  <a:lnTo>
                    <a:pt x="0" y="311"/>
                  </a:lnTo>
                  <a:lnTo>
                    <a:pt x="17" y="417"/>
                  </a:lnTo>
                  <a:lnTo>
                    <a:pt x="4" y="451"/>
                  </a:lnTo>
                  <a:lnTo>
                    <a:pt x="48" y="482"/>
                  </a:lnTo>
                  <a:lnTo>
                    <a:pt x="46" y="751"/>
                  </a:lnTo>
                  <a:lnTo>
                    <a:pt x="236" y="751"/>
                  </a:lnTo>
                  <a:lnTo>
                    <a:pt x="236" y="751"/>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5" name=""/>
            <p:cNvSpPr/>
            <p:nvPr/>
          </p:nvSpPr>
          <p:spPr>
            <a:xfrm>
              <a:off x="7088040" y="2752920"/>
              <a:ext cx="214560" cy="398520"/>
            </a:xfrm>
            <a:custGeom>
              <a:avLst/>
              <a:gdLst/>
              <a:ahLst/>
              <a:rect l="l" t="t" r="r" b="b"/>
              <a:pathLst>
                <a:path w="406" h="753">
                  <a:moveTo>
                    <a:pt x="11" y="573"/>
                  </a:moveTo>
                  <a:lnTo>
                    <a:pt x="70" y="642"/>
                  </a:lnTo>
                  <a:lnTo>
                    <a:pt x="178" y="683"/>
                  </a:lnTo>
                  <a:lnTo>
                    <a:pt x="182" y="753"/>
                  </a:lnTo>
                  <a:lnTo>
                    <a:pt x="215" y="718"/>
                  </a:lnTo>
                  <a:lnTo>
                    <a:pt x="341" y="543"/>
                  </a:lnTo>
                  <a:lnTo>
                    <a:pt x="358" y="457"/>
                  </a:lnTo>
                  <a:lnTo>
                    <a:pt x="384" y="446"/>
                  </a:lnTo>
                  <a:lnTo>
                    <a:pt x="406" y="358"/>
                  </a:lnTo>
                  <a:lnTo>
                    <a:pt x="340" y="263"/>
                  </a:lnTo>
                  <a:lnTo>
                    <a:pt x="372" y="213"/>
                  </a:lnTo>
                  <a:lnTo>
                    <a:pt x="404" y="122"/>
                  </a:lnTo>
                  <a:lnTo>
                    <a:pt x="207" y="0"/>
                  </a:lnTo>
                  <a:lnTo>
                    <a:pt x="175" y="28"/>
                  </a:lnTo>
                  <a:lnTo>
                    <a:pt x="103" y="120"/>
                  </a:lnTo>
                  <a:lnTo>
                    <a:pt x="120" y="155"/>
                  </a:lnTo>
                  <a:lnTo>
                    <a:pt x="89" y="194"/>
                  </a:lnTo>
                  <a:lnTo>
                    <a:pt x="89" y="254"/>
                  </a:lnTo>
                  <a:lnTo>
                    <a:pt x="115" y="260"/>
                  </a:lnTo>
                  <a:lnTo>
                    <a:pt x="123" y="302"/>
                  </a:lnTo>
                  <a:lnTo>
                    <a:pt x="200" y="383"/>
                  </a:lnTo>
                  <a:lnTo>
                    <a:pt x="103" y="473"/>
                  </a:lnTo>
                  <a:lnTo>
                    <a:pt x="37" y="499"/>
                  </a:lnTo>
                  <a:lnTo>
                    <a:pt x="0" y="553"/>
                  </a:lnTo>
                  <a:lnTo>
                    <a:pt x="11" y="573"/>
                  </a:lnTo>
                  <a:close/>
                </a:path>
              </a:pathLst>
            </a:custGeom>
            <a:solidFill>
              <a:srgbClr val="00cc66"/>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6" name=""/>
            <p:cNvSpPr/>
            <p:nvPr/>
          </p:nvSpPr>
          <p:spPr>
            <a:xfrm>
              <a:off x="7088040" y="2752920"/>
              <a:ext cx="214560" cy="398520"/>
            </a:xfrm>
            <a:custGeom>
              <a:avLst/>
              <a:gdLst/>
              <a:ahLst/>
              <a:rect l="l" t="t" r="r" b="b"/>
              <a:pathLst>
                <a:path w="406" h="753">
                  <a:moveTo>
                    <a:pt x="11" y="573"/>
                  </a:moveTo>
                  <a:lnTo>
                    <a:pt x="70" y="642"/>
                  </a:lnTo>
                  <a:lnTo>
                    <a:pt x="178" y="683"/>
                  </a:lnTo>
                  <a:lnTo>
                    <a:pt x="182" y="753"/>
                  </a:lnTo>
                  <a:lnTo>
                    <a:pt x="215" y="718"/>
                  </a:lnTo>
                  <a:lnTo>
                    <a:pt x="341" y="543"/>
                  </a:lnTo>
                  <a:lnTo>
                    <a:pt x="358" y="457"/>
                  </a:lnTo>
                  <a:lnTo>
                    <a:pt x="384" y="446"/>
                  </a:lnTo>
                  <a:lnTo>
                    <a:pt x="406" y="358"/>
                  </a:lnTo>
                  <a:lnTo>
                    <a:pt x="340" y="263"/>
                  </a:lnTo>
                  <a:lnTo>
                    <a:pt x="372" y="213"/>
                  </a:lnTo>
                  <a:lnTo>
                    <a:pt x="404" y="122"/>
                  </a:lnTo>
                  <a:lnTo>
                    <a:pt x="207" y="0"/>
                  </a:lnTo>
                  <a:lnTo>
                    <a:pt x="175" y="28"/>
                  </a:lnTo>
                  <a:lnTo>
                    <a:pt x="103" y="120"/>
                  </a:lnTo>
                  <a:lnTo>
                    <a:pt x="120" y="155"/>
                  </a:lnTo>
                  <a:lnTo>
                    <a:pt x="89" y="194"/>
                  </a:lnTo>
                  <a:lnTo>
                    <a:pt x="89" y="254"/>
                  </a:lnTo>
                  <a:lnTo>
                    <a:pt x="115" y="260"/>
                  </a:lnTo>
                  <a:lnTo>
                    <a:pt x="123" y="302"/>
                  </a:lnTo>
                  <a:lnTo>
                    <a:pt x="200" y="383"/>
                  </a:lnTo>
                  <a:lnTo>
                    <a:pt x="103" y="473"/>
                  </a:lnTo>
                  <a:lnTo>
                    <a:pt x="37" y="499"/>
                  </a:lnTo>
                  <a:lnTo>
                    <a:pt x="0" y="553"/>
                  </a:lnTo>
                  <a:lnTo>
                    <a:pt x="11" y="573"/>
                  </a:lnTo>
                  <a:lnTo>
                    <a:pt x="11" y="573"/>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7" name=""/>
            <p:cNvSpPr/>
            <p:nvPr/>
          </p:nvSpPr>
          <p:spPr>
            <a:xfrm>
              <a:off x="7354800" y="2489400"/>
              <a:ext cx="468360" cy="233280"/>
            </a:xfrm>
            <a:custGeom>
              <a:avLst/>
              <a:gdLst/>
              <a:ahLst/>
              <a:rect l="l" t="t" r="r" b="b"/>
              <a:pathLst>
                <a:path w="886" h="442">
                  <a:moveTo>
                    <a:pt x="0" y="280"/>
                  </a:moveTo>
                  <a:lnTo>
                    <a:pt x="55" y="52"/>
                  </a:lnTo>
                  <a:lnTo>
                    <a:pt x="530" y="52"/>
                  </a:lnTo>
                  <a:lnTo>
                    <a:pt x="622" y="0"/>
                  </a:lnTo>
                  <a:lnTo>
                    <a:pt x="646" y="5"/>
                  </a:lnTo>
                  <a:lnTo>
                    <a:pt x="692" y="96"/>
                  </a:lnTo>
                  <a:lnTo>
                    <a:pt x="626" y="191"/>
                  </a:lnTo>
                  <a:lnTo>
                    <a:pt x="690" y="240"/>
                  </a:lnTo>
                  <a:lnTo>
                    <a:pt x="734" y="352"/>
                  </a:lnTo>
                  <a:lnTo>
                    <a:pt x="768" y="377"/>
                  </a:lnTo>
                  <a:lnTo>
                    <a:pt x="854" y="378"/>
                  </a:lnTo>
                  <a:lnTo>
                    <a:pt x="865" y="331"/>
                  </a:lnTo>
                  <a:lnTo>
                    <a:pt x="851" y="309"/>
                  </a:lnTo>
                  <a:lnTo>
                    <a:pt x="874" y="307"/>
                  </a:lnTo>
                  <a:lnTo>
                    <a:pt x="886" y="375"/>
                  </a:lnTo>
                  <a:lnTo>
                    <a:pt x="826" y="420"/>
                  </a:lnTo>
                  <a:lnTo>
                    <a:pt x="746" y="436"/>
                  </a:lnTo>
                  <a:lnTo>
                    <a:pt x="697" y="398"/>
                  </a:lnTo>
                  <a:lnTo>
                    <a:pt x="599" y="442"/>
                  </a:lnTo>
                  <a:lnTo>
                    <a:pt x="556" y="387"/>
                  </a:lnTo>
                  <a:lnTo>
                    <a:pt x="519" y="358"/>
                  </a:lnTo>
                  <a:lnTo>
                    <a:pt x="508" y="280"/>
                  </a:lnTo>
                  <a:lnTo>
                    <a:pt x="0" y="280"/>
                  </a:lnTo>
                  <a:lnTo>
                    <a:pt x="0" y="28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8" name=""/>
            <p:cNvSpPr/>
            <p:nvPr/>
          </p:nvSpPr>
          <p:spPr>
            <a:xfrm>
              <a:off x="7562880" y="2637000"/>
              <a:ext cx="85680" cy="122400"/>
            </a:xfrm>
            <a:custGeom>
              <a:avLst/>
              <a:gdLst/>
              <a:ahLst/>
              <a:rect l="l" t="t" r="r" b="b"/>
              <a:pathLst>
                <a:path w="161" h="230">
                  <a:moveTo>
                    <a:pt x="0" y="230"/>
                  </a:moveTo>
                  <a:lnTo>
                    <a:pt x="126" y="184"/>
                  </a:lnTo>
                  <a:lnTo>
                    <a:pt x="161" y="107"/>
                  </a:lnTo>
                  <a:lnTo>
                    <a:pt x="124" y="78"/>
                  </a:lnTo>
                  <a:lnTo>
                    <a:pt x="113" y="0"/>
                  </a:lnTo>
                  <a:lnTo>
                    <a:pt x="13" y="0"/>
                  </a:lnTo>
                  <a:lnTo>
                    <a:pt x="0" y="230"/>
                  </a:lnTo>
                  <a:close/>
                </a:path>
              </a:pathLst>
            </a:custGeom>
            <a:solidFill>
              <a:srgbClr val="00cc66"/>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9" name=""/>
            <p:cNvSpPr/>
            <p:nvPr/>
          </p:nvSpPr>
          <p:spPr>
            <a:xfrm>
              <a:off x="7562880" y="2637000"/>
              <a:ext cx="85680" cy="122400"/>
            </a:xfrm>
            <a:custGeom>
              <a:avLst/>
              <a:gdLst/>
              <a:ahLst/>
              <a:rect l="l" t="t" r="r" b="b"/>
              <a:pathLst>
                <a:path w="161" h="230">
                  <a:moveTo>
                    <a:pt x="0" y="230"/>
                  </a:moveTo>
                  <a:lnTo>
                    <a:pt x="126" y="184"/>
                  </a:lnTo>
                  <a:lnTo>
                    <a:pt x="161" y="107"/>
                  </a:lnTo>
                  <a:lnTo>
                    <a:pt x="124" y="78"/>
                  </a:lnTo>
                  <a:lnTo>
                    <a:pt x="113" y="0"/>
                  </a:lnTo>
                  <a:lnTo>
                    <a:pt x="13" y="0"/>
                  </a:lnTo>
                  <a:lnTo>
                    <a:pt x="0" y="230"/>
                  </a:lnTo>
                  <a:lnTo>
                    <a:pt x="0" y="23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0" name=""/>
            <p:cNvSpPr/>
            <p:nvPr/>
          </p:nvSpPr>
          <p:spPr>
            <a:xfrm>
              <a:off x="7323120" y="2637000"/>
              <a:ext cx="247680" cy="174600"/>
            </a:xfrm>
            <a:custGeom>
              <a:avLst/>
              <a:gdLst/>
              <a:ahLst/>
              <a:rect l="l" t="t" r="r" b="b"/>
              <a:pathLst>
                <a:path w="467" h="330">
                  <a:moveTo>
                    <a:pt x="19" y="330"/>
                  </a:moveTo>
                  <a:lnTo>
                    <a:pt x="171" y="281"/>
                  </a:lnTo>
                  <a:lnTo>
                    <a:pt x="224" y="238"/>
                  </a:lnTo>
                  <a:lnTo>
                    <a:pt x="338" y="237"/>
                  </a:lnTo>
                  <a:lnTo>
                    <a:pt x="454" y="230"/>
                  </a:lnTo>
                  <a:lnTo>
                    <a:pt x="467" y="0"/>
                  </a:lnTo>
                  <a:lnTo>
                    <a:pt x="59" y="0"/>
                  </a:lnTo>
                  <a:lnTo>
                    <a:pt x="41" y="236"/>
                  </a:lnTo>
                  <a:lnTo>
                    <a:pt x="57" y="264"/>
                  </a:lnTo>
                  <a:lnTo>
                    <a:pt x="0" y="301"/>
                  </a:lnTo>
                  <a:lnTo>
                    <a:pt x="19" y="330"/>
                  </a:lnTo>
                  <a:close/>
                </a:path>
              </a:pathLst>
            </a:custGeom>
            <a:solidFill>
              <a:srgbClr val="00cc66"/>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1" name=""/>
            <p:cNvSpPr/>
            <p:nvPr/>
          </p:nvSpPr>
          <p:spPr>
            <a:xfrm>
              <a:off x="6886440" y="3148200"/>
              <a:ext cx="28800" cy="31680"/>
            </a:xfrm>
            <a:custGeom>
              <a:avLst/>
              <a:gdLst/>
              <a:ahLst/>
              <a:rect l="l" t="t" r="r" b="b"/>
              <a:pathLst>
                <a:path w="53" h="61">
                  <a:moveTo>
                    <a:pt x="20" y="61"/>
                  </a:moveTo>
                  <a:lnTo>
                    <a:pt x="0" y="17"/>
                  </a:lnTo>
                  <a:lnTo>
                    <a:pt x="20" y="0"/>
                  </a:lnTo>
                  <a:lnTo>
                    <a:pt x="53" y="32"/>
                  </a:lnTo>
                  <a:lnTo>
                    <a:pt x="20" y="61"/>
                  </a:lnTo>
                  <a:close/>
                </a:path>
              </a:pathLst>
            </a:custGeom>
            <a:solidFill>
              <a:srgbClr val="00cc66"/>
            </a:solidFill>
            <a:ln w="9360">
              <a:solidFill>
                <a:srgbClr val="969696"/>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712" name=""/>
            <p:cNvSpPr/>
            <p:nvPr/>
          </p:nvSpPr>
          <p:spPr>
            <a:xfrm>
              <a:off x="6886440" y="3148200"/>
              <a:ext cx="28800" cy="31680"/>
            </a:xfrm>
            <a:custGeom>
              <a:avLst/>
              <a:gdLst/>
              <a:ahLst/>
              <a:rect l="l" t="t" r="r" b="b"/>
              <a:pathLst>
                <a:path w="53" h="61">
                  <a:moveTo>
                    <a:pt x="20" y="61"/>
                  </a:moveTo>
                  <a:lnTo>
                    <a:pt x="0" y="17"/>
                  </a:lnTo>
                  <a:lnTo>
                    <a:pt x="20" y="0"/>
                  </a:lnTo>
                  <a:lnTo>
                    <a:pt x="53" y="32"/>
                  </a:lnTo>
                  <a:lnTo>
                    <a:pt x="20" y="61"/>
                  </a:lnTo>
                  <a:lnTo>
                    <a:pt x="20" y="61"/>
                  </a:lnTo>
                  <a:close/>
                </a:path>
              </a:pathLst>
            </a:custGeom>
            <a:solidFill>
              <a:srgbClr val="00cc66"/>
            </a:solidFill>
            <a:ln w="3240">
              <a:solidFill>
                <a:srgbClr val="969696"/>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713" name=""/>
            <p:cNvSpPr/>
            <p:nvPr/>
          </p:nvSpPr>
          <p:spPr>
            <a:xfrm>
              <a:off x="6178680" y="2873520"/>
              <a:ext cx="628560" cy="565200"/>
            </a:xfrm>
            <a:custGeom>
              <a:avLst/>
              <a:gdLst/>
              <a:ahLst/>
              <a:rect l="l" t="t" r="r" b="b"/>
              <a:pathLst>
                <a:path w="1188" h="1066">
                  <a:moveTo>
                    <a:pt x="15" y="700"/>
                  </a:moveTo>
                  <a:lnTo>
                    <a:pt x="77" y="690"/>
                  </a:lnTo>
                  <a:lnTo>
                    <a:pt x="145" y="516"/>
                  </a:lnTo>
                  <a:lnTo>
                    <a:pt x="171" y="521"/>
                  </a:lnTo>
                  <a:lnTo>
                    <a:pt x="173" y="555"/>
                  </a:lnTo>
                  <a:lnTo>
                    <a:pt x="212" y="540"/>
                  </a:lnTo>
                  <a:lnTo>
                    <a:pt x="200" y="493"/>
                  </a:lnTo>
                  <a:lnTo>
                    <a:pt x="231" y="436"/>
                  </a:lnTo>
                  <a:lnTo>
                    <a:pt x="288" y="388"/>
                  </a:lnTo>
                  <a:lnTo>
                    <a:pt x="310" y="410"/>
                  </a:lnTo>
                  <a:lnTo>
                    <a:pt x="345" y="394"/>
                  </a:lnTo>
                  <a:lnTo>
                    <a:pt x="428" y="323"/>
                  </a:lnTo>
                  <a:lnTo>
                    <a:pt x="495" y="106"/>
                  </a:lnTo>
                  <a:lnTo>
                    <a:pt x="476" y="18"/>
                  </a:lnTo>
                  <a:lnTo>
                    <a:pt x="515" y="0"/>
                  </a:lnTo>
                  <a:lnTo>
                    <a:pt x="515" y="293"/>
                  </a:lnTo>
                  <a:lnTo>
                    <a:pt x="767" y="293"/>
                  </a:lnTo>
                  <a:lnTo>
                    <a:pt x="765" y="454"/>
                  </a:lnTo>
                  <a:lnTo>
                    <a:pt x="858" y="371"/>
                  </a:lnTo>
                  <a:lnTo>
                    <a:pt x="893" y="377"/>
                  </a:lnTo>
                  <a:lnTo>
                    <a:pt x="938" y="317"/>
                  </a:lnTo>
                  <a:lnTo>
                    <a:pt x="986" y="353"/>
                  </a:lnTo>
                  <a:lnTo>
                    <a:pt x="1013" y="352"/>
                  </a:lnTo>
                  <a:lnTo>
                    <a:pt x="1021" y="323"/>
                  </a:lnTo>
                  <a:lnTo>
                    <a:pt x="1081" y="300"/>
                  </a:lnTo>
                  <a:lnTo>
                    <a:pt x="1163" y="327"/>
                  </a:lnTo>
                  <a:lnTo>
                    <a:pt x="1188" y="414"/>
                  </a:lnTo>
                  <a:lnTo>
                    <a:pt x="1165" y="471"/>
                  </a:lnTo>
                  <a:lnTo>
                    <a:pt x="1045" y="374"/>
                  </a:lnTo>
                  <a:lnTo>
                    <a:pt x="1023" y="469"/>
                  </a:lnTo>
                  <a:lnTo>
                    <a:pt x="913" y="585"/>
                  </a:lnTo>
                  <a:lnTo>
                    <a:pt x="884" y="564"/>
                  </a:lnTo>
                  <a:lnTo>
                    <a:pt x="813" y="695"/>
                  </a:lnTo>
                  <a:lnTo>
                    <a:pt x="726" y="644"/>
                  </a:lnTo>
                  <a:lnTo>
                    <a:pt x="690" y="743"/>
                  </a:lnTo>
                  <a:lnTo>
                    <a:pt x="571" y="921"/>
                  </a:lnTo>
                  <a:lnTo>
                    <a:pt x="586" y="939"/>
                  </a:lnTo>
                  <a:lnTo>
                    <a:pt x="573" y="971"/>
                  </a:lnTo>
                  <a:lnTo>
                    <a:pt x="531" y="999"/>
                  </a:lnTo>
                  <a:lnTo>
                    <a:pt x="433" y="1001"/>
                  </a:lnTo>
                  <a:lnTo>
                    <a:pt x="423" y="1033"/>
                  </a:lnTo>
                  <a:lnTo>
                    <a:pt x="346" y="1056"/>
                  </a:lnTo>
                  <a:lnTo>
                    <a:pt x="311" y="1028"/>
                  </a:lnTo>
                  <a:lnTo>
                    <a:pt x="247" y="1066"/>
                  </a:lnTo>
                  <a:lnTo>
                    <a:pt x="195" y="1041"/>
                  </a:lnTo>
                  <a:lnTo>
                    <a:pt x="173" y="1018"/>
                  </a:lnTo>
                  <a:lnTo>
                    <a:pt x="164" y="966"/>
                  </a:lnTo>
                  <a:lnTo>
                    <a:pt x="85" y="923"/>
                  </a:lnTo>
                  <a:lnTo>
                    <a:pt x="0" y="776"/>
                  </a:lnTo>
                  <a:lnTo>
                    <a:pt x="15" y="700"/>
                  </a:lnTo>
                  <a:lnTo>
                    <a:pt x="15" y="70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4" name=""/>
            <p:cNvSpPr/>
            <p:nvPr/>
          </p:nvSpPr>
          <p:spPr>
            <a:xfrm>
              <a:off x="5900760" y="2648160"/>
              <a:ext cx="550800" cy="596880"/>
            </a:xfrm>
            <a:custGeom>
              <a:avLst/>
              <a:gdLst/>
              <a:ahLst/>
              <a:rect l="l" t="t" r="r" b="b"/>
              <a:pathLst>
                <a:path w="1040" h="1128">
                  <a:moveTo>
                    <a:pt x="19" y="901"/>
                  </a:moveTo>
                  <a:lnTo>
                    <a:pt x="0" y="915"/>
                  </a:lnTo>
                  <a:lnTo>
                    <a:pt x="0" y="493"/>
                  </a:lnTo>
                  <a:lnTo>
                    <a:pt x="0" y="87"/>
                  </a:lnTo>
                  <a:lnTo>
                    <a:pt x="335" y="87"/>
                  </a:lnTo>
                  <a:lnTo>
                    <a:pt x="579" y="172"/>
                  </a:lnTo>
                  <a:lnTo>
                    <a:pt x="735" y="146"/>
                  </a:lnTo>
                  <a:lnTo>
                    <a:pt x="889" y="49"/>
                  </a:lnTo>
                  <a:lnTo>
                    <a:pt x="1040" y="0"/>
                  </a:lnTo>
                  <a:lnTo>
                    <a:pt x="1040" y="428"/>
                  </a:lnTo>
                  <a:lnTo>
                    <a:pt x="1001" y="446"/>
                  </a:lnTo>
                  <a:lnTo>
                    <a:pt x="1020" y="534"/>
                  </a:lnTo>
                  <a:lnTo>
                    <a:pt x="953" y="751"/>
                  </a:lnTo>
                  <a:lnTo>
                    <a:pt x="870" y="822"/>
                  </a:lnTo>
                  <a:lnTo>
                    <a:pt x="835" y="838"/>
                  </a:lnTo>
                  <a:lnTo>
                    <a:pt x="813" y="816"/>
                  </a:lnTo>
                  <a:lnTo>
                    <a:pt x="756" y="864"/>
                  </a:lnTo>
                  <a:lnTo>
                    <a:pt x="725" y="921"/>
                  </a:lnTo>
                  <a:lnTo>
                    <a:pt x="737" y="968"/>
                  </a:lnTo>
                  <a:lnTo>
                    <a:pt x="698" y="983"/>
                  </a:lnTo>
                  <a:lnTo>
                    <a:pt x="696" y="949"/>
                  </a:lnTo>
                  <a:lnTo>
                    <a:pt x="670" y="944"/>
                  </a:lnTo>
                  <a:lnTo>
                    <a:pt x="602" y="1118"/>
                  </a:lnTo>
                  <a:lnTo>
                    <a:pt x="540" y="1128"/>
                  </a:lnTo>
                  <a:lnTo>
                    <a:pt x="480" y="1075"/>
                  </a:lnTo>
                  <a:lnTo>
                    <a:pt x="462" y="1024"/>
                  </a:lnTo>
                  <a:lnTo>
                    <a:pt x="403" y="1063"/>
                  </a:lnTo>
                  <a:lnTo>
                    <a:pt x="366" y="1070"/>
                  </a:lnTo>
                  <a:lnTo>
                    <a:pt x="315" y="1037"/>
                  </a:lnTo>
                  <a:lnTo>
                    <a:pt x="281" y="1061"/>
                  </a:lnTo>
                  <a:lnTo>
                    <a:pt x="258" y="1054"/>
                  </a:lnTo>
                  <a:lnTo>
                    <a:pt x="228" y="1018"/>
                  </a:lnTo>
                  <a:lnTo>
                    <a:pt x="145" y="1002"/>
                  </a:lnTo>
                  <a:lnTo>
                    <a:pt x="88" y="911"/>
                  </a:lnTo>
                  <a:lnTo>
                    <a:pt x="19" y="901"/>
                  </a:lnTo>
                  <a:lnTo>
                    <a:pt x="19" y="901"/>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5" name=""/>
            <p:cNvSpPr/>
            <p:nvPr/>
          </p:nvSpPr>
          <p:spPr>
            <a:xfrm>
              <a:off x="5183280" y="1657440"/>
              <a:ext cx="826920" cy="439920"/>
            </a:xfrm>
            <a:custGeom>
              <a:avLst/>
              <a:gdLst/>
              <a:ahLst/>
              <a:rect l="l" t="t" r="r" b="b"/>
              <a:pathLst>
                <a:path w="1565" h="829">
                  <a:moveTo>
                    <a:pt x="0" y="315"/>
                  </a:moveTo>
                  <a:lnTo>
                    <a:pt x="263" y="216"/>
                  </a:lnTo>
                  <a:lnTo>
                    <a:pt x="478" y="45"/>
                  </a:lnTo>
                  <a:lnTo>
                    <a:pt x="625" y="0"/>
                  </a:lnTo>
                  <a:lnTo>
                    <a:pt x="634" y="24"/>
                  </a:lnTo>
                  <a:lnTo>
                    <a:pt x="470" y="185"/>
                  </a:lnTo>
                  <a:lnTo>
                    <a:pt x="468" y="256"/>
                  </a:lnTo>
                  <a:lnTo>
                    <a:pt x="502" y="221"/>
                  </a:lnTo>
                  <a:lnTo>
                    <a:pt x="593" y="214"/>
                  </a:lnTo>
                  <a:lnTo>
                    <a:pt x="673" y="261"/>
                  </a:lnTo>
                  <a:lnTo>
                    <a:pt x="751" y="353"/>
                  </a:lnTo>
                  <a:lnTo>
                    <a:pt x="898" y="365"/>
                  </a:lnTo>
                  <a:lnTo>
                    <a:pt x="1034" y="284"/>
                  </a:lnTo>
                  <a:lnTo>
                    <a:pt x="1288" y="256"/>
                  </a:lnTo>
                  <a:lnTo>
                    <a:pt x="1299" y="330"/>
                  </a:lnTo>
                  <a:lnTo>
                    <a:pt x="1338" y="351"/>
                  </a:lnTo>
                  <a:lnTo>
                    <a:pt x="1435" y="351"/>
                  </a:lnTo>
                  <a:lnTo>
                    <a:pt x="1470" y="351"/>
                  </a:lnTo>
                  <a:lnTo>
                    <a:pt x="1496" y="459"/>
                  </a:lnTo>
                  <a:lnTo>
                    <a:pt x="1565" y="527"/>
                  </a:lnTo>
                  <a:lnTo>
                    <a:pt x="1453" y="551"/>
                  </a:lnTo>
                  <a:lnTo>
                    <a:pt x="1413" y="513"/>
                  </a:lnTo>
                  <a:lnTo>
                    <a:pt x="1398" y="564"/>
                  </a:lnTo>
                  <a:lnTo>
                    <a:pt x="1362" y="564"/>
                  </a:lnTo>
                  <a:lnTo>
                    <a:pt x="1232" y="495"/>
                  </a:lnTo>
                  <a:lnTo>
                    <a:pt x="1017" y="571"/>
                  </a:lnTo>
                  <a:lnTo>
                    <a:pt x="916" y="654"/>
                  </a:lnTo>
                  <a:lnTo>
                    <a:pt x="919" y="571"/>
                  </a:lnTo>
                  <a:lnTo>
                    <a:pt x="839" y="609"/>
                  </a:lnTo>
                  <a:lnTo>
                    <a:pt x="681" y="829"/>
                  </a:lnTo>
                  <a:lnTo>
                    <a:pt x="648" y="800"/>
                  </a:lnTo>
                  <a:lnTo>
                    <a:pt x="663" y="730"/>
                  </a:lnTo>
                  <a:lnTo>
                    <a:pt x="613" y="737"/>
                  </a:lnTo>
                  <a:lnTo>
                    <a:pt x="633" y="627"/>
                  </a:lnTo>
                  <a:lnTo>
                    <a:pt x="557" y="586"/>
                  </a:lnTo>
                  <a:lnTo>
                    <a:pt x="557" y="542"/>
                  </a:lnTo>
                  <a:lnTo>
                    <a:pt x="70" y="400"/>
                  </a:lnTo>
                  <a:lnTo>
                    <a:pt x="45" y="341"/>
                  </a:lnTo>
                  <a:lnTo>
                    <a:pt x="0" y="315"/>
                  </a:lnTo>
                  <a:close/>
                </a:path>
              </a:pathLst>
            </a:custGeom>
            <a:solidFill>
              <a:srgbClr val="00cc66"/>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6" name=""/>
            <p:cNvSpPr/>
            <p:nvPr/>
          </p:nvSpPr>
          <p:spPr>
            <a:xfrm>
              <a:off x="5627520" y="1989360"/>
              <a:ext cx="582840" cy="704880"/>
            </a:xfrm>
            <a:custGeom>
              <a:avLst/>
              <a:gdLst/>
              <a:ahLst/>
              <a:rect l="l" t="t" r="r" b="b"/>
              <a:pathLst>
                <a:path w="1101" h="1331">
                  <a:moveTo>
                    <a:pt x="1101" y="881"/>
                  </a:moveTo>
                  <a:lnTo>
                    <a:pt x="1066" y="832"/>
                  </a:lnTo>
                  <a:lnTo>
                    <a:pt x="1031" y="636"/>
                  </a:lnTo>
                  <a:lnTo>
                    <a:pt x="977" y="551"/>
                  </a:lnTo>
                  <a:lnTo>
                    <a:pt x="867" y="587"/>
                  </a:lnTo>
                  <a:lnTo>
                    <a:pt x="798" y="685"/>
                  </a:lnTo>
                  <a:lnTo>
                    <a:pt x="752" y="689"/>
                  </a:lnTo>
                  <a:lnTo>
                    <a:pt x="732" y="666"/>
                  </a:lnTo>
                  <a:lnTo>
                    <a:pt x="764" y="583"/>
                  </a:lnTo>
                  <a:lnTo>
                    <a:pt x="825" y="533"/>
                  </a:lnTo>
                  <a:lnTo>
                    <a:pt x="882" y="433"/>
                  </a:lnTo>
                  <a:lnTo>
                    <a:pt x="846" y="232"/>
                  </a:lnTo>
                  <a:lnTo>
                    <a:pt x="867" y="210"/>
                  </a:lnTo>
                  <a:lnTo>
                    <a:pt x="839" y="151"/>
                  </a:lnTo>
                  <a:lnTo>
                    <a:pt x="638" y="23"/>
                  </a:lnTo>
                  <a:lnTo>
                    <a:pt x="475" y="0"/>
                  </a:lnTo>
                  <a:lnTo>
                    <a:pt x="451" y="52"/>
                  </a:lnTo>
                  <a:lnTo>
                    <a:pt x="478" y="106"/>
                  </a:lnTo>
                  <a:lnTo>
                    <a:pt x="371" y="151"/>
                  </a:lnTo>
                  <a:lnTo>
                    <a:pt x="360" y="261"/>
                  </a:lnTo>
                  <a:lnTo>
                    <a:pt x="323" y="296"/>
                  </a:lnTo>
                  <a:lnTo>
                    <a:pt x="301" y="200"/>
                  </a:lnTo>
                  <a:lnTo>
                    <a:pt x="197" y="277"/>
                  </a:lnTo>
                  <a:lnTo>
                    <a:pt x="165" y="346"/>
                  </a:lnTo>
                  <a:lnTo>
                    <a:pt x="157" y="492"/>
                  </a:lnTo>
                  <a:lnTo>
                    <a:pt x="133" y="512"/>
                  </a:lnTo>
                  <a:lnTo>
                    <a:pt x="98" y="691"/>
                  </a:lnTo>
                  <a:lnTo>
                    <a:pt x="164" y="829"/>
                  </a:lnTo>
                  <a:lnTo>
                    <a:pt x="171" y="877"/>
                  </a:lnTo>
                  <a:lnTo>
                    <a:pt x="163" y="1028"/>
                  </a:lnTo>
                  <a:lnTo>
                    <a:pt x="64" y="1272"/>
                  </a:lnTo>
                  <a:lnTo>
                    <a:pt x="0" y="1311"/>
                  </a:lnTo>
                  <a:lnTo>
                    <a:pt x="516" y="1314"/>
                  </a:lnTo>
                  <a:lnTo>
                    <a:pt x="516" y="1331"/>
                  </a:lnTo>
                  <a:lnTo>
                    <a:pt x="851" y="1331"/>
                  </a:lnTo>
                  <a:lnTo>
                    <a:pt x="930" y="1240"/>
                  </a:lnTo>
                  <a:lnTo>
                    <a:pt x="932" y="1190"/>
                  </a:lnTo>
                  <a:lnTo>
                    <a:pt x="977" y="1115"/>
                  </a:lnTo>
                  <a:lnTo>
                    <a:pt x="985" y="1061"/>
                  </a:lnTo>
                  <a:lnTo>
                    <a:pt x="1066" y="1035"/>
                  </a:lnTo>
                  <a:lnTo>
                    <a:pt x="1101" y="881"/>
                  </a:lnTo>
                  <a:lnTo>
                    <a:pt x="1101" y="881"/>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7" name=""/>
            <p:cNvSpPr/>
            <p:nvPr/>
          </p:nvSpPr>
          <p:spPr>
            <a:xfrm>
              <a:off x="6086520" y="3753000"/>
              <a:ext cx="617400" cy="488880"/>
            </a:xfrm>
            <a:custGeom>
              <a:avLst/>
              <a:gdLst/>
              <a:ahLst/>
              <a:rect l="l" t="t" r="r" b="b"/>
              <a:pathLst>
                <a:path w="1167" h="924">
                  <a:moveTo>
                    <a:pt x="597" y="924"/>
                  </a:moveTo>
                  <a:lnTo>
                    <a:pt x="598" y="892"/>
                  </a:lnTo>
                  <a:lnTo>
                    <a:pt x="674" y="850"/>
                  </a:lnTo>
                  <a:lnTo>
                    <a:pt x="646" y="774"/>
                  </a:lnTo>
                  <a:lnTo>
                    <a:pt x="805" y="769"/>
                  </a:lnTo>
                  <a:lnTo>
                    <a:pt x="1012" y="605"/>
                  </a:lnTo>
                  <a:lnTo>
                    <a:pt x="1015" y="552"/>
                  </a:lnTo>
                  <a:lnTo>
                    <a:pt x="1167" y="399"/>
                  </a:lnTo>
                  <a:lnTo>
                    <a:pt x="894" y="120"/>
                  </a:lnTo>
                  <a:lnTo>
                    <a:pt x="622" y="120"/>
                  </a:lnTo>
                  <a:lnTo>
                    <a:pt x="623" y="78"/>
                  </a:lnTo>
                  <a:lnTo>
                    <a:pt x="588" y="30"/>
                  </a:lnTo>
                  <a:lnTo>
                    <a:pt x="563" y="48"/>
                  </a:lnTo>
                  <a:lnTo>
                    <a:pt x="558" y="20"/>
                  </a:lnTo>
                  <a:lnTo>
                    <a:pt x="235" y="0"/>
                  </a:lnTo>
                  <a:lnTo>
                    <a:pt x="64" y="61"/>
                  </a:lnTo>
                  <a:lnTo>
                    <a:pt x="0" y="151"/>
                  </a:lnTo>
                  <a:lnTo>
                    <a:pt x="81" y="217"/>
                  </a:lnTo>
                  <a:lnTo>
                    <a:pt x="117" y="219"/>
                  </a:lnTo>
                  <a:lnTo>
                    <a:pt x="195" y="372"/>
                  </a:lnTo>
                  <a:lnTo>
                    <a:pt x="347" y="512"/>
                  </a:lnTo>
                  <a:lnTo>
                    <a:pt x="345" y="543"/>
                  </a:lnTo>
                  <a:lnTo>
                    <a:pt x="388" y="602"/>
                  </a:lnTo>
                  <a:lnTo>
                    <a:pt x="452" y="644"/>
                  </a:lnTo>
                  <a:lnTo>
                    <a:pt x="473" y="757"/>
                  </a:lnTo>
                  <a:lnTo>
                    <a:pt x="514" y="782"/>
                  </a:lnTo>
                  <a:lnTo>
                    <a:pt x="540" y="840"/>
                  </a:lnTo>
                  <a:lnTo>
                    <a:pt x="538" y="896"/>
                  </a:lnTo>
                  <a:lnTo>
                    <a:pt x="597" y="924"/>
                  </a:lnTo>
                  <a:lnTo>
                    <a:pt x="597" y="924"/>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8" name=""/>
            <p:cNvSpPr/>
            <p:nvPr/>
          </p:nvSpPr>
          <p:spPr>
            <a:xfrm>
              <a:off x="7058160" y="3008520"/>
              <a:ext cx="102960" cy="228600"/>
            </a:xfrm>
            <a:custGeom>
              <a:avLst/>
              <a:gdLst/>
              <a:ahLst/>
              <a:rect l="l" t="t" r="r" b="b"/>
              <a:pathLst>
                <a:path w="196" h="434">
                  <a:moveTo>
                    <a:pt x="0" y="40"/>
                  </a:moveTo>
                  <a:lnTo>
                    <a:pt x="35" y="0"/>
                  </a:lnTo>
                  <a:lnTo>
                    <a:pt x="94" y="16"/>
                  </a:lnTo>
                  <a:lnTo>
                    <a:pt x="57" y="70"/>
                  </a:lnTo>
                  <a:lnTo>
                    <a:pt x="60" y="120"/>
                  </a:lnTo>
                  <a:lnTo>
                    <a:pt x="172" y="331"/>
                  </a:lnTo>
                  <a:lnTo>
                    <a:pt x="196" y="407"/>
                  </a:lnTo>
                  <a:lnTo>
                    <a:pt x="181" y="434"/>
                  </a:lnTo>
                  <a:lnTo>
                    <a:pt x="18" y="432"/>
                  </a:lnTo>
                  <a:lnTo>
                    <a:pt x="0" y="40"/>
                  </a:lnTo>
                  <a:close/>
                </a:path>
              </a:pathLst>
            </a:custGeom>
            <a:solidFill>
              <a:srgbClr val="00cc66"/>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9" name=""/>
            <p:cNvSpPr/>
            <p:nvPr/>
          </p:nvSpPr>
          <p:spPr>
            <a:xfrm>
              <a:off x="7058160" y="3008520"/>
              <a:ext cx="102960" cy="228600"/>
            </a:xfrm>
            <a:custGeom>
              <a:avLst/>
              <a:gdLst/>
              <a:ahLst/>
              <a:rect l="l" t="t" r="r" b="b"/>
              <a:pathLst>
                <a:path w="196" h="434">
                  <a:moveTo>
                    <a:pt x="0" y="40"/>
                  </a:moveTo>
                  <a:lnTo>
                    <a:pt x="35" y="0"/>
                  </a:lnTo>
                  <a:lnTo>
                    <a:pt x="94" y="16"/>
                  </a:lnTo>
                  <a:lnTo>
                    <a:pt x="57" y="70"/>
                  </a:lnTo>
                  <a:lnTo>
                    <a:pt x="60" y="120"/>
                  </a:lnTo>
                  <a:lnTo>
                    <a:pt x="172" y="331"/>
                  </a:lnTo>
                  <a:lnTo>
                    <a:pt x="196" y="407"/>
                  </a:lnTo>
                  <a:lnTo>
                    <a:pt x="181" y="434"/>
                  </a:lnTo>
                  <a:lnTo>
                    <a:pt x="18" y="432"/>
                  </a:lnTo>
                  <a:lnTo>
                    <a:pt x="0" y="40"/>
                  </a:lnTo>
                  <a:lnTo>
                    <a:pt x="0" y="4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0" name=""/>
            <p:cNvSpPr/>
            <p:nvPr/>
          </p:nvSpPr>
          <p:spPr>
            <a:xfrm>
              <a:off x="7039080" y="3303720"/>
              <a:ext cx="90360" cy="146160"/>
            </a:xfrm>
            <a:custGeom>
              <a:avLst/>
              <a:gdLst/>
              <a:ahLst/>
              <a:rect l="l" t="t" r="r" b="b"/>
              <a:pathLst>
                <a:path w="172" h="274">
                  <a:moveTo>
                    <a:pt x="59" y="22"/>
                  </a:moveTo>
                  <a:lnTo>
                    <a:pt x="80" y="30"/>
                  </a:lnTo>
                  <a:lnTo>
                    <a:pt x="72" y="56"/>
                  </a:lnTo>
                  <a:lnTo>
                    <a:pt x="0" y="181"/>
                  </a:lnTo>
                  <a:lnTo>
                    <a:pt x="19" y="274"/>
                  </a:lnTo>
                  <a:lnTo>
                    <a:pt x="69" y="239"/>
                  </a:lnTo>
                  <a:lnTo>
                    <a:pt x="99" y="130"/>
                  </a:lnTo>
                  <a:lnTo>
                    <a:pt x="172" y="0"/>
                  </a:lnTo>
                  <a:lnTo>
                    <a:pt x="59" y="22"/>
                  </a:lnTo>
                  <a:close/>
                </a:path>
              </a:pathLst>
            </a:custGeom>
            <a:solidFill>
              <a:srgbClr val="00cc66"/>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1" name=""/>
            <p:cNvSpPr/>
            <p:nvPr/>
          </p:nvSpPr>
          <p:spPr>
            <a:xfrm>
              <a:off x="7039080" y="3303720"/>
              <a:ext cx="90360" cy="146160"/>
            </a:xfrm>
            <a:custGeom>
              <a:avLst/>
              <a:gdLst/>
              <a:ahLst/>
              <a:rect l="l" t="t" r="r" b="b"/>
              <a:pathLst>
                <a:path w="172" h="274">
                  <a:moveTo>
                    <a:pt x="59" y="22"/>
                  </a:moveTo>
                  <a:lnTo>
                    <a:pt x="80" y="30"/>
                  </a:lnTo>
                  <a:lnTo>
                    <a:pt x="72" y="56"/>
                  </a:lnTo>
                  <a:lnTo>
                    <a:pt x="0" y="181"/>
                  </a:lnTo>
                  <a:lnTo>
                    <a:pt x="19" y="274"/>
                  </a:lnTo>
                  <a:lnTo>
                    <a:pt x="69" y="239"/>
                  </a:lnTo>
                  <a:lnTo>
                    <a:pt x="99" y="130"/>
                  </a:lnTo>
                  <a:lnTo>
                    <a:pt x="172" y="0"/>
                  </a:lnTo>
                  <a:lnTo>
                    <a:pt x="59" y="22"/>
                  </a:lnTo>
                  <a:lnTo>
                    <a:pt x="59" y="22"/>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2" name=""/>
            <p:cNvSpPr/>
            <p:nvPr/>
          </p:nvSpPr>
          <p:spPr>
            <a:xfrm>
              <a:off x="8480520" y="4192920"/>
              <a:ext cx="15840" cy="17280"/>
            </a:xfrm>
            <a:custGeom>
              <a:avLst/>
              <a:gdLst/>
              <a:ahLst/>
              <a:rect l="l" t="t" r="r" b="b"/>
              <a:pathLst>
                <a:path w="29" h="32">
                  <a:moveTo>
                    <a:pt x="29" y="0"/>
                  </a:moveTo>
                  <a:lnTo>
                    <a:pt x="0" y="32"/>
                  </a:lnTo>
                  <a:lnTo>
                    <a:pt x="29" y="0"/>
                  </a:lnTo>
                  <a:close/>
                </a:path>
              </a:pathLst>
            </a:custGeom>
            <a:solidFill>
              <a:srgbClr val="00cc66"/>
            </a:solidFill>
            <a:ln w="9360">
              <a:solidFill>
                <a:srgbClr val="969696"/>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23" name=""/>
            <p:cNvSpPr/>
            <p:nvPr/>
          </p:nvSpPr>
          <p:spPr>
            <a:xfrm>
              <a:off x="8480520" y="4192920"/>
              <a:ext cx="15840" cy="17280"/>
            </a:xfrm>
            <a:custGeom>
              <a:avLst/>
              <a:gdLst/>
              <a:ahLst/>
              <a:rect l="l" t="t" r="r" b="b"/>
              <a:pathLst>
                <a:path w="29" h="32">
                  <a:moveTo>
                    <a:pt x="29" y="0"/>
                  </a:moveTo>
                  <a:lnTo>
                    <a:pt x="0" y="32"/>
                  </a:lnTo>
                  <a:lnTo>
                    <a:pt x="29" y="0"/>
                  </a:lnTo>
                  <a:lnTo>
                    <a:pt x="29" y="0"/>
                  </a:lnTo>
                  <a:close/>
                </a:path>
              </a:pathLst>
            </a:custGeom>
            <a:solidFill>
              <a:srgbClr val="00cc66"/>
            </a:solidFill>
            <a:ln w="3240">
              <a:solidFill>
                <a:srgbClr val="969696"/>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24" name=""/>
            <p:cNvSpPr/>
            <p:nvPr/>
          </p:nvSpPr>
          <p:spPr>
            <a:xfrm>
              <a:off x="7299360" y="2783160"/>
              <a:ext cx="257040" cy="100080"/>
            </a:xfrm>
            <a:custGeom>
              <a:avLst/>
              <a:gdLst/>
              <a:ahLst/>
              <a:rect l="l" t="t" r="r" b="b"/>
              <a:pathLst>
                <a:path w="487" h="191">
                  <a:moveTo>
                    <a:pt x="421" y="17"/>
                  </a:moveTo>
                  <a:lnTo>
                    <a:pt x="422" y="0"/>
                  </a:lnTo>
                  <a:lnTo>
                    <a:pt x="331" y="64"/>
                  </a:lnTo>
                  <a:lnTo>
                    <a:pt x="69" y="110"/>
                  </a:lnTo>
                  <a:lnTo>
                    <a:pt x="5" y="152"/>
                  </a:lnTo>
                  <a:lnTo>
                    <a:pt x="0" y="183"/>
                  </a:lnTo>
                  <a:lnTo>
                    <a:pt x="45" y="191"/>
                  </a:lnTo>
                  <a:lnTo>
                    <a:pt x="428" y="78"/>
                  </a:lnTo>
                  <a:lnTo>
                    <a:pt x="487" y="47"/>
                  </a:lnTo>
                  <a:lnTo>
                    <a:pt x="481" y="30"/>
                  </a:lnTo>
                  <a:lnTo>
                    <a:pt x="436" y="43"/>
                  </a:lnTo>
                  <a:lnTo>
                    <a:pt x="371" y="64"/>
                  </a:lnTo>
                  <a:lnTo>
                    <a:pt x="421" y="17"/>
                  </a:lnTo>
                  <a:close/>
                </a:path>
              </a:pathLst>
            </a:custGeom>
            <a:solidFill>
              <a:srgbClr val="00cc66"/>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5" name=""/>
            <p:cNvSpPr/>
            <p:nvPr/>
          </p:nvSpPr>
          <p:spPr>
            <a:xfrm>
              <a:off x="7299360" y="2783160"/>
              <a:ext cx="257040" cy="100080"/>
            </a:xfrm>
            <a:custGeom>
              <a:avLst/>
              <a:gdLst/>
              <a:ahLst/>
              <a:rect l="l" t="t" r="r" b="b"/>
              <a:pathLst>
                <a:path w="487" h="191">
                  <a:moveTo>
                    <a:pt x="421" y="17"/>
                  </a:moveTo>
                  <a:lnTo>
                    <a:pt x="422" y="0"/>
                  </a:lnTo>
                  <a:lnTo>
                    <a:pt x="331" y="64"/>
                  </a:lnTo>
                  <a:lnTo>
                    <a:pt x="69" y="110"/>
                  </a:lnTo>
                  <a:lnTo>
                    <a:pt x="5" y="152"/>
                  </a:lnTo>
                  <a:lnTo>
                    <a:pt x="0" y="183"/>
                  </a:lnTo>
                  <a:lnTo>
                    <a:pt x="45" y="191"/>
                  </a:lnTo>
                  <a:lnTo>
                    <a:pt x="428" y="78"/>
                  </a:lnTo>
                  <a:lnTo>
                    <a:pt x="487" y="47"/>
                  </a:lnTo>
                  <a:lnTo>
                    <a:pt x="481" y="30"/>
                  </a:lnTo>
                  <a:lnTo>
                    <a:pt x="436" y="43"/>
                  </a:lnTo>
                  <a:lnTo>
                    <a:pt x="371" y="64"/>
                  </a:lnTo>
                  <a:lnTo>
                    <a:pt x="421" y="17"/>
                  </a:lnTo>
                  <a:lnTo>
                    <a:pt x="421" y="17"/>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6" name=""/>
            <p:cNvSpPr/>
            <p:nvPr/>
          </p:nvSpPr>
          <p:spPr>
            <a:xfrm>
              <a:off x="7064280" y="3622680"/>
              <a:ext cx="38160" cy="131760"/>
            </a:xfrm>
            <a:custGeom>
              <a:avLst/>
              <a:gdLst/>
              <a:ahLst/>
              <a:rect l="l" t="t" r="r" b="b"/>
              <a:pathLst>
                <a:path w="72" h="250">
                  <a:moveTo>
                    <a:pt x="0" y="250"/>
                  </a:moveTo>
                  <a:lnTo>
                    <a:pt x="53" y="245"/>
                  </a:lnTo>
                  <a:lnTo>
                    <a:pt x="72" y="128"/>
                  </a:lnTo>
                  <a:lnTo>
                    <a:pt x="14" y="0"/>
                  </a:lnTo>
                  <a:lnTo>
                    <a:pt x="59" y="128"/>
                  </a:lnTo>
                  <a:lnTo>
                    <a:pt x="44" y="230"/>
                  </a:lnTo>
                  <a:lnTo>
                    <a:pt x="0" y="250"/>
                  </a:lnTo>
                  <a:close/>
                </a:path>
              </a:pathLst>
            </a:custGeom>
            <a:solidFill>
              <a:srgbClr val="00cc66"/>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7" name=""/>
            <p:cNvSpPr/>
            <p:nvPr/>
          </p:nvSpPr>
          <p:spPr>
            <a:xfrm>
              <a:off x="7064280" y="3622680"/>
              <a:ext cx="38160" cy="131760"/>
            </a:xfrm>
            <a:custGeom>
              <a:avLst/>
              <a:gdLst/>
              <a:ahLst/>
              <a:rect l="l" t="t" r="r" b="b"/>
              <a:pathLst>
                <a:path w="72" h="250">
                  <a:moveTo>
                    <a:pt x="0" y="250"/>
                  </a:moveTo>
                  <a:lnTo>
                    <a:pt x="53" y="245"/>
                  </a:lnTo>
                  <a:lnTo>
                    <a:pt x="72" y="128"/>
                  </a:lnTo>
                  <a:lnTo>
                    <a:pt x="14" y="0"/>
                  </a:lnTo>
                  <a:lnTo>
                    <a:pt x="59" y="128"/>
                  </a:lnTo>
                  <a:lnTo>
                    <a:pt x="44" y="230"/>
                  </a:lnTo>
                  <a:lnTo>
                    <a:pt x="0" y="250"/>
                  </a:lnTo>
                  <a:lnTo>
                    <a:pt x="0" y="250"/>
                  </a:lnTo>
                  <a:close/>
                </a:path>
              </a:pathLst>
            </a:custGeom>
            <a:solidFill>
              <a:srgbClr val="00cc66"/>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8" name=""/>
            <p:cNvSpPr/>
            <p:nvPr/>
          </p:nvSpPr>
          <p:spPr>
            <a:xfrm>
              <a:off x="7692840" y="2732400"/>
              <a:ext cx="49320" cy="27000"/>
            </a:xfrm>
            <a:custGeom>
              <a:avLst/>
              <a:gdLst/>
              <a:ahLst/>
              <a:rect l="l" t="t" r="r" b="b"/>
              <a:pathLst>
                <a:path w="93" h="51">
                  <a:moveTo>
                    <a:pt x="0" y="38"/>
                  </a:moveTo>
                  <a:lnTo>
                    <a:pt x="93" y="51"/>
                  </a:lnTo>
                  <a:lnTo>
                    <a:pt x="93" y="16"/>
                  </a:lnTo>
                  <a:lnTo>
                    <a:pt x="60" y="0"/>
                  </a:lnTo>
                  <a:lnTo>
                    <a:pt x="0" y="38"/>
                  </a:lnTo>
                  <a:close/>
                </a:path>
              </a:pathLst>
            </a:custGeom>
            <a:solidFill>
              <a:srgbClr val="00cc66"/>
            </a:solidFill>
            <a:ln w="9360">
              <a:solidFill>
                <a:srgbClr val="969696"/>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729" name=""/>
            <p:cNvSpPr/>
            <p:nvPr/>
          </p:nvSpPr>
          <p:spPr>
            <a:xfrm>
              <a:off x="7692840" y="2732400"/>
              <a:ext cx="49320" cy="27000"/>
            </a:xfrm>
            <a:custGeom>
              <a:avLst/>
              <a:gdLst/>
              <a:ahLst/>
              <a:rect l="l" t="t" r="r" b="b"/>
              <a:pathLst>
                <a:path w="93" h="51">
                  <a:moveTo>
                    <a:pt x="0" y="38"/>
                  </a:moveTo>
                  <a:lnTo>
                    <a:pt x="93" y="51"/>
                  </a:lnTo>
                  <a:lnTo>
                    <a:pt x="93" y="16"/>
                  </a:lnTo>
                  <a:lnTo>
                    <a:pt x="60" y="0"/>
                  </a:lnTo>
                  <a:lnTo>
                    <a:pt x="0" y="38"/>
                  </a:lnTo>
                  <a:lnTo>
                    <a:pt x="0" y="38"/>
                  </a:lnTo>
                  <a:close/>
                </a:path>
              </a:pathLst>
            </a:custGeom>
            <a:solidFill>
              <a:srgbClr val="00cc66"/>
            </a:solidFill>
            <a:ln w="3240">
              <a:solidFill>
                <a:srgbClr val="969696"/>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730" name=""/>
            <p:cNvSpPr/>
            <p:nvPr/>
          </p:nvSpPr>
          <p:spPr>
            <a:xfrm>
              <a:off x="7767720" y="2746440"/>
              <a:ext cx="36360" cy="28800"/>
            </a:xfrm>
            <a:custGeom>
              <a:avLst/>
              <a:gdLst/>
              <a:ahLst/>
              <a:rect l="l" t="t" r="r" b="b"/>
              <a:pathLst>
                <a:path w="69" h="54">
                  <a:moveTo>
                    <a:pt x="0" y="36"/>
                  </a:moveTo>
                  <a:lnTo>
                    <a:pt x="60" y="54"/>
                  </a:lnTo>
                  <a:lnTo>
                    <a:pt x="69" y="31"/>
                  </a:lnTo>
                  <a:lnTo>
                    <a:pt x="53" y="0"/>
                  </a:lnTo>
                  <a:lnTo>
                    <a:pt x="41" y="31"/>
                  </a:lnTo>
                  <a:lnTo>
                    <a:pt x="0" y="36"/>
                  </a:lnTo>
                  <a:close/>
                </a:path>
              </a:pathLst>
            </a:custGeom>
            <a:solidFill>
              <a:srgbClr val="00cc66"/>
            </a:solidFill>
            <a:ln w="9360">
              <a:solidFill>
                <a:srgbClr val="969696"/>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731" name=""/>
            <p:cNvSpPr/>
            <p:nvPr/>
          </p:nvSpPr>
          <p:spPr>
            <a:xfrm>
              <a:off x="7767720" y="2746440"/>
              <a:ext cx="36360" cy="28800"/>
            </a:xfrm>
            <a:custGeom>
              <a:avLst/>
              <a:gdLst/>
              <a:ahLst/>
              <a:rect l="l" t="t" r="r" b="b"/>
              <a:pathLst>
                <a:path w="69" h="54">
                  <a:moveTo>
                    <a:pt x="0" y="36"/>
                  </a:moveTo>
                  <a:lnTo>
                    <a:pt x="60" y="54"/>
                  </a:lnTo>
                  <a:lnTo>
                    <a:pt x="69" y="31"/>
                  </a:lnTo>
                  <a:lnTo>
                    <a:pt x="53" y="0"/>
                  </a:lnTo>
                  <a:lnTo>
                    <a:pt x="41" y="31"/>
                  </a:lnTo>
                  <a:lnTo>
                    <a:pt x="0" y="36"/>
                  </a:lnTo>
                  <a:lnTo>
                    <a:pt x="0" y="36"/>
                  </a:lnTo>
                  <a:close/>
                </a:path>
              </a:pathLst>
            </a:custGeom>
            <a:solidFill>
              <a:srgbClr val="00cc66"/>
            </a:solidFill>
            <a:ln w="3240">
              <a:solidFill>
                <a:srgbClr val="969696"/>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732" name=""/>
            <p:cNvSpPr/>
            <p:nvPr/>
          </p:nvSpPr>
          <p:spPr>
            <a:xfrm>
              <a:off x="7937640" y="2256120"/>
              <a:ext cx="20520" cy="28440"/>
            </a:xfrm>
            <a:custGeom>
              <a:avLst/>
              <a:gdLst/>
              <a:ahLst/>
              <a:rect l="l" t="t" r="r" b="b"/>
              <a:pathLst>
                <a:path w="39" h="56">
                  <a:moveTo>
                    <a:pt x="0" y="33"/>
                  </a:moveTo>
                  <a:lnTo>
                    <a:pt x="13" y="56"/>
                  </a:lnTo>
                  <a:lnTo>
                    <a:pt x="39" y="43"/>
                  </a:lnTo>
                  <a:lnTo>
                    <a:pt x="27" y="0"/>
                  </a:lnTo>
                  <a:lnTo>
                    <a:pt x="0" y="33"/>
                  </a:lnTo>
                  <a:close/>
                </a:path>
              </a:pathLst>
            </a:custGeom>
            <a:solidFill>
              <a:srgbClr val="00cc66"/>
            </a:solidFill>
            <a:ln w="9360">
              <a:solidFill>
                <a:srgbClr val="969696"/>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733" name=""/>
            <p:cNvSpPr/>
            <p:nvPr/>
          </p:nvSpPr>
          <p:spPr>
            <a:xfrm>
              <a:off x="7937640" y="2256120"/>
              <a:ext cx="20520" cy="28440"/>
            </a:xfrm>
            <a:custGeom>
              <a:avLst/>
              <a:gdLst/>
              <a:ahLst/>
              <a:rect l="l" t="t" r="r" b="b"/>
              <a:pathLst>
                <a:path w="39" h="56">
                  <a:moveTo>
                    <a:pt x="0" y="33"/>
                  </a:moveTo>
                  <a:lnTo>
                    <a:pt x="13" y="56"/>
                  </a:lnTo>
                  <a:lnTo>
                    <a:pt x="39" y="43"/>
                  </a:lnTo>
                  <a:lnTo>
                    <a:pt x="27" y="0"/>
                  </a:lnTo>
                  <a:lnTo>
                    <a:pt x="0" y="33"/>
                  </a:lnTo>
                  <a:lnTo>
                    <a:pt x="0" y="33"/>
                  </a:lnTo>
                  <a:close/>
                </a:path>
              </a:pathLst>
            </a:custGeom>
            <a:solidFill>
              <a:srgbClr val="00cc66"/>
            </a:solidFill>
            <a:ln w="3240">
              <a:solidFill>
                <a:srgbClr val="969696"/>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734" name=""/>
            <p:cNvSpPr/>
            <p:nvPr/>
          </p:nvSpPr>
          <p:spPr>
            <a:xfrm>
              <a:off x="7964280" y="2244960"/>
              <a:ext cx="12960" cy="19080"/>
            </a:xfrm>
            <a:custGeom>
              <a:avLst/>
              <a:gdLst/>
              <a:ahLst/>
              <a:rect l="l" t="t" r="r" b="b"/>
              <a:pathLst>
                <a:path w="22" h="38">
                  <a:moveTo>
                    <a:pt x="0" y="30"/>
                  </a:moveTo>
                  <a:lnTo>
                    <a:pt x="17" y="38"/>
                  </a:lnTo>
                  <a:lnTo>
                    <a:pt x="22" y="0"/>
                  </a:lnTo>
                  <a:lnTo>
                    <a:pt x="0" y="30"/>
                  </a:lnTo>
                  <a:close/>
                </a:path>
              </a:pathLst>
            </a:custGeom>
            <a:solidFill>
              <a:srgbClr val="00cc66"/>
            </a:solidFill>
            <a:ln w="9360">
              <a:solidFill>
                <a:srgbClr val="969696"/>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735" name=""/>
            <p:cNvSpPr/>
            <p:nvPr/>
          </p:nvSpPr>
          <p:spPr>
            <a:xfrm>
              <a:off x="7964280" y="2244960"/>
              <a:ext cx="12960" cy="19080"/>
            </a:xfrm>
            <a:custGeom>
              <a:avLst/>
              <a:gdLst/>
              <a:ahLst/>
              <a:rect l="l" t="t" r="r" b="b"/>
              <a:pathLst>
                <a:path w="22" h="38">
                  <a:moveTo>
                    <a:pt x="0" y="30"/>
                  </a:moveTo>
                  <a:lnTo>
                    <a:pt x="17" y="38"/>
                  </a:lnTo>
                  <a:lnTo>
                    <a:pt x="22" y="0"/>
                  </a:lnTo>
                  <a:lnTo>
                    <a:pt x="0" y="30"/>
                  </a:lnTo>
                  <a:lnTo>
                    <a:pt x="0" y="30"/>
                  </a:lnTo>
                  <a:close/>
                </a:path>
              </a:pathLst>
            </a:custGeom>
            <a:solidFill>
              <a:srgbClr val="00cc66"/>
            </a:solidFill>
            <a:ln w="3240">
              <a:solidFill>
                <a:srgbClr val="969696"/>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736" name=""/>
            <p:cNvSpPr/>
            <p:nvPr/>
          </p:nvSpPr>
          <p:spPr>
            <a:xfrm>
              <a:off x="7972560" y="2279880"/>
              <a:ext cx="12600" cy="14040"/>
            </a:xfrm>
            <a:custGeom>
              <a:avLst/>
              <a:gdLst/>
              <a:ahLst/>
              <a:rect l="l" t="t" r="r" b="b"/>
              <a:pathLst>
                <a:path w="22" h="27">
                  <a:moveTo>
                    <a:pt x="0" y="0"/>
                  </a:moveTo>
                  <a:lnTo>
                    <a:pt x="12" y="27"/>
                  </a:lnTo>
                  <a:lnTo>
                    <a:pt x="22" y="0"/>
                  </a:lnTo>
                  <a:lnTo>
                    <a:pt x="0" y="0"/>
                  </a:lnTo>
                  <a:close/>
                </a:path>
              </a:pathLst>
            </a:custGeom>
            <a:solidFill>
              <a:srgbClr val="00cc66"/>
            </a:solidFill>
            <a:ln w="9360">
              <a:solidFill>
                <a:srgbClr val="969696"/>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737" name=""/>
            <p:cNvSpPr/>
            <p:nvPr/>
          </p:nvSpPr>
          <p:spPr>
            <a:xfrm>
              <a:off x="7972560" y="2279880"/>
              <a:ext cx="12600" cy="14040"/>
            </a:xfrm>
            <a:custGeom>
              <a:avLst/>
              <a:gdLst/>
              <a:ahLst/>
              <a:rect l="l" t="t" r="r" b="b"/>
              <a:pathLst>
                <a:path w="22" h="27">
                  <a:moveTo>
                    <a:pt x="0" y="0"/>
                  </a:moveTo>
                  <a:lnTo>
                    <a:pt x="12" y="27"/>
                  </a:lnTo>
                  <a:lnTo>
                    <a:pt x="22" y="0"/>
                  </a:lnTo>
                  <a:lnTo>
                    <a:pt x="0" y="0"/>
                  </a:lnTo>
                  <a:lnTo>
                    <a:pt x="0" y="0"/>
                  </a:lnTo>
                  <a:close/>
                </a:path>
              </a:pathLst>
            </a:custGeom>
            <a:solidFill>
              <a:srgbClr val="00cc66"/>
            </a:solidFill>
            <a:ln w="3240">
              <a:solidFill>
                <a:srgbClr val="969696"/>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738" name=""/>
            <p:cNvSpPr/>
            <p:nvPr/>
          </p:nvSpPr>
          <p:spPr>
            <a:xfrm>
              <a:off x="8199360" y="2149560"/>
              <a:ext cx="20520" cy="36720"/>
            </a:xfrm>
            <a:custGeom>
              <a:avLst/>
              <a:gdLst/>
              <a:ahLst/>
              <a:rect l="l" t="t" r="r" b="b"/>
              <a:pathLst>
                <a:path w="38" h="68">
                  <a:moveTo>
                    <a:pt x="21" y="0"/>
                  </a:moveTo>
                  <a:lnTo>
                    <a:pt x="0" y="68"/>
                  </a:lnTo>
                  <a:lnTo>
                    <a:pt x="34" y="48"/>
                  </a:lnTo>
                  <a:lnTo>
                    <a:pt x="38" y="8"/>
                  </a:lnTo>
                  <a:lnTo>
                    <a:pt x="21" y="0"/>
                  </a:lnTo>
                  <a:close/>
                </a:path>
              </a:pathLst>
            </a:custGeom>
            <a:solidFill>
              <a:srgbClr val="00cc66"/>
            </a:solidFill>
            <a:ln w="9360">
              <a:solidFill>
                <a:srgbClr val="969696"/>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739" name=""/>
            <p:cNvSpPr/>
            <p:nvPr/>
          </p:nvSpPr>
          <p:spPr>
            <a:xfrm>
              <a:off x="8199360" y="2149560"/>
              <a:ext cx="20520" cy="36720"/>
            </a:xfrm>
            <a:custGeom>
              <a:avLst/>
              <a:gdLst/>
              <a:ahLst/>
              <a:rect l="l" t="t" r="r" b="b"/>
              <a:pathLst>
                <a:path w="38" h="68">
                  <a:moveTo>
                    <a:pt x="21" y="0"/>
                  </a:moveTo>
                  <a:lnTo>
                    <a:pt x="0" y="68"/>
                  </a:lnTo>
                  <a:lnTo>
                    <a:pt x="34" y="48"/>
                  </a:lnTo>
                  <a:lnTo>
                    <a:pt x="38" y="8"/>
                  </a:lnTo>
                  <a:lnTo>
                    <a:pt x="21" y="0"/>
                  </a:lnTo>
                  <a:lnTo>
                    <a:pt x="21" y="0"/>
                  </a:lnTo>
                  <a:close/>
                </a:path>
              </a:pathLst>
            </a:custGeom>
            <a:solidFill>
              <a:srgbClr val="00cc66"/>
            </a:solidFill>
            <a:ln w="3240">
              <a:solidFill>
                <a:srgbClr val="969696"/>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740" name=""/>
            <p:cNvSpPr/>
            <p:nvPr/>
          </p:nvSpPr>
          <p:spPr>
            <a:xfrm>
              <a:off x="4338720" y="4795920"/>
              <a:ext cx="75960" cy="82800"/>
            </a:xfrm>
            <a:custGeom>
              <a:avLst/>
              <a:gdLst/>
              <a:ahLst/>
              <a:rect l="l" t="t" r="r" b="b"/>
              <a:pathLst>
                <a:path w="146" h="156">
                  <a:moveTo>
                    <a:pt x="32" y="85"/>
                  </a:moveTo>
                  <a:lnTo>
                    <a:pt x="146" y="0"/>
                  </a:lnTo>
                  <a:lnTo>
                    <a:pt x="16" y="156"/>
                  </a:lnTo>
                  <a:lnTo>
                    <a:pt x="0" y="148"/>
                  </a:lnTo>
                  <a:lnTo>
                    <a:pt x="32" y="85"/>
                  </a:lnTo>
                  <a:close/>
                </a:path>
              </a:pathLst>
            </a:custGeom>
            <a:solidFill>
              <a:srgbClr val="00cc66"/>
            </a:solidFill>
            <a:ln w="9360">
              <a:solidFill>
                <a:srgbClr val="969696"/>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741" name=""/>
            <p:cNvSpPr/>
            <p:nvPr/>
          </p:nvSpPr>
          <p:spPr>
            <a:xfrm>
              <a:off x="4338720" y="4795920"/>
              <a:ext cx="75960" cy="82800"/>
            </a:xfrm>
            <a:custGeom>
              <a:avLst/>
              <a:gdLst/>
              <a:ahLst/>
              <a:rect l="l" t="t" r="r" b="b"/>
              <a:pathLst>
                <a:path w="146" h="156">
                  <a:moveTo>
                    <a:pt x="32" y="85"/>
                  </a:moveTo>
                  <a:lnTo>
                    <a:pt x="146" y="0"/>
                  </a:lnTo>
                  <a:lnTo>
                    <a:pt x="16" y="156"/>
                  </a:lnTo>
                  <a:lnTo>
                    <a:pt x="0" y="148"/>
                  </a:lnTo>
                  <a:lnTo>
                    <a:pt x="32" y="85"/>
                  </a:lnTo>
                  <a:lnTo>
                    <a:pt x="32" y="85"/>
                  </a:lnTo>
                  <a:close/>
                </a:path>
              </a:pathLst>
            </a:custGeom>
            <a:solidFill>
              <a:srgbClr val="00cc66"/>
            </a:solidFill>
            <a:ln w="3240">
              <a:solidFill>
                <a:srgbClr val="969696"/>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742" name=""/>
            <p:cNvSpPr/>
            <p:nvPr/>
          </p:nvSpPr>
          <p:spPr>
            <a:xfrm>
              <a:off x="6118200" y="1944720"/>
              <a:ext cx="193680" cy="74880"/>
            </a:xfrm>
            <a:custGeom>
              <a:avLst/>
              <a:gdLst/>
              <a:ahLst/>
              <a:rect l="l" t="t" r="r" b="b"/>
              <a:pathLst>
                <a:path w="366" h="140">
                  <a:moveTo>
                    <a:pt x="253" y="19"/>
                  </a:moveTo>
                  <a:lnTo>
                    <a:pt x="0" y="19"/>
                  </a:lnTo>
                  <a:lnTo>
                    <a:pt x="147" y="99"/>
                  </a:lnTo>
                  <a:lnTo>
                    <a:pt x="299" y="140"/>
                  </a:lnTo>
                  <a:lnTo>
                    <a:pt x="348" y="101"/>
                  </a:lnTo>
                  <a:lnTo>
                    <a:pt x="366" y="31"/>
                  </a:lnTo>
                  <a:lnTo>
                    <a:pt x="344" y="33"/>
                  </a:lnTo>
                  <a:lnTo>
                    <a:pt x="324" y="115"/>
                  </a:lnTo>
                  <a:lnTo>
                    <a:pt x="304" y="0"/>
                  </a:lnTo>
                  <a:lnTo>
                    <a:pt x="253" y="19"/>
                  </a:lnTo>
                  <a:close/>
                </a:path>
              </a:pathLst>
            </a:custGeom>
            <a:solidFill>
              <a:srgbClr val="00cc66"/>
            </a:solidFill>
            <a:ln w="9360">
              <a:solidFill>
                <a:srgbClr val="969696"/>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743" name=""/>
            <p:cNvSpPr/>
            <p:nvPr/>
          </p:nvSpPr>
          <p:spPr>
            <a:xfrm>
              <a:off x="6118200" y="1944720"/>
              <a:ext cx="193680" cy="74880"/>
            </a:xfrm>
            <a:custGeom>
              <a:avLst/>
              <a:gdLst/>
              <a:ahLst/>
              <a:rect l="l" t="t" r="r" b="b"/>
              <a:pathLst>
                <a:path w="366" h="140">
                  <a:moveTo>
                    <a:pt x="253" y="19"/>
                  </a:moveTo>
                  <a:lnTo>
                    <a:pt x="0" y="19"/>
                  </a:lnTo>
                  <a:lnTo>
                    <a:pt x="147" y="99"/>
                  </a:lnTo>
                  <a:lnTo>
                    <a:pt x="299" y="140"/>
                  </a:lnTo>
                  <a:lnTo>
                    <a:pt x="348" y="101"/>
                  </a:lnTo>
                  <a:lnTo>
                    <a:pt x="366" y="31"/>
                  </a:lnTo>
                  <a:lnTo>
                    <a:pt x="344" y="33"/>
                  </a:lnTo>
                  <a:lnTo>
                    <a:pt x="324" y="115"/>
                  </a:lnTo>
                  <a:lnTo>
                    <a:pt x="304" y="0"/>
                  </a:lnTo>
                  <a:lnTo>
                    <a:pt x="253" y="19"/>
                  </a:lnTo>
                  <a:lnTo>
                    <a:pt x="253" y="19"/>
                  </a:lnTo>
                  <a:close/>
                </a:path>
              </a:pathLst>
            </a:custGeom>
            <a:solidFill>
              <a:srgbClr val="00cc66"/>
            </a:solidFill>
            <a:ln w="3240">
              <a:solidFill>
                <a:srgbClr val="969696"/>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grpSp>
      <p:sp>
        <p:nvSpPr>
          <p:cNvPr id="744" name=""/>
          <p:cNvSpPr/>
          <p:nvPr/>
        </p:nvSpPr>
        <p:spPr>
          <a:xfrm>
            <a:off x="692280" y="3930480"/>
            <a:ext cx="2741400" cy="214344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marL="177840" indent="-177840">
              <a:lnSpc>
                <a:spcPct val="8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177840" indent="-17784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69 Mergers Involving Utilities</a:t>
            </a:r>
            <a:endParaRPr b="0" lang="en-US" sz="1600" strike="noStrike" u="none">
              <a:solidFill>
                <a:srgbClr val="000000"/>
              </a:solidFill>
              <a:effectLst/>
              <a:uFillTx/>
              <a:latin typeface="Times New Roman"/>
            </a:endParaRPr>
          </a:p>
          <a:p>
            <a:pPr marL="177840" indent="-17784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26 Mergers Where Electric Utility Assets Changed Hands </a:t>
            </a:r>
            <a:endParaRPr b="0" lang="en-US" sz="1600" strike="noStrike" u="none">
              <a:solidFill>
                <a:srgbClr val="000000"/>
              </a:solidFill>
              <a:effectLst/>
              <a:uFillTx/>
              <a:latin typeface="Times New Roman"/>
            </a:endParaRPr>
          </a:p>
          <a:p>
            <a:pPr marL="177840" indent="-17784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18 Mergers Pending</a:t>
            </a:r>
            <a:endParaRPr b="0" lang="en-US" sz="1600" strike="noStrike" u="none">
              <a:solidFill>
                <a:srgbClr val="000000"/>
              </a:solidFill>
              <a:effectLst/>
              <a:uFillTx/>
              <a:latin typeface="Times New Roman"/>
            </a:endParaRPr>
          </a:p>
        </p:txBody>
      </p:sp>
      <p:sp>
        <p:nvSpPr>
          <p:cNvPr id="745" name=""/>
          <p:cNvSpPr/>
          <p:nvPr/>
        </p:nvSpPr>
        <p:spPr>
          <a:xfrm>
            <a:off x="692280" y="3759120"/>
            <a:ext cx="2741400" cy="503280"/>
          </a:xfrm>
          <a:prstGeom prst="rect">
            <a:avLst/>
          </a:prstGeom>
          <a:solidFill>
            <a:srgbClr val="ffcc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Mergers / Acquisitions</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(Since 1996)</a:t>
            </a:r>
            <a:endParaRPr b="0" lang="en-US" sz="1400" strike="noStrike" u="none">
              <a:solidFill>
                <a:srgbClr val="000000"/>
              </a:solidFill>
              <a:effectLst/>
              <a:uFillTx/>
              <a:latin typeface="Times New Roman"/>
            </a:endParaRPr>
          </a:p>
        </p:txBody>
      </p:sp>
      <p:sp>
        <p:nvSpPr>
          <p:cNvPr id="746" name=""/>
          <p:cNvSpPr/>
          <p:nvPr/>
        </p:nvSpPr>
        <p:spPr>
          <a:xfrm>
            <a:off x="5991120" y="3657600"/>
            <a:ext cx="2735280" cy="218124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marL="396720" indent="-225360">
              <a:lnSpc>
                <a:spcPct val="8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96720" indent="-225360">
              <a:lnSpc>
                <a:spcPct val="8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96720" indent="-22536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54 Utilities Unbundling</a:t>
            </a:r>
            <a:endParaRPr b="0" lang="en-US" sz="1600" strike="noStrike" u="none">
              <a:solidFill>
                <a:srgbClr val="000000"/>
              </a:solidFill>
              <a:effectLst/>
              <a:uFillTx/>
              <a:latin typeface="Times New Roman"/>
            </a:endParaRPr>
          </a:p>
          <a:p>
            <a:pPr marL="396720" indent="-22536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$40 Billion in Generation Sold</a:t>
            </a:r>
            <a:endParaRPr b="0" lang="en-US" sz="1600" strike="noStrike" u="none">
              <a:solidFill>
                <a:srgbClr val="000000"/>
              </a:solidFill>
              <a:effectLst/>
              <a:uFillTx/>
              <a:latin typeface="Times New Roman"/>
            </a:endParaRPr>
          </a:p>
        </p:txBody>
      </p:sp>
      <p:sp>
        <p:nvSpPr>
          <p:cNvPr id="747" name=""/>
          <p:cNvSpPr/>
          <p:nvPr/>
        </p:nvSpPr>
        <p:spPr>
          <a:xfrm>
            <a:off x="5997600" y="3510000"/>
            <a:ext cx="2735280" cy="503280"/>
          </a:xfrm>
          <a:prstGeom prst="rect">
            <a:avLst/>
          </a:prstGeom>
          <a:solidFill>
            <a:srgbClr val="ffcc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Utility Unbundling</a:t>
            </a:r>
            <a:br>
              <a:rPr sz="1800"/>
            </a:br>
            <a:r>
              <a:rPr b="1" lang="en-US" sz="1400" strike="noStrike" u="none">
                <a:solidFill>
                  <a:srgbClr val="000000"/>
                </a:solidFill>
                <a:effectLst/>
                <a:uFillTx/>
                <a:latin typeface="Arial"/>
              </a:rPr>
              <a:t>(Since 1998)</a:t>
            </a:r>
            <a:endParaRPr b="0" lang="en-US" sz="1400" strike="noStrike" u="none">
              <a:solidFill>
                <a:srgbClr val="000000"/>
              </a:solidFill>
              <a:effectLst/>
              <a:uFillTx/>
              <a:latin typeface="Times New Roman"/>
            </a:endParaRPr>
          </a:p>
        </p:txBody>
      </p:sp>
      <p:sp>
        <p:nvSpPr>
          <p:cNvPr id="748" name=""/>
          <p:cNvSpPr/>
          <p:nvPr/>
        </p:nvSpPr>
        <p:spPr>
          <a:xfrm>
            <a:off x="3084480" y="1441440"/>
            <a:ext cx="2747880" cy="136692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marL="290520" indent="-171360">
              <a:lnSpc>
                <a:spcPct val="8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290520" indent="-17136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38 Utilities Recovering Stranded Costs</a:t>
            </a:r>
            <a:endParaRPr b="0" lang="en-US" sz="1600" strike="noStrike" u="none">
              <a:solidFill>
                <a:srgbClr val="000000"/>
              </a:solidFill>
              <a:effectLst/>
              <a:uFillTx/>
              <a:latin typeface="Times New Roman"/>
            </a:endParaRPr>
          </a:p>
          <a:p>
            <a:pPr marL="290520" indent="-171360">
              <a:lnSpc>
                <a:spcPct val="70000"/>
              </a:lnSpc>
              <a:spcBef>
                <a:spcPts val="17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$50 Billion Collected</a:t>
            </a:r>
            <a:endParaRPr b="0" lang="en-US" sz="1600" strike="noStrike" u="none">
              <a:solidFill>
                <a:srgbClr val="000000"/>
              </a:solidFill>
              <a:effectLst/>
              <a:uFillTx/>
              <a:latin typeface="Times New Roman"/>
            </a:endParaRPr>
          </a:p>
        </p:txBody>
      </p:sp>
      <p:sp>
        <p:nvSpPr>
          <p:cNvPr id="749" name=""/>
          <p:cNvSpPr/>
          <p:nvPr/>
        </p:nvSpPr>
        <p:spPr>
          <a:xfrm>
            <a:off x="3089160" y="1201680"/>
            <a:ext cx="2741760" cy="503280"/>
          </a:xfrm>
          <a:prstGeom prst="rect">
            <a:avLst/>
          </a:prstGeom>
          <a:solidFill>
            <a:srgbClr val="ffcc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Stranded Cost Recovery</a:t>
            </a:r>
            <a:br>
              <a:rPr sz="1400"/>
            </a:br>
            <a:r>
              <a:rPr b="1" lang="en-US" sz="1400" strike="noStrike" u="none">
                <a:solidFill>
                  <a:srgbClr val="000000"/>
                </a:solidFill>
                <a:effectLst/>
                <a:uFillTx/>
                <a:latin typeface="Arial"/>
              </a:rPr>
              <a:t> (Since 1998)</a:t>
            </a:r>
            <a:endParaRPr b="0" lang="en-US" sz="1400" strike="noStrike" u="none">
              <a:solidFill>
                <a:srgbClr val="000000"/>
              </a:solidFill>
              <a:effectLst/>
              <a:uFillTx/>
              <a:latin typeface="Times New Roman"/>
            </a:endParaRPr>
          </a:p>
        </p:txBody>
      </p:sp>
      <p:sp>
        <p:nvSpPr>
          <p:cNvPr id="750" name=""/>
          <p:cNvSpPr/>
          <p:nvPr/>
        </p:nvSpPr>
        <p:spPr>
          <a:xfrm>
            <a:off x="6024600" y="5241960"/>
            <a:ext cx="22320" cy="15840"/>
          </a:xfrm>
          <a:custGeom>
            <a:avLst/>
            <a:gdLst/>
            <a:ahLst/>
            <a:rect l="l" t="t" r="r" b="b"/>
            <a:pathLst>
              <a:path w="42" h="30">
                <a:moveTo>
                  <a:pt x="42" y="0"/>
                </a:moveTo>
                <a:lnTo>
                  <a:pt x="0" y="30"/>
                </a:lnTo>
                <a:lnTo>
                  <a:pt x="42" y="0"/>
                </a:lnTo>
                <a:close/>
              </a:path>
            </a:pathLst>
          </a:custGeom>
          <a:solidFill>
            <a:srgbClr val="00f008"/>
          </a:solidFill>
          <a:ln w="9360">
            <a:solidFill>
              <a:srgbClr val="969696"/>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75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Why Re-Regulation Won’t Happen</a:t>
            </a:r>
            <a:endParaRPr b="0" lang="en-US" sz="2800" strike="noStrike" u="none">
              <a:solidFill>
                <a:srgbClr val="003399"/>
              </a:solidFill>
              <a:effectLst/>
              <a:uFillTx/>
              <a:latin typeface="Arial Black"/>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752" name=""/>
          <p:cNvGraphicFramePr/>
          <p:nvPr/>
        </p:nvGraphicFramePr>
        <p:xfrm>
          <a:off x="114480" y="1643040"/>
          <a:ext cx="4525920" cy="3828960"/>
        </p:xfrm>
        <a:graphic>
          <a:graphicData uri="http://schemas.openxmlformats.org/presentationml/2006/ole">
            <p:oleObj r:id="rId1" spid="">
              <p:embed/>
              <p:pic>
                <p:nvPicPr>
                  <p:cNvPr id="753" name="" descr=""/>
                  <p:cNvPicPr/>
                  <p:nvPr/>
                </p:nvPicPr>
                <p:blipFill>
                  <a:blip r:embed="rId2"/>
                  <a:stretch/>
                </p:blipFill>
                <p:spPr>
                  <a:xfrm>
                    <a:off x="114480" y="1643040"/>
                    <a:ext cx="4525920" cy="3828960"/>
                  </a:xfrm>
                  <a:prstGeom prst="rect">
                    <a:avLst/>
                  </a:prstGeom>
                  <a:solidFill>
                    <a:srgbClr val="ffffff"/>
                  </a:solidFill>
                  <a:ln w="0">
                    <a:noFill/>
                  </a:ln>
                </p:spPr>
              </p:pic>
            </p:oleObj>
          </a:graphicData>
        </a:graphic>
      </p:graphicFrame>
      <p:sp>
        <p:nvSpPr>
          <p:cNvPr id="754" name=""/>
          <p:cNvSpPr/>
          <p:nvPr/>
        </p:nvSpPr>
        <p:spPr>
          <a:xfrm>
            <a:off x="166680" y="1554120"/>
            <a:ext cx="9172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Nat. Gas</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($/mmbtu)</a:t>
            </a:r>
            <a:endParaRPr b="0" lang="en-US" sz="1200" strike="noStrike" u="none">
              <a:solidFill>
                <a:srgbClr val="000000"/>
              </a:solidFill>
              <a:effectLst/>
              <a:uFillTx/>
              <a:latin typeface="Times New Roman"/>
            </a:endParaRPr>
          </a:p>
        </p:txBody>
      </p:sp>
      <p:sp>
        <p:nvSpPr>
          <p:cNvPr id="755" name=""/>
          <p:cNvSpPr/>
          <p:nvPr/>
        </p:nvSpPr>
        <p:spPr>
          <a:xfrm>
            <a:off x="3792960" y="1528920"/>
            <a:ext cx="7732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Power</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($/MWh)</a:t>
            </a:r>
            <a:endParaRPr b="0" lang="en-US" sz="1200" strike="noStrike" u="none">
              <a:solidFill>
                <a:srgbClr val="000000"/>
              </a:solidFill>
              <a:effectLst/>
              <a:uFillTx/>
              <a:latin typeface="Times New Roman"/>
            </a:endParaRPr>
          </a:p>
        </p:txBody>
      </p:sp>
      <p:sp>
        <p:nvSpPr>
          <p:cNvPr id="756" name="PlaceHolder 1"/>
          <p:cNvSpPr>
            <a:spLocks noGrp="1"/>
          </p:cNvSpPr>
          <p:nvPr>
            <p:ph type="title"/>
          </p:nvPr>
        </p:nvSpPr>
        <p:spPr>
          <a:xfrm>
            <a:off x="979560" y="336600"/>
            <a:ext cx="7253280" cy="458640"/>
          </a:xfrm>
          <a:prstGeom prst="rect">
            <a:avLst/>
          </a:prstGeom>
          <a:noFill/>
          <a:ln w="0">
            <a:noFill/>
          </a:ln>
        </p:spPr>
        <p:txBody>
          <a:bodyPr lIns="91440" rIns="91440" tIns="45720" bIns="4572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Energy Price Impact</a:t>
            </a:r>
            <a:br>
              <a:rPr sz="2800"/>
            </a:br>
            <a:r>
              <a:rPr b="0" lang="en-US" sz="2800" strike="noStrike" u="none">
                <a:solidFill>
                  <a:srgbClr val="003399"/>
                </a:solidFill>
                <a:effectLst/>
                <a:uFillTx/>
                <a:latin typeface="Arial Black"/>
              </a:rPr>
              <a:t>On Companies’ Operating Expenses </a:t>
            </a:r>
            <a:endParaRPr b="0" lang="en-US" sz="2800" strike="noStrike" u="none">
              <a:solidFill>
                <a:srgbClr val="003399"/>
              </a:solidFill>
              <a:effectLst/>
              <a:uFillTx/>
              <a:latin typeface="Arial Black"/>
            </a:endParaRPr>
          </a:p>
        </p:txBody>
      </p:sp>
      <p:graphicFrame>
        <p:nvGraphicFramePr>
          <p:cNvPr id="757" name=""/>
          <p:cNvGraphicFramePr/>
          <p:nvPr/>
        </p:nvGraphicFramePr>
        <p:xfrm>
          <a:off x="4730760" y="1608120"/>
          <a:ext cx="4011480" cy="4022640"/>
        </p:xfrm>
        <a:graphic>
          <a:graphicData uri="http://schemas.openxmlformats.org/presentationml/2006/ole">
            <p:oleObj r:id="rId3" spid="">
              <p:embed/>
              <p:pic>
                <p:nvPicPr>
                  <p:cNvPr id="758" name="" descr=""/>
                  <p:cNvPicPr/>
                  <p:nvPr/>
                </p:nvPicPr>
                <p:blipFill>
                  <a:blip r:embed="rId4"/>
                  <a:stretch/>
                </p:blipFill>
                <p:spPr>
                  <a:xfrm>
                    <a:off x="4730760" y="1608120"/>
                    <a:ext cx="4011480" cy="4022640"/>
                  </a:xfrm>
                  <a:prstGeom prst="rect">
                    <a:avLst/>
                  </a:prstGeom>
                  <a:solidFill>
                    <a:srgbClr val="ffffff"/>
                  </a:solidFill>
                  <a:ln w="0">
                    <a:noFill/>
                  </a:ln>
                </p:spPr>
              </p:pic>
            </p:oleObj>
          </a:graphicData>
        </a:graphic>
      </p:graphicFrame>
      <p:sp>
        <p:nvSpPr>
          <p:cNvPr id="759" name=""/>
          <p:cNvSpPr/>
          <p:nvPr/>
        </p:nvSpPr>
        <p:spPr>
          <a:xfrm>
            <a:off x="5134680" y="4337640"/>
            <a:ext cx="4856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a:t>
            </a:r>
            <a:endParaRPr b="0" lang="en-US" sz="1200" strike="noStrike" u="none">
              <a:solidFill>
                <a:srgbClr val="000000"/>
              </a:solidFill>
              <a:effectLst/>
              <a:uFillTx/>
              <a:latin typeface="Times New Roman"/>
            </a:endParaRPr>
          </a:p>
        </p:txBody>
      </p:sp>
      <p:sp>
        <p:nvSpPr>
          <p:cNvPr id="760" name=""/>
          <p:cNvSpPr/>
          <p:nvPr/>
        </p:nvSpPr>
        <p:spPr>
          <a:xfrm>
            <a:off x="673560" y="5183640"/>
            <a:ext cx="609840" cy="2466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Jan. 00</a:t>
            </a:r>
            <a:endParaRPr b="0" lang="en-US" sz="1000" strike="noStrike" u="none">
              <a:solidFill>
                <a:srgbClr val="000000"/>
              </a:solidFill>
              <a:effectLst/>
              <a:uFillTx/>
              <a:latin typeface="Times New Roman"/>
            </a:endParaRPr>
          </a:p>
        </p:txBody>
      </p:sp>
      <p:sp>
        <p:nvSpPr>
          <p:cNvPr id="761" name=""/>
          <p:cNvSpPr/>
          <p:nvPr/>
        </p:nvSpPr>
        <p:spPr>
          <a:xfrm>
            <a:off x="3371040" y="5183640"/>
            <a:ext cx="623880" cy="2466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Dec. 00</a:t>
            </a:r>
            <a:endParaRPr b="0" lang="en-US" sz="1000" strike="noStrike" u="none">
              <a:solidFill>
                <a:srgbClr val="000000"/>
              </a:solidFill>
              <a:effectLst/>
              <a:uFillTx/>
              <a:latin typeface="Times New Roman"/>
            </a:endParaRPr>
          </a:p>
        </p:txBody>
      </p:sp>
      <p:sp>
        <p:nvSpPr>
          <p:cNvPr id="762" name=""/>
          <p:cNvSpPr/>
          <p:nvPr/>
        </p:nvSpPr>
        <p:spPr>
          <a:xfrm>
            <a:off x="5522040" y="3350160"/>
            <a:ext cx="4856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29%</a:t>
            </a:r>
            <a:endParaRPr b="0" lang="en-US" sz="1200" strike="noStrike" u="none">
              <a:solidFill>
                <a:srgbClr val="000000"/>
              </a:solidFill>
              <a:effectLst/>
              <a:uFillTx/>
              <a:latin typeface="Times New Roman"/>
            </a:endParaRPr>
          </a:p>
        </p:txBody>
      </p:sp>
      <p:sp>
        <p:nvSpPr>
          <p:cNvPr id="763" name=""/>
          <p:cNvSpPr/>
          <p:nvPr/>
        </p:nvSpPr>
        <p:spPr>
          <a:xfrm>
            <a:off x="6401520" y="4280400"/>
            <a:ext cx="4856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11%</a:t>
            </a:r>
            <a:endParaRPr b="0" lang="en-US" sz="1200" strike="noStrike" u="none">
              <a:solidFill>
                <a:srgbClr val="000000"/>
              </a:solidFill>
              <a:effectLst/>
              <a:uFillTx/>
              <a:latin typeface="Times New Roman"/>
            </a:endParaRPr>
          </a:p>
        </p:txBody>
      </p:sp>
      <p:sp>
        <p:nvSpPr>
          <p:cNvPr id="764" name=""/>
          <p:cNvSpPr/>
          <p:nvPr/>
        </p:nvSpPr>
        <p:spPr>
          <a:xfrm>
            <a:off x="6766560" y="3350160"/>
            <a:ext cx="4856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29%</a:t>
            </a:r>
            <a:endParaRPr b="0" lang="en-US" sz="1200" strike="noStrike" u="none">
              <a:solidFill>
                <a:srgbClr val="000000"/>
              </a:solidFill>
              <a:effectLst/>
              <a:uFillTx/>
              <a:latin typeface="Times New Roman"/>
            </a:endParaRPr>
          </a:p>
        </p:txBody>
      </p:sp>
      <p:sp>
        <p:nvSpPr>
          <p:cNvPr id="765" name=""/>
          <p:cNvSpPr/>
          <p:nvPr/>
        </p:nvSpPr>
        <p:spPr>
          <a:xfrm>
            <a:off x="8024040" y="2068920"/>
            <a:ext cx="4856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54%</a:t>
            </a:r>
            <a:endParaRPr b="0" lang="en-US" sz="1200" strike="noStrike" u="none">
              <a:solidFill>
                <a:srgbClr val="000000"/>
              </a:solidFill>
              <a:effectLst/>
              <a:uFillTx/>
              <a:latin typeface="Times New Roman"/>
            </a:endParaRPr>
          </a:p>
        </p:txBody>
      </p:sp>
      <p:sp>
        <p:nvSpPr>
          <p:cNvPr id="766" name=""/>
          <p:cNvSpPr/>
          <p:nvPr/>
        </p:nvSpPr>
        <p:spPr>
          <a:xfrm>
            <a:off x="7623720" y="3591360"/>
            <a:ext cx="4856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24%</a:t>
            </a:r>
            <a:endParaRPr b="0" lang="en-US" sz="1200" strike="noStrike" u="none">
              <a:solidFill>
                <a:srgbClr val="000000"/>
              </a:solidFill>
              <a:effectLst/>
              <a:uFillTx/>
              <a:latin typeface="Times New Roman"/>
            </a:endParaRPr>
          </a:p>
        </p:txBody>
      </p:sp>
      <p:sp>
        <p:nvSpPr>
          <p:cNvPr id="767" name=""/>
          <p:cNvSpPr/>
          <p:nvPr/>
        </p:nvSpPr>
        <p:spPr>
          <a:xfrm>
            <a:off x="5276880" y="1251000"/>
            <a:ext cx="3543120" cy="421956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68" name=""/>
          <p:cNvSpPr/>
          <p:nvPr/>
        </p:nvSpPr>
        <p:spPr>
          <a:xfrm>
            <a:off x="5238720" y="2206800"/>
            <a:ext cx="1571760" cy="2538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69" name=""/>
          <p:cNvSpPr/>
          <p:nvPr/>
        </p:nvSpPr>
        <p:spPr>
          <a:xfrm>
            <a:off x="5340240" y="2287440"/>
            <a:ext cx="104760" cy="104760"/>
          </a:xfrm>
          <a:prstGeom prst="rect">
            <a:avLst/>
          </a:prstGeom>
          <a:solidFill>
            <a:srgbClr val="3366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0" name=""/>
          <p:cNvSpPr/>
          <p:nvPr/>
        </p:nvSpPr>
        <p:spPr>
          <a:xfrm>
            <a:off x="6070680" y="2287440"/>
            <a:ext cx="104760" cy="104760"/>
          </a:xfrm>
          <a:prstGeom prst="rect">
            <a:avLst/>
          </a:prstGeom>
          <a:solidFill>
            <a:srgbClr val="99cc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1" name=""/>
          <p:cNvSpPr/>
          <p:nvPr/>
        </p:nvSpPr>
        <p:spPr>
          <a:xfrm>
            <a:off x="5384160" y="2202480"/>
            <a:ext cx="70596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Jan.-00</a:t>
            </a:r>
            <a:endParaRPr b="0" lang="en-US" sz="1200" strike="noStrike" u="none">
              <a:solidFill>
                <a:srgbClr val="000000"/>
              </a:solidFill>
              <a:effectLst/>
              <a:uFillTx/>
              <a:latin typeface="Times New Roman"/>
            </a:endParaRPr>
          </a:p>
        </p:txBody>
      </p:sp>
      <p:sp>
        <p:nvSpPr>
          <p:cNvPr id="772" name=""/>
          <p:cNvSpPr/>
          <p:nvPr/>
        </p:nvSpPr>
        <p:spPr>
          <a:xfrm>
            <a:off x="6109200" y="2202480"/>
            <a:ext cx="7228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Dec.-00</a:t>
            </a:r>
            <a:endParaRPr b="0" lang="en-US" sz="1200" strike="noStrike" u="none">
              <a:solidFill>
                <a:srgbClr val="000000"/>
              </a:solidFill>
              <a:effectLst/>
              <a:uFillTx/>
              <a:latin typeface="Times New Roman"/>
            </a:endParaRPr>
          </a:p>
        </p:txBody>
      </p:sp>
      <p:sp>
        <p:nvSpPr>
          <p:cNvPr id="773" name=""/>
          <p:cNvSpPr/>
          <p:nvPr/>
        </p:nvSpPr>
        <p:spPr>
          <a:xfrm>
            <a:off x="5481000" y="1233360"/>
            <a:ext cx="2680920" cy="5814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Energy Cost as % of Total</a:t>
            </a:r>
            <a:br>
              <a:rPr sz="1600"/>
            </a:br>
            <a:r>
              <a:rPr b="1" lang="en-US" sz="1600" strike="noStrike" u="none">
                <a:solidFill>
                  <a:srgbClr val="000000"/>
                </a:solidFill>
                <a:effectLst/>
                <a:uFillTx/>
                <a:latin typeface="Arial"/>
              </a:rPr>
              <a:t>Operating Expenses</a:t>
            </a:r>
            <a:endParaRPr b="0" lang="en-US" sz="1600" strike="noStrike" u="none">
              <a:solidFill>
                <a:srgbClr val="000000"/>
              </a:solidFill>
              <a:effectLst/>
              <a:uFillTx/>
              <a:latin typeface="Times New Roman"/>
            </a:endParaRPr>
          </a:p>
        </p:txBody>
      </p:sp>
      <p:sp>
        <p:nvSpPr>
          <p:cNvPr id="774" name=""/>
          <p:cNvSpPr/>
          <p:nvPr/>
        </p:nvSpPr>
        <p:spPr>
          <a:xfrm>
            <a:off x="5005800" y="5138280"/>
            <a:ext cx="976680" cy="4230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Fast Food</a:t>
            </a:r>
            <a:endParaRPr b="0" lang="en-US" sz="12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Restaurant</a:t>
            </a:r>
            <a:endParaRPr b="0" lang="en-US" sz="1200" strike="noStrike" u="none">
              <a:solidFill>
                <a:srgbClr val="000000"/>
              </a:solidFill>
              <a:effectLst/>
              <a:uFillTx/>
              <a:latin typeface="Times New Roman"/>
            </a:endParaRPr>
          </a:p>
        </p:txBody>
      </p:sp>
      <p:sp>
        <p:nvSpPr>
          <p:cNvPr id="775" name=""/>
          <p:cNvSpPr/>
          <p:nvPr/>
        </p:nvSpPr>
        <p:spPr>
          <a:xfrm>
            <a:off x="6521760" y="5138280"/>
            <a:ext cx="561600" cy="258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Hotel</a:t>
            </a:r>
            <a:endParaRPr b="0" lang="en-US" sz="1200" strike="noStrike" u="none">
              <a:solidFill>
                <a:srgbClr val="000000"/>
              </a:solidFill>
              <a:effectLst/>
              <a:uFillTx/>
              <a:latin typeface="Times New Roman"/>
            </a:endParaRPr>
          </a:p>
        </p:txBody>
      </p:sp>
      <p:sp>
        <p:nvSpPr>
          <p:cNvPr id="776" name=""/>
          <p:cNvSpPr/>
          <p:nvPr/>
        </p:nvSpPr>
        <p:spPr>
          <a:xfrm>
            <a:off x="7863120" y="5138280"/>
            <a:ext cx="477000" cy="258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Mall</a:t>
            </a:r>
            <a:endParaRPr b="0" lang="en-US" sz="1200" strike="noStrike" u="none">
              <a:solidFill>
                <a:srgbClr val="000000"/>
              </a:solidFill>
              <a:effectLst/>
              <a:uFillTx/>
              <a:latin typeface="Times New Roman"/>
            </a:endParaRPr>
          </a:p>
        </p:txBody>
      </p:sp>
      <p:sp>
        <p:nvSpPr>
          <p:cNvPr id="777" name=""/>
          <p:cNvSpPr/>
          <p:nvPr/>
        </p:nvSpPr>
        <p:spPr>
          <a:xfrm>
            <a:off x="152280" y="1193760"/>
            <a:ext cx="4419720" cy="43434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8" name=""/>
          <p:cNvSpPr/>
          <p:nvPr/>
        </p:nvSpPr>
        <p:spPr>
          <a:xfrm>
            <a:off x="4686480" y="1193760"/>
            <a:ext cx="4317840" cy="43434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9" name=""/>
          <p:cNvSpPr/>
          <p:nvPr/>
        </p:nvSpPr>
        <p:spPr>
          <a:xfrm>
            <a:off x="1059840" y="1233000"/>
            <a:ext cx="2467800" cy="3376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2000 Commodity Prices</a:t>
            </a:r>
            <a:endParaRPr b="0" lang="en-US" sz="1600" strike="noStrike" u="none">
              <a:solidFill>
                <a:srgbClr val="000000"/>
              </a:solidFill>
              <a:effectLst/>
              <a:uFillTx/>
              <a:latin typeface="Times New Roman"/>
            </a:endParaRPr>
          </a:p>
        </p:txBody>
      </p:sp>
      <p:sp>
        <p:nvSpPr>
          <p:cNvPr id="780" name=""/>
          <p:cNvSpPr/>
          <p:nvPr/>
        </p:nvSpPr>
        <p:spPr>
          <a:xfrm>
            <a:off x="587520" y="5649840"/>
            <a:ext cx="7683480" cy="584280"/>
          </a:xfrm>
          <a:prstGeom prst="rect">
            <a:avLst/>
          </a:prstGeom>
          <a:solidFill>
            <a:srgbClr val="ffcc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With or Without Deregulation, Impact of Rising Energy Costs</a:t>
            </a:r>
            <a:br>
              <a:rPr sz="2000"/>
            </a:br>
            <a:r>
              <a:rPr b="1" lang="en-US" sz="2000" strike="noStrike" u="none">
                <a:solidFill>
                  <a:srgbClr val="000000"/>
                </a:solidFill>
                <a:effectLst/>
                <a:uFillTx/>
                <a:latin typeface="Arial"/>
              </a:rPr>
              <a:t>Will Increase Demand For Enron Products </a:t>
            </a:r>
            <a:endParaRPr b="0" lang="en-US" sz="2000" strike="noStrike" u="none">
              <a:solidFill>
                <a:srgbClr val="000000"/>
              </a:solidFill>
              <a:effectLst/>
              <a:uFillTx/>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1" name=""/>
          <p:cNvSpPr/>
          <p:nvPr/>
        </p:nvSpPr>
        <p:spPr>
          <a:xfrm>
            <a:off x="4487760" y="222408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783"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784"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Strategy/Themes</a:t>
            </a:r>
            <a:endParaRPr b="0" lang="en-US" sz="2800" strike="noStrike" u="none">
              <a:solidFill>
                <a:srgbClr val="003399"/>
              </a:solidFill>
              <a:effectLst/>
              <a:uFillTx/>
              <a:latin typeface="Arial Black"/>
            </a:endParaRPr>
          </a:p>
        </p:txBody>
      </p:sp>
      <p:sp>
        <p:nvSpPr>
          <p:cNvPr id="786" name="PlaceHolder 2"/>
          <p:cNvSpPr>
            <a:spLocks noGrp="1"/>
          </p:cNvSpPr>
          <p:nvPr>
            <p:ph/>
          </p:nvPr>
        </p:nvSpPr>
        <p:spPr>
          <a:xfrm>
            <a:off x="518760" y="1347480"/>
            <a:ext cx="8450280" cy="4443480"/>
          </a:xfrm>
          <a:prstGeom prst="rect">
            <a:avLst/>
          </a:prstGeom>
          <a:noFill/>
          <a:ln w="0">
            <a:noFill/>
          </a:ln>
        </p:spPr>
        <p:txBody>
          <a:bodyPr lIns="90000" rIns="90000" tIns="46800" bIns="46800" anchor="t">
            <a:normAutofit fontScale="92500" lnSpcReduction="9999"/>
          </a:bodyPr>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Increased focus on value</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Significant increase in accountability</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Build a scalable business model:  process, components and standardization</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Employ the “right” business model for the chosen market</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Greater understanding of risk and a more complete accounting for risk and costs in our contract pricing</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Respect for process, controls and approvals: the basics of business</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Better alignment &amp; coordination:  one strategy, one agenda and one company</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Knowledge-based organization:  “packaging” not “heavylifting”</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Crisper execution</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Need to start considering our balance sheet and funds flow (cash) in our business</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Need to enforce and protect our agreements:  protect value and trade up</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Demand excellence:  cultivate high performers - quickly manage</a:t>
            </a:r>
            <a:br>
              <a:rPr sz="1800"/>
            </a:br>
            <a:r>
              <a:rPr b="0" lang="en-US" sz="1800" strike="noStrike" u="none">
                <a:solidFill>
                  <a:srgbClr val="000000"/>
                </a:solidFill>
                <a:effectLst/>
                <a:uFillTx/>
                <a:latin typeface="Arial"/>
              </a:rPr>
              <a:t>performance issues </a:t>
            </a:r>
            <a:endParaRPr b="0" lang="en-US" sz="1800" strike="noStrike" u="none">
              <a:solidFill>
                <a:srgbClr val="000000"/>
              </a:solidFill>
              <a:effectLst/>
              <a:uFillTx/>
              <a:latin typeface="Arial"/>
            </a:endParaRPr>
          </a:p>
          <a:p>
            <a:pPr marL="343080" indent="0">
              <a:lnSpc>
                <a:spcPct val="95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Strategy/Themes</a:t>
            </a:r>
            <a:endParaRPr b="0" lang="en-US" sz="2800" strike="noStrike" u="none">
              <a:solidFill>
                <a:srgbClr val="003399"/>
              </a:solidFill>
              <a:effectLst/>
              <a:uFillTx/>
              <a:latin typeface="Arial Black"/>
            </a:endParaRPr>
          </a:p>
        </p:txBody>
      </p:sp>
      <p:sp>
        <p:nvSpPr>
          <p:cNvPr id="788" name="PlaceHolder 2"/>
          <p:cNvSpPr>
            <a:spLocks noGrp="1"/>
          </p:cNvSpPr>
          <p:nvPr>
            <p:ph/>
          </p:nvPr>
        </p:nvSpPr>
        <p:spPr>
          <a:xfrm>
            <a:off x="519120" y="1423800"/>
            <a:ext cx="8462880" cy="4532040"/>
          </a:xfrm>
          <a:prstGeom prst="rect">
            <a:avLst/>
          </a:prstGeom>
          <a:noFill/>
          <a:ln w="0">
            <a:noFill/>
          </a:ln>
        </p:spPr>
        <p:txBody>
          <a:bodyPr lIns="91440" rIns="91440" tIns="45720" bIns="45720" anchor="t">
            <a:normAutofit fontScale="92500" lnSpcReduction="9999"/>
          </a:bodyPr>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Technology is core and strategic</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More market signals moving quicker from the back to the front</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Greater velocity and number of new products:  must accelerate the innovation in our DSM product - focus on commodization and curtailment </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Eliminate distractions and none-core business</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Shorten deal closure cycles and increase deal velocity </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Restructure our pricing, delivery and execution infrastructure</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Low cost provider:  best-in-class customer acquisition and maintenance costs</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Explore new templates appropriate for our markets that make us more responsive:  legal, credit, finance, regulatory and risk</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 price and compartmentalize risk more comprehensively</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Eliminate hierarchies, flatten the organization - promote a partnership</a:t>
            </a:r>
            <a:endParaRPr b="0" lang="en-US" sz="1800" strike="noStrike" u="none">
              <a:solidFill>
                <a:srgbClr val="000000"/>
              </a:solidFill>
              <a:effectLst/>
              <a:uFillTx/>
              <a:latin typeface="Arial"/>
            </a:endParaRPr>
          </a:p>
          <a:p>
            <a:pPr marL="343080" indent="-343080">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Laser focus on growth, innovation and earnings</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Introduction</a:t>
            </a:r>
            <a:endParaRPr b="0" lang="en-US" sz="2800" strike="noStrike" u="none">
              <a:solidFill>
                <a:srgbClr val="003399"/>
              </a:solidFill>
              <a:effectLst/>
              <a:uFillTx/>
              <a:latin typeface="Arial Black"/>
            </a:endParaRPr>
          </a:p>
        </p:txBody>
      </p:sp>
      <p:sp>
        <p:nvSpPr>
          <p:cNvPr id="40" name="PlaceHolder 2"/>
          <p:cNvSpPr>
            <a:spLocks noGrp="1"/>
          </p:cNvSpPr>
          <p:nvPr>
            <p:ph/>
          </p:nvPr>
        </p:nvSpPr>
        <p:spPr>
          <a:xfrm>
            <a:off x="518760" y="1409760"/>
            <a:ext cx="8069400" cy="4610160"/>
          </a:xfrm>
          <a:prstGeom prst="rect">
            <a:avLst/>
          </a:prstGeom>
          <a:noFill/>
          <a:ln w="0">
            <a:noFill/>
          </a:ln>
        </p:spPr>
        <p:txBody>
          <a:bodyPr lIns="90000" rIns="90000" tIns="46800" bIns="46800" anchor="t">
            <a:normAutofit lnSpcReduction="9999"/>
          </a:bodyPr>
          <a:p>
            <a:pPr marL="343080" indent="-343080">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ff0000"/>
                </a:solidFill>
                <a:effectLst/>
                <a:uFillTx/>
                <a:latin typeface="Arial"/>
              </a:rPr>
              <a:t>Perceptions:</a:t>
            </a:r>
            <a:endParaRPr b="0" lang="en-US" sz="22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Market is “ripe” for EES value proposition</a:t>
            </a:r>
            <a:endParaRPr b="0" lang="en-US" sz="18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Basic retail value proposition is on solid footing</a:t>
            </a:r>
            <a:endParaRPr b="0" lang="en-US" sz="18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Earnings power of the organization is high despite recent market and organization turmoil</a:t>
            </a:r>
            <a:endParaRPr b="0" lang="en-US" sz="18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Deregulation and access is important</a:t>
            </a:r>
            <a:endParaRPr b="0" lang="en-US" sz="18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High-quality people</a:t>
            </a:r>
            <a:endParaRPr b="0" lang="en-US" sz="18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Not without our challenges that need to be addressed now if we are to reach our goals in the future</a:t>
            </a:r>
            <a:endParaRPr b="0" lang="en-US" sz="18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These challenges are consistent with the lifecycle growing pains of other successful Enron businesses</a:t>
            </a:r>
            <a:endParaRPr b="0" lang="en-US" sz="18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It is </a:t>
            </a:r>
            <a:r>
              <a:rPr b="0" lang="en-US" sz="1800" strike="noStrike" u="sng">
                <a:solidFill>
                  <a:srgbClr val="000000"/>
                </a:solidFill>
                <a:effectLst/>
                <a:uFillTx/>
                <a:latin typeface="Arial"/>
              </a:rPr>
              <a:t>time</a:t>
            </a:r>
            <a:r>
              <a:rPr b="0" lang="en-US" sz="1800" strike="noStrike" u="none">
                <a:solidFill>
                  <a:srgbClr val="000000"/>
                </a:solidFill>
                <a:effectLst/>
                <a:uFillTx/>
                <a:latin typeface="Arial"/>
              </a:rPr>
              <a:t> to make the move from “concept stock” or start-up to a consistent and growing earnings performer in the Enron family</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9" name=""/>
          <p:cNvSpPr/>
          <p:nvPr/>
        </p:nvSpPr>
        <p:spPr>
          <a:xfrm>
            <a:off x="4487760" y="293544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791"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792"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Organization</a:t>
            </a:r>
            <a:endParaRPr b="0" lang="en-US" sz="2800" strike="noStrike" u="none">
              <a:solidFill>
                <a:srgbClr val="003399"/>
              </a:solidFill>
              <a:effectLst/>
              <a:uFillTx/>
              <a:latin typeface="Arial Black"/>
            </a:endParaRPr>
          </a:p>
        </p:txBody>
      </p:sp>
      <p:sp>
        <p:nvSpPr>
          <p:cNvPr id="794" name="PlaceHolder 2"/>
          <p:cNvSpPr>
            <a:spLocks noGrp="1"/>
          </p:cNvSpPr>
          <p:nvPr>
            <p:ph/>
          </p:nvPr>
        </p:nvSpPr>
        <p:spPr>
          <a:xfrm>
            <a:off x="518760" y="157608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ff0000"/>
                </a:solidFill>
                <a:effectLst/>
                <a:uFillTx/>
                <a:latin typeface="Arial"/>
              </a:rPr>
              <a:t>General:</a:t>
            </a:r>
            <a:endParaRPr b="0" lang="en-US" sz="2200" strike="noStrike" u="none">
              <a:solidFill>
                <a:srgbClr val="000000"/>
              </a:solidFill>
              <a:effectLst/>
              <a:uFillTx/>
              <a:latin typeface="Arial"/>
            </a:endParaRPr>
          </a:p>
          <a:p>
            <a:pPr marL="343080" indent="-343080">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Need to address these plus other issues - NOW!</a:t>
            </a:r>
            <a:endParaRPr b="0" lang="en-US" sz="2200" strike="noStrike" u="none">
              <a:solidFill>
                <a:srgbClr val="000000"/>
              </a:solidFill>
              <a:effectLst/>
              <a:uFillTx/>
              <a:latin typeface="Arial"/>
            </a:endParaRPr>
          </a:p>
          <a:p>
            <a:pPr marL="343080" indent="-343080">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Re-organization promotes and solves many of our issues</a:t>
            </a:r>
            <a:endParaRPr b="0" lang="en-US" sz="2200" strike="noStrike" u="none">
              <a:solidFill>
                <a:srgbClr val="000000"/>
              </a:solidFill>
              <a:effectLst/>
              <a:uFillTx/>
              <a:latin typeface="Arial"/>
            </a:endParaRPr>
          </a:p>
          <a:p>
            <a:pPr marL="343080" indent="-343080">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May take a quarter or two to fully reach the benefits</a:t>
            </a:r>
            <a:endParaRPr b="0" lang="en-US" sz="2200" strike="noStrike" u="none">
              <a:solidFill>
                <a:srgbClr val="000000"/>
              </a:solidFill>
              <a:effectLst/>
              <a:uFillTx/>
              <a:latin typeface="Arial"/>
            </a:endParaRPr>
          </a:p>
          <a:p>
            <a:pPr marL="343080" indent="-343080">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In the meantime, stay focused - particularly Q2</a:t>
            </a:r>
            <a:endParaRPr b="0" lang="en-US" sz="2200" strike="noStrike" u="none">
              <a:solidFill>
                <a:srgbClr val="000000"/>
              </a:solidFill>
              <a:effectLst/>
              <a:uFillTx/>
              <a:latin typeface="Arial"/>
            </a:endParaRPr>
          </a:p>
          <a:p>
            <a:pPr marL="343080" indent="-343080">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Change is positive and healthy</a:t>
            </a:r>
            <a:endParaRPr b="0" lang="en-US"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Organization</a:t>
            </a:r>
            <a:endParaRPr b="0" lang="en-US" sz="2800" strike="noStrike" u="none">
              <a:solidFill>
                <a:srgbClr val="003399"/>
              </a:solidFill>
              <a:effectLst/>
              <a:uFillTx/>
              <a:latin typeface="Arial Black"/>
            </a:endParaRPr>
          </a:p>
        </p:txBody>
      </p:sp>
      <p:sp>
        <p:nvSpPr>
          <p:cNvPr id="796" name="PlaceHolder 2"/>
          <p:cNvSpPr>
            <a:spLocks noGrp="1"/>
          </p:cNvSpPr>
          <p:nvPr>
            <p:ph/>
          </p:nvPr>
        </p:nvSpPr>
        <p:spPr>
          <a:xfrm>
            <a:off x="328320" y="1512720"/>
            <a:ext cx="8612280" cy="2502000"/>
          </a:xfrm>
          <a:prstGeom prst="rect">
            <a:avLst/>
          </a:prstGeom>
          <a:noFill/>
          <a:ln w="0">
            <a:noFill/>
          </a:ln>
        </p:spPr>
        <p:txBody>
          <a:bodyPr lIns="90000" rIns="90000" tIns="46800" bIns="46800" anchor="t">
            <a:normAutofit fontScale="85000" lnSpcReduction="9999"/>
          </a:bodyPr>
          <a:p>
            <a:pPr marL="343080" indent="-343080">
              <a:spcBef>
                <a:spcPts val="689"/>
              </a:spcBef>
              <a:spcAft>
                <a:spcPts val="414"/>
              </a:spcAft>
              <a:buNone/>
              <a:tabLst>
                <a:tab algn="l" pos="0"/>
                <a:tab algn="l" pos="3492360"/>
                <a:tab algn="l" pos="3657600"/>
                <a:tab algn="l" pos="4572000"/>
                <a:tab algn="l" pos="5486400"/>
                <a:tab algn="l" pos="6400800"/>
                <a:tab algn="l" pos="7315200"/>
                <a:tab algn="l" pos="8229600"/>
                <a:tab algn="l" pos="9144000"/>
                <a:tab algn="l" pos="10058400"/>
              </a:tabLst>
            </a:pPr>
            <a:r>
              <a:rPr b="1" i="1" lang="en-US" sz="2200" strike="noStrike" u="none">
                <a:solidFill>
                  <a:srgbClr val="ff0000"/>
                </a:solidFill>
                <a:effectLst/>
                <a:uFillTx/>
                <a:latin typeface="Arial"/>
              </a:rPr>
              <a:t>Partnership Model:</a:t>
            </a:r>
            <a:endParaRPr b="0" lang="en-US" sz="22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349236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 the interest of reducing hierarchies, flattening the organization and enfranchising our leaders, we are creating the </a:t>
            </a:r>
            <a:r>
              <a:rPr b="0" lang="en-US" sz="1800" strike="noStrike" u="none">
                <a:solidFill>
                  <a:srgbClr val="3366cc"/>
                </a:solidFill>
                <a:effectLst/>
                <a:uFillTx/>
                <a:latin typeface="Arial"/>
              </a:rPr>
              <a:t>EES Executive Committee </a:t>
            </a:r>
            <a:r>
              <a:rPr b="0" lang="en-US" sz="1800" strike="noStrike" u="none">
                <a:solidFill>
                  <a:srgbClr val="000000"/>
                </a:solidFill>
                <a:effectLst/>
                <a:uFillTx/>
                <a:latin typeface="Arial"/>
              </a:rPr>
              <a:t>and</a:t>
            </a:r>
            <a:r>
              <a:rPr b="0" lang="en-US" sz="1800" strike="noStrike" u="none">
                <a:solidFill>
                  <a:srgbClr val="3366cc"/>
                </a:solidFill>
                <a:effectLst/>
                <a:uFillTx/>
                <a:latin typeface="Arial"/>
              </a:rPr>
              <a:t> EES Operating Committee</a:t>
            </a:r>
            <a:endParaRPr b="0" lang="en-US" sz="18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349236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Groups will meet periodically to discuss and implement broad strategy, tactical objectives and organizational issues</a:t>
            </a:r>
            <a:endParaRPr b="0" lang="en-US" sz="1800" strike="noStrike" u="none">
              <a:solidFill>
                <a:srgbClr val="000000"/>
              </a:solidFill>
              <a:effectLst/>
              <a:uFillTx/>
              <a:latin typeface="Arial"/>
            </a:endParaRPr>
          </a:p>
          <a:p>
            <a:pPr marL="343080" indent="0">
              <a:spcBef>
                <a:spcPts val="561"/>
              </a:spcBef>
              <a:spcAft>
                <a:spcPts val="337"/>
              </a:spcAft>
              <a:buNone/>
              <a:tabLst>
                <a:tab algn="l" pos="349236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624"/>
              </a:spcBef>
              <a:spcAft>
                <a:spcPts val="374"/>
              </a:spcAft>
              <a:buNone/>
              <a:tabLst>
                <a:tab algn="l" pos="0"/>
                <a:tab algn="l" pos="349236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7" name=""/>
          <p:cNvSpPr/>
          <p:nvPr/>
        </p:nvSpPr>
        <p:spPr>
          <a:xfrm>
            <a:off x="177840" y="2146320"/>
            <a:ext cx="3187800" cy="2336760"/>
          </a:xfrm>
          <a:custGeom>
            <a:avLst/>
            <a:gdLst/>
            <a:ahLst/>
            <a:rect l="l" t="t" r="r" b="b"/>
            <a:pathLst>
              <a:path w="2056" h="1472">
                <a:moveTo>
                  <a:pt x="144" y="1472"/>
                </a:moveTo>
                <a:lnTo>
                  <a:pt x="0" y="1472"/>
                </a:lnTo>
                <a:lnTo>
                  <a:pt x="0" y="224"/>
                </a:lnTo>
                <a:lnTo>
                  <a:pt x="2056" y="224"/>
                </a:lnTo>
                <a:lnTo>
                  <a:pt x="2056" y="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79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Organization</a:t>
            </a:r>
            <a:endParaRPr b="0" lang="en-US" sz="2800" strike="noStrike" u="none">
              <a:solidFill>
                <a:srgbClr val="003399"/>
              </a:solidFill>
              <a:effectLst/>
              <a:uFillTx/>
              <a:latin typeface="Arial Black"/>
            </a:endParaRPr>
          </a:p>
        </p:txBody>
      </p:sp>
      <p:sp>
        <p:nvSpPr>
          <p:cNvPr id="799" name=""/>
          <p:cNvSpPr/>
          <p:nvPr/>
        </p:nvSpPr>
        <p:spPr>
          <a:xfrm>
            <a:off x="7748640" y="2730600"/>
            <a:ext cx="0" cy="162072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0" name=""/>
          <p:cNvSpPr/>
          <p:nvPr/>
        </p:nvSpPr>
        <p:spPr>
          <a:xfrm>
            <a:off x="6440400" y="2743200"/>
            <a:ext cx="0" cy="162072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1" name=""/>
          <p:cNvSpPr/>
          <p:nvPr/>
        </p:nvSpPr>
        <p:spPr>
          <a:xfrm>
            <a:off x="5132520" y="2736720"/>
            <a:ext cx="0" cy="162108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2" name=""/>
          <p:cNvSpPr/>
          <p:nvPr/>
        </p:nvSpPr>
        <p:spPr>
          <a:xfrm>
            <a:off x="5791320" y="2730600"/>
            <a:ext cx="0" cy="45720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3" name=""/>
          <p:cNvSpPr/>
          <p:nvPr/>
        </p:nvSpPr>
        <p:spPr>
          <a:xfrm>
            <a:off x="7086600" y="2730600"/>
            <a:ext cx="0" cy="45720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4" name=""/>
          <p:cNvSpPr/>
          <p:nvPr/>
        </p:nvSpPr>
        <p:spPr>
          <a:xfrm>
            <a:off x="4483080" y="2235240"/>
            <a:ext cx="0" cy="95256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5" name=""/>
          <p:cNvSpPr/>
          <p:nvPr/>
        </p:nvSpPr>
        <p:spPr>
          <a:xfrm>
            <a:off x="3265560" y="2736720"/>
            <a:ext cx="0" cy="162108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6" name=""/>
          <p:cNvSpPr/>
          <p:nvPr/>
        </p:nvSpPr>
        <p:spPr>
          <a:xfrm>
            <a:off x="838080" y="2730600"/>
            <a:ext cx="7594560" cy="1422360"/>
          </a:xfrm>
          <a:custGeom>
            <a:avLst/>
            <a:gdLst/>
            <a:ahLst/>
            <a:rect l="l" t="t" r="r" b="b"/>
            <a:pathLst>
              <a:path w="4800" h="896">
                <a:moveTo>
                  <a:pt x="0" y="896"/>
                </a:moveTo>
                <a:lnTo>
                  <a:pt x="0" y="0"/>
                </a:lnTo>
                <a:lnTo>
                  <a:pt x="4800" y="0"/>
                </a:lnTo>
                <a:lnTo>
                  <a:pt x="4800" y="368"/>
                </a:lnTo>
              </a:path>
            </a:pathLst>
          </a:custGeom>
          <a:noFill/>
          <a:ln w="12600">
            <a:solidFill>
              <a:srgbClr val="000000"/>
            </a:solidFill>
            <a:round/>
          </a:ln>
        </p:spPr>
        <p:style>
          <a:lnRef idx="0"/>
          <a:fillRef idx="0"/>
          <a:effectRef idx="0"/>
          <a:fontRef idx="minor"/>
        </p:style>
        <p:txBody>
          <a:bodyPr anchor="ctr">
            <a:spAutoFit/>
          </a:bodyPr>
          <a:p>
            <a:endParaRPr b="0" lang="en-US" sz="2400" strike="noStrike" u="none">
              <a:solidFill>
                <a:srgbClr val="000000"/>
              </a:solidFill>
              <a:effectLst/>
              <a:uFillTx/>
              <a:latin typeface="Times New Roman"/>
            </a:endParaRPr>
          </a:p>
        </p:txBody>
      </p:sp>
      <p:sp>
        <p:nvSpPr>
          <p:cNvPr id="807" name=""/>
          <p:cNvSpPr/>
          <p:nvPr/>
        </p:nvSpPr>
        <p:spPr>
          <a:xfrm>
            <a:off x="2058840" y="2730600"/>
            <a:ext cx="0" cy="162072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8" name=""/>
          <p:cNvSpPr/>
          <p:nvPr/>
        </p:nvSpPr>
        <p:spPr>
          <a:xfrm>
            <a:off x="2746440" y="1768320"/>
            <a:ext cx="3463920" cy="532080"/>
          </a:xfrm>
          <a:prstGeom prst="roundRect">
            <a:avLst>
              <a:gd name="adj" fmla="val 23750"/>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EES Office of the Chairman </a:t>
            </a:r>
            <a:endParaRPr b="0" lang="en-US" sz="1100" strike="noStrike" u="none">
              <a:solidFill>
                <a:srgbClr val="000000"/>
              </a:solidFill>
              <a:effectLst/>
              <a:uFillTx/>
              <a:latin typeface="Times New Roman"/>
            </a:endParaRPr>
          </a:p>
        </p:txBody>
      </p:sp>
      <p:sp>
        <p:nvSpPr>
          <p:cNvPr id="809" name=""/>
          <p:cNvSpPr/>
          <p:nvPr/>
        </p:nvSpPr>
        <p:spPr>
          <a:xfrm>
            <a:off x="7210440" y="4124160"/>
            <a:ext cx="1143000" cy="71928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EFS</a:t>
            </a:r>
            <a:br>
              <a:rPr sz="1100"/>
            </a:br>
            <a:r>
              <a:rPr b="0" lang="en-US" sz="1100" strike="noStrike" u="none">
                <a:solidFill>
                  <a:srgbClr val="000000"/>
                </a:solidFill>
                <a:effectLst/>
                <a:uFillTx/>
                <a:latin typeface="Arial"/>
              </a:rPr>
              <a:t>Earle/Whaley</a:t>
            </a:r>
            <a:endParaRPr b="0" lang="en-US" sz="1100" strike="noStrike" u="none">
              <a:solidFill>
                <a:srgbClr val="000000"/>
              </a:solidFill>
              <a:effectLst/>
              <a:uFillTx/>
              <a:latin typeface="Times New Roman"/>
            </a:endParaRPr>
          </a:p>
        </p:txBody>
      </p:sp>
      <p:sp>
        <p:nvSpPr>
          <p:cNvPr id="810" name=""/>
          <p:cNvSpPr/>
          <p:nvPr/>
        </p:nvSpPr>
        <p:spPr>
          <a:xfrm>
            <a:off x="284040" y="4124160"/>
            <a:ext cx="3556080" cy="71928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Product Management</a:t>
            </a:r>
            <a:br>
              <a:rPr sz="1100"/>
            </a:br>
            <a:r>
              <a:rPr b="0" lang="en-US" sz="1100" strike="noStrike" u="none">
                <a:solidFill>
                  <a:srgbClr val="000000"/>
                </a:solidFill>
                <a:effectLst/>
                <a:uFillTx/>
                <a:latin typeface="Arial"/>
              </a:rPr>
              <a:t>Zdunkewicz/</a:t>
            </a:r>
            <a:br>
              <a:rPr sz="1100"/>
            </a:br>
            <a:r>
              <a:rPr b="0" lang="en-US" sz="1100" strike="noStrike" u="none">
                <a:solidFill>
                  <a:srgbClr val="000000"/>
                </a:solidFill>
                <a:effectLst/>
                <a:uFillTx/>
                <a:latin typeface="Arial"/>
              </a:rPr>
              <a:t>Wood</a:t>
            </a:r>
            <a:endParaRPr b="0" lang="en-US" sz="1100" strike="noStrike" u="none">
              <a:solidFill>
                <a:srgbClr val="000000"/>
              </a:solidFill>
              <a:effectLst/>
              <a:uFillTx/>
              <a:latin typeface="Times New Roman"/>
            </a:endParaRPr>
          </a:p>
        </p:txBody>
      </p:sp>
      <p:sp>
        <p:nvSpPr>
          <p:cNvPr id="811" name=""/>
          <p:cNvSpPr/>
          <p:nvPr/>
        </p:nvSpPr>
        <p:spPr>
          <a:xfrm>
            <a:off x="281160" y="3052800"/>
            <a:ext cx="1143000" cy="7192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Energy</a:t>
            </a:r>
            <a:br>
              <a:rPr sz="1100"/>
            </a:br>
            <a:r>
              <a:rPr b="1" lang="en-US" sz="1100" strike="noStrike" u="none">
                <a:solidFill>
                  <a:srgbClr val="cc0000"/>
                </a:solidFill>
                <a:effectLst/>
                <a:uFillTx/>
                <a:latin typeface="Arial"/>
              </a:rPr>
              <a:t>Outsourcing</a:t>
            </a:r>
            <a:br>
              <a:rPr sz="1100"/>
            </a:br>
            <a:r>
              <a:rPr b="0" lang="en-US" sz="1100" strike="noStrike" u="none">
                <a:solidFill>
                  <a:srgbClr val="000000"/>
                </a:solidFill>
                <a:effectLst/>
                <a:uFillTx/>
                <a:latin typeface="Arial"/>
              </a:rPr>
              <a:t>Mann</a:t>
            </a:r>
            <a:endParaRPr b="0" lang="en-US" sz="1100" strike="noStrike" u="none">
              <a:solidFill>
                <a:srgbClr val="000000"/>
              </a:solidFill>
              <a:effectLst/>
              <a:uFillTx/>
              <a:latin typeface="Times New Roman"/>
            </a:endParaRPr>
          </a:p>
        </p:txBody>
      </p:sp>
      <p:sp>
        <p:nvSpPr>
          <p:cNvPr id="812" name=""/>
          <p:cNvSpPr/>
          <p:nvPr/>
        </p:nvSpPr>
        <p:spPr>
          <a:xfrm>
            <a:off x="1484280" y="3052800"/>
            <a:ext cx="1143000" cy="7192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Energy</a:t>
            </a:r>
            <a:br>
              <a:rPr sz="1100"/>
            </a:br>
            <a:r>
              <a:rPr b="1" lang="en-US" sz="1100" strike="noStrike" u="none">
                <a:solidFill>
                  <a:srgbClr val="cc0000"/>
                </a:solidFill>
                <a:effectLst/>
                <a:uFillTx/>
                <a:latin typeface="Arial"/>
              </a:rPr>
              <a:t>Portfolio Mgmt</a:t>
            </a:r>
            <a:br>
              <a:rPr sz="1100"/>
            </a:br>
            <a:r>
              <a:rPr b="0" lang="en-US" sz="1100" strike="noStrike" u="none">
                <a:solidFill>
                  <a:srgbClr val="000000"/>
                </a:solidFill>
                <a:effectLst/>
                <a:uFillTx/>
                <a:latin typeface="Arial"/>
              </a:rPr>
              <a:t>Blachman</a:t>
            </a:r>
            <a:endParaRPr b="0" lang="en-US" sz="1100" strike="noStrike" u="none">
              <a:solidFill>
                <a:srgbClr val="000000"/>
              </a:solidFill>
              <a:effectLst/>
              <a:uFillTx/>
              <a:latin typeface="Times New Roman"/>
            </a:endParaRPr>
          </a:p>
        </p:txBody>
      </p:sp>
      <p:sp>
        <p:nvSpPr>
          <p:cNvPr id="813" name=""/>
          <p:cNvSpPr/>
          <p:nvPr/>
        </p:nvSpPr>
        <p:spPr>
          <a:xfrm>
            <a:off x="2689200" y="3052800"/>
            <a:ext cx="1143000" cy="7192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Enron Direct</a:t>
            </a:r>
            <a:br>
              <a:rPr sz="1100"/>
            </a:br>
            <a:r>
              <a:rPr b="1" lang="en-US" sz="1100" strike="noStrike" u="none">
                <a:solidFill>
                  <a:srgbClr val="cc0000"/>
                </a:solidFill>
                <a:effectLst/>
                <a:uFillTx/>
                <a:latin typeface="Arial"/>
              </a:rPr>
              <a:t>USA</a:t>
            </a:r>
            <a:br>
              <a:rPr sz="1100"/>
            </a:br>
            <a:r>
              <a:rPr b="0" lang="en-US" sz="1100" strike="noStrike" u="none">
                <a:solidFill>
                  <a:srgbClr val="000000"/>
                </a:solidFill>
                <a:effectLst/>
                <a:uFillTx/>
                <a:latin typeface="Arial"/>
              </a:rPr>
              <a:t>Gahn</a:t>
            </a:r>
            <a:endParaRPr b="0" lang="en-US" sz="1100" strike="noStrike" u="none">
              <a:solidFill>
                <a:srgbClr val="000000"/>
              </a:solidFill>
              <a:effectLst/>
              <a:uFillTx/>
              <a:latin typeface="Times New Roman"/>
            </a:endParaRPr>
          </a:p>
        </p:txBody>
      </p:sp>
      <p:sp>
        <p:nvSpPr>
          <p:cNvPr id="814" name=""/>
          <p:cNvSpPr/>
          <p:nvPr/>
        </p:nvSpPr>
        <p:spPr>
          <a:xfrm>
            <a:off x="4518000" y="4124160"/>
            <a:ext cx="1198440" cy="71928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Process &amp;</a:t>
            </a:r>
            <a:br>
              <a:rPr sz="1100"/>
            </a:br>
            <a:r>
              <a:rPr b="1" lang="en-US" sz="1100" strike="noStrike" u="none">
                <a:solidFill>
                  <a:srgbClr val="cc0000"/>
                </a:solidFill>
                <a:effectLst/>
                <a:uFillTx/>
                <a:latin typeface="Arial"/>
              </a:rPr>
              <a:t>Resource</a:t>
            </a:r>
            <a:br>
              <a:rPr sz="1100"/>
            </a:br>
            <a:r>
              <a:rPr b="1" lang="en-US" sz="1100" strike="noStrike" u="none">
                <a:solidFill>
                  <a:srgbClr val="cc0000"/>
                </a:solidFill>
                <a:effectLst/>
                <a:uFillTx/>
                <a:latin typeface="Arial"/>
              </a:rPr>
              <a:t>Re-Engineering</a:t>
            </a:r>
            <a:br>
              <a:rPr sz="1100"/>
            </a:br>
            <a:r>
              <a:rPr b="0" lang="en-US" sz="1100" strike="noStrike" u="none">
                <a:solidFill>
                  <a:srgbClr val="000000"/>
                </a:solidFill>
                <a:effectLst/>
                <a:uFillTx/>
                <a:latin typeface="Arial"/>
              </a:rPr>
              <a:t>Messina/Spruiell</a:t>
            </a:r>
            <a:endParaRPr b="0" lang="en-US" sz="1100" strike="noStrike" u="none">
              <a:solidFill>
                <a:srgbClr val="000000"/>
              </a:solidFill>
              <a:effectLst/>
              <a:uFillTx/>
              <a:latin typeface="Times New Roman"/>
            </a:endParaRPr>
          </a:p>
        </p:txBody>
      </p:sp>
      <p:sp>
        <p:nvSpPr>
          <p:cNvPr id="815" name=""/>
          <p:cNvSpPr/>
          <p:nvPr/>
        </p:nvSpPr>
        <p:spPr>
          <a:xfrm>
            <a:off x="3903840" y="3052800"/>
            <a:ext cx="1143000" cy="7192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Structuring</a:t>
            </a:r>
            <a:br>
              <a:rPr sz="1100"/>
            </a:br>
            <a:r>
              <a:rPr b="0" lang="en-US" sz="1100" strike="noStrike" u="none">
                <a:solidFill>
                  <a:srgbClr val="000000"/>
                </a:solidFill>
                <a:effectLst/>
                <a:uFillTx/>
                <a:latin typeface="Arial"/>
              </a:rPr>
              <a:t>Holmes</a:t>
            </a:r>
            <a:endParaRPr b="0" lang="en-US" sz="1100" strike="noStrike" u="none">
              <a:solidFill>
                <a:srgbClr val="000000"/>
              </a:solidFill>
              <a:effectLst/>
              <a:uFillTx/>
              <a:latin typeface="Times New Roman"/>
            </a:endParaRPr>
          </a:p>
        </p:txBody>
      </p:sp>
      <p:sp>
        <p:nvSpPr>
          <p:cNvPr id="816" name=""/>
          <p:cNvSpPr/>
          <p:nvPr/>
        </p:nvSpPr>
        <p:spPr>
          <a:xfrm>
            <a:off x="5221440" y="3052800"/>
            <a:ext cx="1143000" cy="7192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Risk Mgmt</a:t>
            </a:r>
            <a:br>
              <a:rPr sz="1100"/>
            </a:br>
            <a:r>
              <a:rPr b="1" lang="en-US" sz="1100" strike="noStrike" u="none">
                <a:solidFill>
                  <a:srgbClr val="cc0000"/>
                </a:solidFill>
                <a:effectLst/>
                <a:uFillTx/>
                <a:latin typeface="Arial"/>
              </a:rPr>
              <a:t>&amp; Sourcing</a:t>
            </a:r>
            <a:br>
              <a:rPr sz="1100"/>
            </a:br>
            <a:r>
              <a:rPr b="0" lang="en-US" sz="1100" strike="noStrike" u="none">
                <a:solidFill>
                  <a:srgbClr val="000000"/>
                </a:solidFill>
                <a:effectLst/>
                <a:uFillTx/>
                <a:latin typeface="Arial"/>
              </a:rPr>
              <a:t>Black</a:t>
            </a:r>
            <a:endParaRPr b="0" lang="en-US" sz="1100" strike="noStrike" u="none">
              <a:solidFill>
                <a:srgbClr val="000000"/>
              </a:solidFill>
              <a:effectLst/>
              <a:uFillTx/>
              <a:latin typeface="Times New Roman"/>
            </a:endParaRPr>
          </a:p>
        </p:txBody>
      </p:sp>
      <p:sp>
        <p:nvSpPr>
          <p:cNvPr id="817" name=""/>
          <p:cNvSpPr/>
          <p:nvPr/>
        </p:nvSpPr>
        <p:spPr>
          <a:xfrm>
            <a:off x="6531120" y="3052800"/>
            <a:ext cx="1143000" cy="7192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New Business</a:t>
            </a:r>
            <a:br>
              <a:rPr sz="1100"/>
            </a:br>
            <a:r>
              <a:rPr b="1" lang="en-US" sz="1100" strike="noStrike" u="none">
                <a:solidFill>
                  <a:srgbClr val="cc0000"/>
                </a:solidFill>
                <a:effectLst/>
                <a:uFillTx/>
                <a:latin typeface="Arial"/>
              </a:rPr>
              <a:t>Ventures</a:t>
            </a:r>
            <a:br>
              <a:rPr sz="1100"/>
            </a:br>
            <a:r>
              <a:rPr b="0" lang="en-US" sz="1100" strike="noStrike" u="none">
                <a:solidFill>
                  <a:srgbClr val="000000"/>
                </a:solidFill>
                <a:effectLst/>
                <a:uFillTx/>
                <a:latin typeface="Arial"/>
              </a:rPr>
              <a:t>Muller</a:t>
            </a:r>
            <a:endParaRPr b="0" lang="en-US" sz="1100" strike="noStrike" u="none">
              <a:solidFill>
                <a:srgbClr val="000000"/>
              </a:solidFill>
              <a:effectLst/>
              <a:uFillTx/>
              <a:latin typeface="Times New Roman"/>
            </a:endParaRPr>
          </a:p>
        </p:txBody>
      </p:sp>
      <p:sp>
        <p:nvSpPr>
          <p:cNvPr id="818" name=""/>
          <p:cNvSpPr/>
          <p:nvPr/>
        </p:nvSpPr>
        <p:spPr>
          <a:xfrm>
            <a:off x="7835760" y="3052800"/>
            <a:ext cx="1143000" cy="719280"/>
          </a:xfrm>
          <a:prstGeom prst="roundRect">
            <a:avLst>
              <a:gd name="adj" fmla="val 1666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Europe</a:t>
            </a:r>
            <a:br>
              <a:rPr sz="1100"/>
            </a:br>
            <a:r>
              <a:rPr b="0" lang="en-US" sz="1100" strike="noStrike" u="none">
                <a:solidFill>
                  <a:srgbClr val="000000"/>
                </a:solidFill>
                <a:effectLst/>
                <a:uFillTx/>
                <a:latin typeface="Arial"/>
              </a:rPr>
              <a:t>Scrimshaw</a:t>
            </a:r>
            <a:endParaRPr b="0" lang="en-US" sz="1100" strike="noStrike" u="none">
              <a:solidFill>
                <a:srgbClr val="000000"/>
              </a:solidFill>
              <a:effectLst/>
              <a:uFillTx/>
              <a:latin typeface="Times New Roman"/>
            </a:endParaRPr>
          </a:p>
        </p:txBody>
      </p:sp>
      <p:sp>
        <p:nvSpPr>
          <p:cNvPr id="819" name=""/>
          <p:cNvSpPr/>
          <p:nvPr/>
        </p:nvSpPr>
        <p:spPr>
          <a:xfrm>
            <a:off x="5880240" y="4124160"/>
            <a:ext cx="1143000" cy="71928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Canada</a:t>
            </a:r>
            <a:br>
              <a:rPr sz="1100"/>
            </a:br>
            <a:r>
              <a:rPr b="0" lang="en-US" sz="1100" strike="noStrike" u="none">
                <a:solidFill>
                  <a:srgbClr val="000000"/>
                </a:solidFill>
                <a:effectLst/>
                <a:uFillTx/>
                <a:latin typeface="Arial"/>
              </a:rPr>
              <a:t>Milnthorp</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Support Services</a:t>
            </a:r>
            <a:endParaRPr b="0" lang="en-US" sz="2800" strike="noStrike" u="none">
              <a:solidFill>
                <a:srgbClr val="003399"/>
              </a:solidFill>
              <a:effectLst/>
              <a:uFillTx/>
              <a:latin typeface="Arial Black"/>
            </a:endParaRPr>
          </a:p>
        </p:txBody>
      </p:sp>
      <p:grpSp>
        <p:nvGrpSpPr>
          <p:cNvPr id="821" name=""/>
          <p:cNvGrpSpPr/>
          <p:nvPr/>
        </p:nvGrpSpPr>
        <p:grpSpPr>
          <a:xfrm>
            <a:off x="1214280" y="2844720"/>
            <a:ext cx="6540480" cy="2022480"/>
            <a:chOff x="1214280" y="2844720"/>
            <a:chExt cx="6540480" cy="2022480"/>
          </a:xfrm>
        </p:grpSpPr>
        <p:sp>
          <p:nvSpPr>
            <p:cNvPr id="822" name=""/>
            <p:cNvSpPr/>
            <p:nvPr/>
          </p:nvSpPr>
          <p:spPr>
            <a:xfrm>
              <a:off x="3340080" y="2844720"/>
              <a:ext cx="0" cy="40644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3" name=""/>
            <p:cNvSpPr/>
            <p:nvPr/>
          </p:nvSpPr>
          <p:spPr>
            <a:xfrm>
              <a:off x="4826160" y="2844720"/>
              <a:ext cx="0" cy="40644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4" name=""/>
            <p:cNvSpPr/>
            <p:nvPr/>
          </p:nvSpPr>
          <p:spPr>
            <a:xfrm>
              <a:off x="6350040" y="2844720"/>
              <a:ext cx="0" cy="40644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5" name=""/>
            <p:cNvSpPr/>
            <p:nvPr/>
          </p:nvSpPr>
          <p:spPr>
            <a:xfrm>
              <a:off x="1793880" y="2847960"/>
              <a:ext cx="5386320" cy="1795320"/>
            </a:xfrm>
            <a:custGeom>
              <a:avLst/>
              <a:gdLst/>
              <a:ahLst/>
              <a:rect l="l" t="t" r="r" b="b"/>
              <a:pathLst>
                <a:path w="3434" h="1131">
                  <a:moveTo>
                    <a:pt x="0" y="207"/>
                  </a:moveTo>
                  <a:lnTo>
                    <a:pt x="0" y="0"/>
                  </a:lnTo>
                  <a:lnTo>
                    <a:pt x="3434" y="0"/>
                  </a:lnTo>
                  <a:lnTo>
                    <a:pt x="3434" y="1131"/>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26" name=""/>
            <p:cNvSpPr/>
            <p:nvPr/>
          </p:nvSpPr>
          <p:spPr>
            <a:xfrm>
              <a:off x="2576520" y="2849400"/>
              <a:ext cx="0" cy="168624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7" name=""/>
            <p:cNvSpPr/>
            <p:nvPr/>
          </p:nvSpPr>
          <p:spPr>
            <a:xfrm>
              <a:off x="4086360" y="2849400"/>
              <a:ext cx="0" cy="171936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8" name=""/>
            <p:cNvSpPr/>
            <p:nvPr/>
          </p:nvSpPr>
          <p:spPr>
            <a:xfrm>
              <a:off x="5595840" y="2847960"/>
              <a:ext cx="0" cy="162072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9" name=""/>
            <p:cNvSpPr/>
            <p:nvPr/>
          </p:nvSpPr>
          <p:spPr>
            <a:xfrm>
              <a:off x="2009880" y="4148280"/>
              <a:ext cx="1143000" cy="7189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Regulatory</a:t>
              </a:r>
              <a:br>
                <a:rPr sz="1100"/>
              </a:br>
              <a:r>
                <a:rPr b="0" lang="en-US" sz="1100" strike="noStrike" u="none">
                  <a:solidFill>
                    <a:srgbClr val="000000"/>
                  </a:solidFill>
                  <a:effectLst/>
                  <a:uFillTx/>
                  <a:latin typeface="Arial"/>
                </a:rPr>
                <a:t>Steffes</a:t>
              </a:r>
              <a:endParaRPr b="0" lang="en-US" sz="1100" strike="noStrike" u="none">
                <a:solidFill>
                  <a:srgbClr val="000000"/>
                </a:solidFill>
                <a:effectLst/>
                <a:uFillTx/>
                <a:latin typeface="Times New Roman"/>
              </a:endParaRPr>
            </a:p>
          </p:txBody>
        </p:sp>
        <p:sp>
          <p:nvSpPr>
            <p:cNvPr id="830" name=""/>
            <p:cNvSpPr/>
            <p:nvPr/>
          </p:nvSpPr>
          <p:spPr>
            <a:xfrm>
              <a:off x="3529080" y="4148280"/>
              <a:ext cx="1143000" cy="7189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IT</a:t>
              </a:r>
              <a:br>
                <a:rPr sz="1100"/>
              </a:br>
              <a:r>
                <a:rPr b="0" lang="en-US" sz="1100" strike="noStrike" u="none">
                  <a:solidFill>
                    <a:srgbClr val="000000"/>
                  </a:solidFill>
                  <a:effectLst/>
                  <a:uFillTx/>
                  <a:latin typeface="Arial"/>
                </a:rPr>
                <a:t>Dayao/</a:t>
              </a:r>
              <a:br>
                <a:rPr sz="1100"/>
              </a:br>
              <a:r>
                <a:rPr b="0" lang="en-US" sz="1100" strike="noStrike" u="none">
                  <a:solidFill>
                    <a:srgbClr val="000000"/>
                  </a:solidFill>
                  <a:effectLst/>
                  <a:uFillTx/>
                  <a:latin typeface="Arial"/>
                </a:rPr>
                <a:t>Harris</a:t>
              </a:r>
              <a:endParaRPr b="0" lang="en-US" sz="1100" strike="noStrike" u="none">
                <a:solidFill>
                  <a:srgbClr val="000000"/>
                </a:solidFill>
                <a:effectLst/>
                <a:uFillTx/>
                <a:latin typeface="Times New Roman"/>
              </a:endParaRPr>
            </a:p>
          </p:txBody>
        </p:sp>
        <p:sp>
          <p:nvSpPr>
            <p:cNvPr id="831" name=""/>
            <p:cNvSpPr/>
            <p:nvPr/>
          </p:nvSpPr>
          <p:spPr>
            <a:xfrm>
              <a:off x="1214280" y="3106800"/>
              <a:ext cx="1143000" cy="71892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Legal</a:t>
              </a:r>
              <a:br>
                <a:rPr sz="1100"/>
              </a:br>
              <a:r>
                <a:rPr b="0" lang="en-US" sz="1100" strike="noStrike" u="none">
                  <a:solidFill>
                    <a:srgbClr val="000000"/>
                  </a:solidFill>
                  <a:effectLst/>
                  <a:uFillTx/>
                  <a:latin typeface="Arial"/>
                </a:rPr>
                <a:t>Sharp</a:t>
              </a:r>
              <a:endParaRPr b="0" lang="en-US" sz="1100" strike="noStrike" u="none">
                <a:solidFill>
                  <a:srgbClr val="000000"/>
                </a:solidFill>
                <a:effectLst/>
                <a:uFillTx/>
                <a:latin typeface="Times New Roman"/>
              </a:endParaRPr>
            </a:p>
          </p:txBody>
        </p:sp>
        <p:sp>
          <p:nvSpPr>
            <p:cNvPr id="832" name=""/>
            <p:cNvSpPr/>
            <p:nvPr/>
          </p:nvSpPr>
          <p:spPr>
            <a:xfrm>
              <a:off x="5046840" y="4148280"/>
              <a:ext cx="1143000" cy="7189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Financial</a:t>
              </a:r>
              <a:br>
                <a:rPr sz="1100"/>
              </a:br>
              <a:r>
                <a:rPr b="1" lang="en-US" sz="1100" strike="noStrike" u="none">
                  <a:solidFill>
                    <a:srgbClr val="cc0000"/>
                  </a:solidFill>
                  <a:effectLst/>
                  <a:uFillTx/>
                  <a:latin typeface="Arial"/>
                </a:rPr>
                <a:t>Ops</a:t>
              </a:r>
              <a:br>
                <a:rPr sz="1100"/>
              </a:br>
              <a:r>
                <a:rPr b="0" lang="en-US" sz="1100" strike="noStrike" u="none">
                  <a:solidFill>
                    <a:srgbClr val="000000"/>
                  </a:solidFill>
                  <a:effectLst/>
                  <a:uFillTx/>
                  <a:latin typeface="Arial"/>
                </a:rPr>
                <a:t>K. Hughes</a:t>
              </a:r>
              <a:endParaRPr b="0" lang="en-US" sz="1100" strike="noStrike" u="none">
                <a:solidFill>
                  <a:srgbClr val="000000"/>
                </a:solidFill>
                <a:effectLst/>
                <a:uFillTx/>
                <a:latin typeface="Times New Roman"/>
              </a:endParaRPr>
            </a:p>
          </p:txBody>
        </p:sp>
        <p:sp>
          <p:nvSpPr>
            <p:cNvPr id="833" name=""/>
            <p:cNvSpPr/>
            <p:nvPr/>
          </p:nvSpPr>
          <p:spPr>
            <a:xfrm>
              <a:off x="2771640" y="3106800"/>
              <a:ext cx="1143000" cy="71892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Human</a:t>
              </a:r>
              <a:br>
                <a:rPr sz="1100"/>
              </a:br>
              <a:r>
                <a:rPr b="1" lang="en-US" sz="1100" strike="noStrike" u="none">
                  <a:solidFill>
                    <a:srgbClr val="cc0000"/>
                  </a:solidFill>
                  <a:effectLst/>
                  <a:uFillTx/>
                  <a:latin typeface="Arial"/>
                </a:rPr>
                <a:t>Resources</a:t>
              </a:r>
              <a:br>
                <a:rPr sz="1100"/>
              </a:br>
              <a:r>
                <a:rPr b="0" lang="en-US" sz="1100" strike="noStrike" u="none">
                  <a:solidFill>
                    <a:srgbClr val="000000"/>
                  </a:solidFill>
                  <a:effectLst/>
                  <a:uFillTx/>
                  <a:latin typeface="Arial"/>
                </a:rPr>
                <a:t>Pieper</a:t>
              </a:r>
              <a:endParaRPr b="0" lang="en-US" sz="1100" strike="noStrike" u="none">
                <a:solidFill>
                  <a:srgbClr val="000000"/>
                </a:solidFill>
                <a:effectLst/>
                <a:uFillTx/>
                <a:latin typeface="Times New Roman"/>
              </a:endParaRPr>
            </a:p>
          </p:txBody>
        </p:sp>
        <p:sp>
          <p:nvSpPr>
            <p:cNvPr id="834" name=""/>
            <p:cNvSpPr/>
            <p:nvPr/>
          </p:nvSpPr>
          <p:spPr>
            <a:xfrm>
              <a:off x="6556320" y="4148280"/>
              <a:ext cx="1198440" cy="7189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Risk Control</a:t>
              </a:r>
              <a:br>
                <a:rPr sz="1100"/>
              </a:br>
              <a:r>
                <a:rPr b="1" lang="en-US" sz="1100" strike="noStrike" u="none">
                  <a:solidFill>
                    <a:srgbClr val="cc0000"/>
                  </a:solidFill>
                  <a:effectLst/>
                  <a:uFillTx/>
                  <a:latin typeface="Arial"/>
                </a:rPr>
                <a:t>&amp; Ops</a:t>
              </a:r>
              <a:br>
                <a:rPr sz="1100"/>
              </a:br>
              <a:r>
                <a:rPr b="0" lang="en-US" sz="1100" strike="noStrike" u="none">
                  <a:solidFill>
                    <a:srgbClr val="000000"/>
                  </a:solidFill>
                  <a:effectLst/>
                  <a:uFillTx/>
                  <a:latin typeface="Arial"/>
                </a:rPr>
                <a:t>Curry</a:t>
              </a:r>
              <a:endParaRPr b="0" lang="en-US" sz="1100" strike="noStrike" u="none">
                <a:solidFill>
                  <a:srgbClr val="000000"/>
                </a:solidFill>
                <a:effectLst/>
                <a:uFillTx/>
                <a:latin typeface="Times New Roman"/>
              </a:endParaRPr>
            </a:p>
          </p:txBody>
        </p:sp>
        <p:sp>
          <p:nvSpPr>
            <p:cNvPr id="835" name=""/>
            <p:cNvSpPr/>
            <p:nvPr/>
          </p:nvSpPr>
          <p:spPr>
            <a:xfrm>
              <a:off x="4265640" y="3106800"/>
              <a:ext cx="1143000" cy="71892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Finance/CFO</a:t>
              </a:r>
              <a:br>
                <a:rPr sz="1100"/>
              </a:br>
              <a:r>
                <a:rPr b="0" lang="en-US" sz="1100" strike="noStrike" u="none">
                  <a:solidFill>
                    <a:srgbClr val="000000"/>
                  </a:solidFill>
                  <a:effectLst/>
                  <a:uFillTx/>
                  <a:latin typeface="Arial"/>
                </a:rPr>
                <a:t>Lipshutz</a:t>
              </a:r>
              <a:endParaRPr b="0" lang="en-US" sz="1100" strike="noStrike" u="none">
                <a:solidFill>
                  <a:srgbClr val="000000"/>
                </a:solidFill>
                <a:effectLst/>
                <a:uFillTx/>
                <a:latin typeface="Times New Roman"/>
              </a:endParaRPr>
            </a:p>
          </p:txBody>
        </p:sp>
        <p:sp>
          <p:nvSpPr>
            <p:cNvPr id="836" name=""/>
            <p:cNvSpPr/>
            <p:nvPr/>
          </p:nvSpPr>
          <p:spPr>
            <a:xfrm>
              <a:off x="5786280" y="3106800"/>
              <a:ext cx="1143000" cy="71892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MarCom/</a:t>
              </a:r>
              <a:br>
                <a:rPr sz="1100"/>
              </a:br>
              <a:r>
                <a:rPr b="1" lang="en-US" sz="1100" strike="noStrike" u="none">
                  <a:solidFill>
                    <a:srgbClr val="cc0000"/>
                  </a:solidFill>
                  <a:effectLst/>
                  <a:uFillTx/>
                  <a:latin typeface="Arial"/>
                </a:rPr>
                <a:t>Customer</a:t>
              </a:r>
              <a:br>
                <a:rPr sz="1100"/>
              </a:br>
              <a:r>
                <a:rPr b="1" lang="en-US" sz="1100" strike="noStrike" u="none">
                  <a:solidFill>
                    <a:srgbClr val="cc0000"/>
                  </a:solidFill>
                  <a:effectLst/>
                  <a:uFillTx/>
                  <a:latin typeface="Arial"/>
                </a:rPr>
                <a:t>Loyalty/PR</a:t>
              </a:r>
              <a:br>
                <a:rPr sz="1100"/>
              </a:br>
              <a:r>
                <a:rPr b="0" lang="en-US" sz="1100" strike="noStrike" u="none">
                  <a:solidFill>
                    <a:srgbClr val="000000"/>
                  </a:solidFill>
                  <a:effectLst/>
                  <a:uFillTx/>
                  <a:latin typeface="Arial"/>
                </a:rPr>
                <a:t>Tilney</a:t>
              </a:r>
              <a:endParaRPr b="0" lang="en-US" sz="1100" strike="noStrike" u="none">
                <a:solidFill>
                  <a:srgbClr val="000000"/>
                </a:solidFill>
                <a:effectLst/>
                <a:uFillTx/>
                <a:latin typeface="Times New Roman"/>
              </a:endParaRPr>
            </a:p>
          </p:txBody>
        </p:sp>
      </p:grpSp>
      <p:sp>
        <p:nvSpPr>
          <p:cNvPr id="837" name=""/>
          <p:cNvSpPr/>
          <p:nvPr/>
        </p:nvSpPr>
        <p:spPr>
          <a:xfrm flipV="1">
            <a:off x="4484520" y="2342880"/>
            <a:ext cx="0" cy="50796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38" name=""/>
          <p:cNvSpPr/>
          <p:nvPr/>
        </p:nvSpPr>
        <p:spPr>
          <a:xfrm>
            <a:off x="2752560" y="1901880"/>
            <a:ext cx="3463920" cy="531720"/>
          </a:xfrm>
          <a:prstGeom prst="roundRect">
            <a:avLst>
              <a:gd name="adj" fmla="val 23750"/>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EES Office of the Chairman </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9" name=""/>
          <p:cNvSpPr/>
          <p:nvPr/>
        </p:nvSpPr>
        <p:spPr>
          <a:xfrm>
            <a:off x="1003320" y="1650960"/>
            <a:ext cx="2502000" cy="3949920"/>
          </a:xfrm>
          <a:custGeom>
            <a:avLst/>
            <a:gdLst/>
            <a:ahLst/>
            <a:rect l="l" t="t" r="r" b="b"/>
            <a:pathLst>
              <a:path w="1576" h="2528">
                <a:moveTo>
                  <a:pt x="184" y="2528"/>
                </a:moveTo>
                <a:lnTo>
                  <a:pt x="0" y="2528"/>
                </a:lnTo>
                <a:lnTo>
                  <a:pt x="0" y="88"/>
                </a:lnTo>
                <a:lnTo>
                  <a:pt x="1576" y="88"/>
                </a:lnTo>
                <a:lnTo>
                  <a:pt x="1576" y="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40" name=""/>
          <p:cNvSpPr/>
          <p:nvPr/>
        </p:nvSpPr>
        <p:spPr>
          <a:xfrm>
            <a:off x="4622760" y="1650960"/>
            <a:ext cx="0" cy="43344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41" name=""/>
          <p:cNvSpPr/>
          <p:nvPr/>
        </p:nvSpPr>
        <p:spPr>
          <a:xfrm>
            <a:off x="2184480" y="1879560"/>
            <a:ext cx="4889520" cy="292320"/>
          </a:xfrm>
          <a:custGeom>
            <a:avLst/>
            <a:gdLst/>
            <a:ahLst/>
            <a:rect l="l" t="t" r="r" b="b"/>
            <a:pathLst>
              <a:path w="3056" h="208">
                <a:moveTo>
                  <a:pt x="0" y="120"/>
                </a:moveTo>
                <a:lnTo>
                  <a:pt x="0" y="0"/>
                </a:lnTo>
                <a:lnTo>
                  <a:pt x="3056" y="0"/>
                </a:lnTo>
                <a:lnTo>
                  <a:pt x="3056" y="20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42" name=""/>
          <p:cNvSpPr/>
          <p:nvPr/>
        </p:nvSpPr>
        <p:spPr>
          <a:xfrm>
            <a:off x="6370560" y="2438280"/>
            <a:ext cx="266760" cy="300060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43" name=""/>
          <p:cNvSpPr/>
          <p:nvPr/>
        </p:nvSpPr>
        <p:spPr>
          <a:xfrm>
            <a:off x="3992400" y="2457360"/>
            <a:ext cx="266760" cy="300060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4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Segments</a:t>
            </a:r>
            <a:endParaRPr b="0" lang="en-US" sz="2800" strike="noStrike" u="none">
              <a:solidFill>
                <a:srgbClr val="003399"/>
              </a:solidFill>
              <a:effectLst/>
              <a:uFillTx/>
              <a:latin typeface="Arial Black"/>
            </a:endParaRPr>
          </a:p>
        </p:txBody>
      </p:sp>
      <p:sp>
        <p:nvSpPr>
          <p:cNvPr id="845" name=""/>
          <p:cNvSpPr/>
          <p:nvPr/>
        </p:nvSpPr>
        <p:spPr>
          <a:xfrm>
            <a:off x="1604880" y="2448000"/>
            <a:ext cx="279360" cy="321624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46" name=""/>
          <p:cNvSpPr/>
          <p:nvPr/>
        </p:nvSpPr>
        <p:spPr>
          <a:xfrm>
            <a:off x="1249200" y="1974960"/>
            <a:ext cx="1990800" cy="57456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Energy Outsourcing</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Mann</a:t>
            </a:r>
            <a:endParaRPr b="0" lang="en-US" sz="1100" strike="noStrike" u="none">
              <a:solidFill>
                <a:srgbClr val="000000"/>
              </a:solidFill>
              <a:effectLst/>
              <a:uFillTx/>
              <a:latin typeface="Times New Roman"/>
            </a:endParaRPr>
          </a:p>
        </p:txBody>
      </p:sp>
      <p:sp>
        <p:nvSpPr>
          <p:cNvPr id="847" name=""/>
          <p:cNvSpPr/>
          <p:nvPr/>
        </p:nvSpPr>
        <p:spPr>
          <a:xfrm>
            <a:off x="1254240" y="3146400"/>
            <a:ext cx="19857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Client Management</a:t>
            </a:r>
            <a:br>
              <a:rPr sz="1100"/>
            </a:br>
            <a:r>
              <a:rPr b="0" lang="en-US" sz="1100" strike="noStrike" u="none">
                <a:solidFill>
                  <a:srgbClr val="000000"/>
                </a:solidFill>
                <a:effectLst/>
                <a:uFillTx/>
                <a:latin typeface="Arial"/>
              </a:rPr>
              <a:t>Muench</a:t>
            </a:r>
            <a:endParaRPr b="0" lang="en-US" sz="1100" strike="noStrike" u="none">
              <a:solidFill>
                <a:srgbClr val="000000"/>
              </a:solidFill>
              <a:effectLst/>
              <a:uFillTx/>
              <a:latin typeface="Times New Roman"/>
            </a:endParaRPr>
          </a:p>
        </p:txBody>
      </p:sp>
      <p:sp>
        <p:nvSpPr>
          <p:cNvPr id="848" name=""/>
          <p:cNvSpPr/>
          <p:nvPr/>
        </p:nvSpPr>
        <p:spPr>
          <a:xfrm>
            <a:off x="2935440" y="1285920"/>
            <a:ext cx="3463920" cy="404640"/>
          </a:xfrm>
          <a:prstGeom prst="roundRect">
            <a:avLst>
              <a:gd name="adj" fmla="val 23750"/>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EES Office of the Chairman </a:t>
            </a:r>
            <a:endParaRPr b="0" lang="en-US" sz="1100" strike="noStrike" u="none">
              <a:solidFill>
                <a:srgbClr val="000000"/>
              </a:solidFill>
              <a:effectLst/>
              <a:uFillTx/>
              <a:latin typeface="Times New Roman"/>
            </a:endParaRPr>
          </a:p>
        </p:txBody>
      </p:sp>
      <p:sp>
        <p:nvSpPr>
          <p:cNvPr id="849" name=""/>
          <p:cNvSpPr/>
          <p:nvPr/>
        </p:nvSpPr>
        <p:spPr>
          <a:xfrm>
            <a:off x="1251000" y="5327640"/>
            <a:ext cx="675000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Product Management</a:t>
            </a:r>
            <a:br>
              <a:rPr sz="1100"/>
            </a:br>
            <a:r>
              <a:rPr b="0" lang="en-US" sz="1100" strike="noStrike" u="none">
                <a:solidFill>
                  <a:srgbClr val="000000"/>
                </a:solidFill>
                <a:effectLst/>
                <a:uFillTx/>
                <a:latin typeface="Arial"/>
              </a:rPr>
              <a:t>Zdunkewicz/Wood</a:t>
            </a:r>
            <a:endParaRPr b="0" lang="en-US" sz="1100" strike="noStrike" u="none">
              <a:solidFill>
                <a:srgbClr val="000000"/>
              </a:solidFill>
              <a:effectLst/>
              <a:uFillTx/>
              <a:latin typeface="Times New Roman"/>
            </a:endParaRPr>
          </a:p>
        </p:txBody>
      </p:sp>
      <p:sp>
        <p:nvSpPr>
          <p:cNvPr id="850" name=""/>
          <p:cNvSpPr/>
          <p:nvPr/>
        </p:nvSpPr>
        <p:spPr>
          <a:xfrm>
            <a:off x="3632040" y="1974960"/>
            <a:ext cx="197964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Energy Portfolio Mgmt</a:t>
            </a:r>
            <a:br>
              <a:rPr sz="1100"/>
            </a:br>
            <a:r>
              <a:rPr b="0" lang="en-US" sz="1100" strike="noStrike" u="none">
                <a:solidFill>
                  <a:srgbClr val="000000"/>
                </a:solidFill>
                <a:effectLst/>
                <a:uFillTx/>
                <a:latin typeface="Arial"/>
              </a:rPr>
              <a:t>Blachman</a:t>
            </a:r>
            <a:endParaRPr b="0" lang="en-US" sz="1100" strike="noStrike" u="none">
              <a:solidFill>
                <a:srgbClr val="000000"/>
              </a:solidFill>
              <a:effectLst/>
              <a:uFillTx/>
              <a:latin typeface="Times New Roman"/>
            </a:endParaRPr>
          </a:p>
        </p:txBody>
      </p:sp>
      <p:sp>
        <p:nvSpPr>
          <p:cNvPr id="851" name=""/>
          <p:cNvSpPr/>
          <p:nvPr/>
        </p:nvSpPr>
        <p:spPr>
          <a:xfrm>
            <a:off x="6022800" y="1974960"/>
            <a:ext cx="197964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Enron Direct USA</a:t>
            </a:r>
            <a:br>
              <a:rPr sz="1100"/>
            </a:br>
            <a:r>
              <a:rPr b="0" lang="en-US" sz="1100" strike="noStrike" u="none">
                <a:solidFill>
                  <a:srgbClr val="000000"/>
                </a:solidFill>
                <a:effectLst/>
                <a:uFillTx/>
                <a:latin typeface="Arial"/>
              </a:rPr>
              <a:t>Gahn</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Segments</a:t>
            </a:r>
            <a:endParaRPr b="0" lang="en-US" sz="2800" strike="noStrike" u="none">
              <a:solidFill>
                <a:srgbClr val="003399"/>
              </a:solidFill>
              <a:effectLst/>
              <a:uFillTx/>
              <a:latin typeface="Arial Black"/>
            </a:endParaRPr>
          </a:p>
        </p:txBody>
      </p:sp>
      <p:sp>
        <p:nvSpPr>
          <p:cNvPr id="853" name="PlaceHolder 2"/>
          <p:cNvSpPr>
            <a:spLocks noGrp="1"/>
          </p:cNvSpPr>
          <p:nvPr>
            <p:ph/>
          </p:nvPr>
        </p:nvSpPr>
        <p:spPr>
          <a:xfrm>
            <a:off x="328680" y="1220400"/>
            <a:ext cx="8678880" cy="4443480"/>
          </a:xfrm>
          <a:prstGeom prst="rect">
            <a:avLst/>
          </a:prstGeom>
          <a:noFill/>
          <a:ln w="0">
            <a:noFill/>
          </a:ln>
        </p:spPr>
        <p:txBody>
          <a:bodyPr lIns="90000" rIns="90000" tIns="46800" bIns="46800" anchor="t">
            <a:normAutofit fontScale="92500" lnSpcReduction="9999"/>
          </a:bodyPr>
          <a:p>
            <a:pPr marL="343080" indent="-343080">
              <a:lnSpc>
                <a:spcPct val="95000"/>
              </a:lnSpc>
              <a:spcBef>
                <a:spcPts val="788"/>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00"/>
                </a:solidFill>
                <a:effectLst/>
                <a:uFillTx/>
                <a:latin typeface="Arial"/>
              </a:rPr>
              <a:t>General:</a:t>
            </a:r>
            <a:endParaRPr b="0" lang="en-US" sz="1800" strike="noStrike" u="none">
              <a:solidFill>
                <a:srgbClr val="000000"/>
              </a:solidFill>
              <a:effectLst/>
              <a:uFillTx/>
              <a:latin typeface="Arial"/>
            </a:endParaRPr>
          </a:p>
          <a:p>
            <a:pPr marL="343080" indent="-343080">
              <a:lnSpc>
                <a:spcPct val="92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Separate marketing strategy and products from target market and business model</a:t>
            </a:r>
            <a:endParaRPr b="0" lang="en-US" sz="1800" strike="noStrike" u="none">
              <a:solidFill>
                <a:srgbClr val="000000"/>
              </a:solidFill>
              <a:effectLst/>
              <a:uFillTx/>
              <a:latin typeface="Arial"/>
            </a:endParaRPr>
          </a:p>
          <a:p>
            <a:pPr marL="343080" indent="-343080">
              <a:lnSpc>
                <a:spcPct val="92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May be very different business models, cultures, cost structures, etc. employed across these segments but share common scale services</a:t>
            </a:r>
            <a:endParaRPr b="0" lang="en-US" sz="1800" strike="noStrike" u="none">
              <a:solidFill>
                <a:srgbClr val="000000"/>
              </a:solidFill>
              <a:effectLst/>
              <a:uFillTx/>
              <a:latin typeface="Arial"/>
            </a:endParaRPr>
          </a:p>
          <a:p>
            <a:pPr marL="343080" indent="-343080">
              <a:lnSpc>
                <a:spcPct val="92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Bright line customer ownership across these segments:  in progress</a:t>
            </a:r>
            <a:endParaRPr b="0" lang="en-US" sz="1800" strike="noStrike" u="none">
              <a:solidFill>
                <a:srgbClr val="000000"/>
              </a:solidFill>
              <a:effectLst/>
              <a:uFillTx/>
              <a:latin typeface="Arial"/>
            </a:endParaRPr>
          </a:p>
          <a:p>
            <a:pPr marL="343080" indent="-343080">
              <a:lnSpc>
                <a:spcPct val="92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Each business team responsible for:</a:t>
            </a:r>
            <a:endParaRPr b="0" lang="en-US" sz="1800" strike="noStrike" u="none">
              <a:solidFill>
                <a:srgbClr val="000000"/>
              </a:solidFill>
              <a:effectLst/>
              <a:uFillTx/>
              <a:latin typeface="Arial"/>
            </a:endParaRPr>
          </a:p>
          <a:p>
            <a:pPr lvl="1" marL="730080" indent="-284040">
              <a:lnSpc>
                <a:spcPct val="92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Marketing strategy:  “outsourcing, “regional commodity”, “Enron Direct”, “certified energy planner”, etc.  (may be more than one)</a:t>
            </a:r>
            <a:endParaRPr b="0" lang="en-US" sz="1800" strike="noStrike" u="none">
              <a:solidFill>
                <a:srgbClr val="000000"/>
              </a:solidFill>
              <a:effectLst/>
              <a:uFillTx/>
              <a:latin typeface="Arial"/>
            </a:endParaRPr>
          </a:p>
          <a:p>
            <a:pPr lvl="1" marL="730080" indent="-284040">
              <a:lnSpc>
                <a:spcPct val="92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Further segmentation/channels</a:t>
            </a:r>
            <a:endParaRPr b="0" lang="en-US" sz="1800" strike="noStrike" u="none">
              <a:solidFill>
                <a:srgbClr val="000000"/>
              </a:solidFill>
              <a:effectLst/>
              <a:uFillTx/>
              <a:latin typeface="Arial"/>
            </a:endParaRPr>
          </a:p>
          <a:p>
            <a:pPr lvl="1" marL="730080" indent="-284040">
              <a:lnSpc>
                <a:spcPct val="92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Product definition and sales</a:t>
            </a:r>
            <a:endParaRPr b="0" lang="en-US" sz="1800" strike="noStrike" u="none">
              <a:solidFill>
                <a:srgbClr val="000000"/>
              </a:solidFill>
              <a:effectLst/>
              <a:uFillTx/>
              <a:latin typeface="Arial"/>
            </a:endParaRPr>
          </a:p>
          <a:p>
            <a:pPr lvl="1" marL="730080" indent="-284040">
              <a:lnSpc>
                <a:spcPct val="92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Acquisition and maintenance model</a:t>
            </a:r>
            <a:endParaRPr b="0" lang="en-US" sz="1800" strike="noStrike" u="none">
              <a:solidFill>
                <a:srgbClr val="000000"/>
              </a:solidFill>
              <a:effectLst/>
              <a:uFillTx/>
              <a:latin typeface="Arial"/>
            </a:endParaRPr>
          </a:p>
          <a:p>
            <a:pPr lvl="1" marL="730080" indent="-284040">
              <a:lnSpc>
                <a:spcPct val="92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EBIT targets</a:t>
            </a:r>
            <a:endParaRPr b="0" lang="en-US" sz="1800" strike="noStrike" u="none">
              <a:solidFill>
                <a:srgbClr val="000000"/>
              </a:solidFill>
              <a:effectLst/>
              <a:uFillTx/>
              <a:latin typeface="Arial"/>
            </a:endParaRPr>
          </a:p>
          <a:p>
            <a:pPr marL="343080" indent="-343080">
              <a:lnSpc>
                <a:spcPct val="92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Value focus</a:t>
            </a:r>
            <a:endParaRPr b="0" lang="en-US" sz="1800" strike="noStrike" u="none">
              <a:solidFill>
                <a:srgbClr val="000000"/>
              </a:solidFill>
              <a:effectLst/>
              <a:uFillTx/>
              <a:latin typeface="Arial"/>
            </a:endParaRPr>
          </a:p>
          <a:p>
            <a:pPr marL="343080" indent="-343080">
              <a:lnSpc>
                <a:spcPct val="92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Agreement on customer split between wholesale and retail in progress -</a:t>
            </a:r>
            <a:br>
              <a:rPr sz="1800"/>
            </a:br>
            <a:r>
              <a:rPr b="0" lang="en-US" sz="1800" strike="noStrike" u="none">
                <a:solidFill>
                  <a:srgbClr val="000000"/>
                </a:solidFill>
                <a:effectLst/>
                <a:uFillTx/>
                <a:latin typeface="Arial"/>
              </a:rPr>
              <a:t>memo to follow  </a:t>
            </a:r>
            <a:endParaRPr b="0" lang="en-US" sz="1800" strike="noStrike" u="none">
              <a:solidFill>
                <a:srgbClr val="000000"/>
              </a:solidFill>
              <a:effectLst/>
              <a:uFillTx/>
              <a:latin typeface="Arial"/>
            </a:endParaRPr>
          </a:p>
          <a:p>
            <a:pPr marL="343080" indent="0">
              <a:lnSpc>
                <a:spcPct val="95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Segments</a:t>
            </a:r>
            <a:endParaRPr b="0" lang="en-US" sz="2800" strike="noStrike" u="none">
              <a:solidFill>
                <a:srgbClr val="003399"/>
              </a:solidFill>
              <a:effectLst/>
              <a:uFillTx/>
              <a:latin typeface="Arial Black"/>
            </a:endParaRPr>
          </a:p>
        </p:txBody>
      </p:sp>
      <p:graphicFrame>
        <p:nvGraphicFramePr>
          <p:cNvPr id="855" name=""/>
          <p:cNvGraphicFramePr/>
          <p:nvPr/>
        </p:nvGraphicFramePr>
        <p:xfrm>
          <a:off x="865080" y="1181160"/>
          <a:ext cx="7394760" cy="5119560"/>
        </p:xfrm>
        <a:graphic>
          <a:graphicData uri="http://schemas.openxmlformats.org/presentationml/2006/ole">
            <p:oleObj progId="Word.Document.12" r:id="rId1" spid="">
              <p:embed/>
              <p:pic>
                <p:nvPicPr>
                  <p:cNvPr id="856" name="" descr=""/>
                  <p:cNvPicPr/>
                  <p:nvPr/>
                </p:nvPicPr>
                <p:blipFill>
                  <a:blip r:embed="rId2"/>
                  <a:stretch/>
                </p:blipFill>
                <p:spPr>
                  <a:xfrm>
                    <a:off x="865080" y="1181160"/>
                    <a:ext cx="7394760" cy="51195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Segments </a:t>
            </a:r>
            <a:r>
              <a:rPr b="0" lang="en-US" sz="2000" strike="noStrike" u="none">
                <a:solidFill>
                  <a:srgbClr val="003399"/>
                </a:solidFill>
                <a:effectLst/>
                <a:uFillTx/>
                <a:latin typeface="Arial Black"/>
              </a:rPr>
              <a:t>(cont’d)</a:t>
            </a:r>
            <a:endParaRPr b="0" lang="en-US" sz="2000" strike="noStrike" u="none">
              <a:solidFill>
                <a:srgbClr val="003399"/>
              </a:solidFill>
              <a:effectLst/>
              <a:uFillTx/>
              <a:latin typeface="Arial Black"/>
            </a:endParaRPr>
          </a:p>
        </p:txBody>
      </p:sp>
      <p:graphicFrame>
        <p:nvGraphicFramePr>
          <p:cNvPr id="858" name=""/>
          <p:cNvGraphicFramePr/>
          <p:nvPr/>
        </p:nvGraphicFramePr>
        <p:xfrm>
          <a:off x="736560" y="1717560"/>
          <a:ext cx="7672320" cy="3903840"/>
        </p:xfrm>
        <a:graphic>
          <a:graphicData uri="http://schemas.openxmlformats.org/presentationml/2006/ole">
            <p:oleObj progId="Word.Document.12" r:id="rId1" spid="">
              <p:embed/>
              <p:pic>
                <p:nvPicPr>
                  <p:cNvPr id="859" name="" descr=""/>
                  <p:cNvPicPr/>
                  <p:nvPr/>
                </p:nvPicPr>
                <p:blipFill>
                  <a:blip r:embed="rId2"/>
                  <a:stretch/>
                </p:blipFill>
                <p:spPr>
                  <a:xfrm>
                    <a:off x="736560" y="1717560"/>
                    <a:ext cx="7672320" cy="39038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Client Management</a:t>
            </a:r>
            <a:endParaRPr b="0" lang="en-US" sz="2800" strike="noStrike" u="none">
              <a:solidFill>
                <a:srgbClr val="003399"/>
              </a:solidFill>
              <a:effectLst/>
              <a:uFillTx/>
              <a:latin typeface="Arial Black"/>
            </a:endParaRPr>
          </a:p>
        </p:txBody>
      </p:sp>
      <p:sp>
        <p:nvSpPr>
          <p:cNvPr id="861" name="PlaceHolder 2"/>
          <p:cNvSpPr>
            <a:spLocks noGrp="1"/>
          </p:cNvSpPr>
          <p:nvPr>
            <p:ph/>
          </p:nvPr>
        </p:nvSpPr>
        <p:spPr>
          <a:xfrm>
            <a:off x="442440" y="1258560"/>
            <a:ext cx="8488440" cy="4443480"/>
          </a:xfrm>
          <a:prstGeom prst="rect">
            <a:avLst/>
          </a:prstGeom>
          <a:noFill/>
          <a:ln w="0">
            <a:noFill/>
          </a:ln>
        </p:spPr>
        <p:txBody>
          <a:bodyPr lIns="90000" rIns="90000" tIns="46800" bIns="46800" anchor="t">
            <a:normAutofit fontScale="85000" lnSpcReduction="9999"/>
          </a:bodyPr>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Need to “commercialize” and align with the Energy Outsourcing business:  current account management and VEG functions</a:t>
            </a:r>
            <a:endParaRPr b="0" lang="en-US" sz="1800" strike="noStrike" u="none">
              <a:solidFill>
                <a:srgbClr val="000000"/>
              </a:solidFill>
              <a:effectLst/>
              <a:uFillTx/>
              <a:latin typeface="Arial"/>
            </a:endParaRPr>
          </a:p>
          <a:p>
            <a:pPr marL="343080" indent="-343080">
              <a:spcBef>
                <a:spcPts val="1239"/>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00"/>
                </a:solidFill>
                <a:effectLst/>
                <a:uFillTx/>
                <a:latin typeface="Arial"/>
              </a:rPr>
              <a:t>Vision:</a:t>
            </a:r>
            <a:endParaRPr b="0" lang="en-US" sz="1800" strike="noStrike" u="none">
              <a:solidFill>
                <a:srgbClr val="000000"/>
              </a:solidFill>
              <a:effectLst/>
              <a:uFillTx/>
              <a:latin typeface="Arial"/>
            </a:endParaRPr>
          </a:p>
          <a:p>
            <a:pPr lvl="1" marL="73008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Sized/designed to match segment and maintenance model</a:t>
            </a:r>
            <a:endParaRPr b="0" lang="en-US" sz="1800" strike="noStrike" u="none">
              <a:solidFill>
                <a:srgbClr val="000000"/>
              </a:solidFill>
              <a:effectLst/>
              <a:uFillTx/>
              <a:latin typeface="Arial"/>
            </a:endParaRPr>
          </a:p>
          <a:p>
            <a:pPr lvl="1" marL="73008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Reduce redundancy, client confusion and increased commercial focus</a:t>
            </a:r>
            <a:endParaRPr b="0" lang="en-US" sz="1800" strike="noStrike" u="none">
              <a:solidFill>
                <a:srgbClr val="000000"/>
              </a:solidFill>
              <a:effectLst/>
              <a:uFillTx/>
              <a:latin typeface="Arial"/>
            </a:endParaRPr>
          </a:p>
          <a:p>
            <a:pPr lvl="1" marL="73008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Align with the segment or channel</a:t>
            </a:r>
            <a:endParaRPr b="0" lang="en-US" sz="1800" strike="noStrike" u="none">
              <a:solidFill>
                <a:srgbClr val="000000"/>
              </a:solidFill>
              <a:effectLst/>
              <a:uFillTx/>
              <a:latin typeface="Arial"/>
            </a:endParaRPr>
          </a:p>
          <a:p>
            <a:pPr lvl="1" marL="73008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 customer satisfaction plus protect and enhance the value of the portfolio</a:t>
            </a:r>
            <a:endParaRPr b="0" lang="en-US" sz="1800" strike="noStrike" u="none">
              <a:solidFill>
                <a:srgbClr val="000000"/>
              </a:solidFill>
              <a:effectLst/>
              <a:uFillTx/>
              <a:latin typeface="Arial"/>
            </a:endParaRPr>
          </a:p>
          <a:p>
            <a:pPr lvl="1" marL="73008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Broaden objective:</a:t>
            </a:r>
            <a:endParaRPr b="0" lang="en-US" sz="1800" strike="noStrike" u="none">
              <a:solidFill>
                <a:srgbClr val="000000"/>
              </a:solidFill>
              <a:effectLst/>
              <a:uFillTx/>
              <a:latin typeface="Arial"/>
            </a:endParaRPr>
          </a:p>
          <a:p>
            <a:pPr lvl="2" marL="1079640" indent="-235080">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Subject matter specialists</a:t>
            </a:r>
            <a:endParaRPr b="0" lang="en-US" sz="1800" strike="noStrike" u="none">
              <a:solidFill>
                <a:srgbClr val="000000"/>
              </a:solidFill>
              <a:effectLst/>
              <a:uFillTx/>
              <a:latin typeface="Arial"/>
            </a:endParaRPr>
          </a:p>
          <a:p>
            <a:pPr lvl="2" marL="1079640" indent="-235080">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Client satisfaction</a:t>
            </a:r>
            <a:endParaRPr b="0" lang="en-US" sz="1800" strike="noStrike" u="none">
              <a:solidFill>
                <a:srgbClr val="000000"/>
              </a:solidFill>
              <a:effectLst/>
              <a:uFillTx/>
              <a:latin typeface="Arial"/>
            </a:endParaRPr>
          </a:p>
          <a:p>
            <a:pPr lvl="2" marL="1079640" indent="-235080">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Non-structured up sell</a:t>
            </a:r>
            <a:endParaRPr b="0" lang="en-US" sz="1800" strike="noStrike" u="none">
              <a:solidFill>
                <a:srgbClr val="000000"/>
              </a:solidFill>
              <a:effectLst/>
              <a:uFillTx/>
              <a:latin typeface="Arial"/>
            </a:endParaRPr>
          </a:p>
          <a:p>
            <a:pPr lvl="1" marL="730080" indent="-284040">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Will manage client satisfaction for both the Energy Outsourcing and Energy Portfolio Management Groups until the EPMG group determines</a:t>
            </a:r>
            <a:br>
              <a:rPr sz="1800"/>
            </a:br>
            <a:r>
              <a:rPr b="0" lang="en-US" sz="1800" strike="noStrike" u="none">
                <a:solidFill>
                  <a:srgbClr val="000000"/>
                </a:solidFill>
                <a:effectLst/>
                <a:uFillTx/>
                <a:latin typeface="Arial"/>
              </a:rPr>
              <a:t>its best course of action</a:t>
            </a:r>
            <a:endParaRPr b="0" lang="en-US" sz="1800" strike="noStrike" u="none">
              <a:solidFill>
                <a:srgbClr val="000000"/>
              </a:solidFill>
              <a:effectLst/>
              <a:uFillTx/>
              <a:latin typeface="Arial"/>
            </a:endParaRPr>
          </a:p>
          <a:p>
            <a:pPr lvl="2" marL="1079640" indent="0">
              <a:buNone/>
              <a:tabLst>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lvl="1" marL="730080" indent="0">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862" name=""/>
          <p:cNvSpPr/>
          <p:nvPr/>
        </p:nvSpPr>
        <p:spPr>
          <a:xfrm>
            <a:off x="3600360" y="4289400"/>
            <a:ext cx="4572000" cy="996840"/>
          </a:xfrm>
          <a:prstGeom prst="rect">
            <a:avLst/>
          </a:prstGeom>
          <a:noFill/>
          <a:ln w="0">
            <a:noFill/>
          </a:ln>
        </p:spPr>
        <p:style>
          <a:lnRef idx="0"/>
          <a:fillRef idx="0"/>
          <a:effectRef idx="0"/>
          <a:fontRef idx="minor"/>
        </p:style>
        <p:txBody>
          <a:bodyPr lIns="90000" rIns="90000" tIns="46800" bIns="46800" anchor="t">
            <a:noAutofit/>
          </a:bodyPr>
          <a:p>
            <a:pPr lvl="2" marL="1143000" indent="-228600">
              <a:lnSpc>
                <a:spcPct val="100000"/>
              </a:lnSpc>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Structured and strategic upsell</a:t>
            </a:r>
            <a:endParaRPr b="0" lang="en-US" sz="1800" strike="noStrike" u="none">
              <a:solidFill>
                <a:srgbClr val="000000"/>
              </a:solidFill>
              <a:effectLst/>
              <a:uFillTx/>
              <a:latin typeface="Times New Roman"/>
            </a:endParaRPr>
          </a:p>
          <a:p>
            <a:pPr lvl="2" marL="1143000" indent="-228600">
              <a:lnSpc>
                <a:spcPct val="100000"/>
              </a:lnSpc>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Restructurings - entire portfolio</a:t>
            </a:r>
            <a:endParaRPr b="0" lang="en-US" sz="1800" strike="noStrike" u="none">
              <a:solidFill>
                <a:srgbClr val="000000"/>
              </a:solidFill>
              <a:effectLst/>
              <a:uFillTx/>
              <a:latin typeface="Times New Roman"/>
            </a:endParaRPr>
          </a:p>
          <a:p>
            <a:pPr lvl="2" marL="1143000" indent="-228600">
              <a:lnSpc>
                <a:spcPct val="100000"/>
              </a:lnSpc>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URS/Soft option execution</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
          <p:cNvSpPr/>
          <p:nvPr/>
        </p:nvSpPr>
        <p:spPr>
          <a:xfrm>
            <a:off x="338040" y="223668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43"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44"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Product Management Group</a:t>
            </a:r>
            <a:endParaRPr b="0" lang="en-US" sz="2800" strike="noStrike" u="none">
              <a:solidFill>
                <a:srgbClr val="003399"/>
              </a:solidFill>
              <a:effectLst/>
              <a:uFillTx/>
              <a:latin typeface="Arial Black"/>
            </a:endParaRPr>
          </a:p>
        </p:txBody>
      </p:sp>
      <p:sp>
        <p:nvSpPr>
          <p:cNvPr id="864" name="PlaceHolder 2"/>
          <p:cNvSpPr>
            <a:spLocks noGrp="1"/>
          </p:cNvSpPr>
          <p:nvPr>
            <p:ph/>
          </p:nvPr>
        </p:nvSpPr>
        <p:spPr>
          <a:xfrm>
            <a:off x="290520" y="1347480"/>
            <a:ext cx="8564400" cy="4443480"/>
          </a:xfrm>
          <a:prstGeom prst="rect">
            <a:avLst/>
          </a:prstGeom>
          <a:noFill/>
          <a:ln w="0">
            <a:noFill/>
          </a:ln>
        </p:spPr>
        <p:txBody>
          <a:bodyPr lIns="90000" rIns="90000" tIns="46800" bIns="46800" anchor="t">
            <a:normAutofit fontScale="92500" lnSpcReduction="9999"/>
          </a:bodyPr>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“Nests”: product development and management groups inside all three segments accountable to the segment leaders</a:t>
            </a:r>
            <a:endParaRPr b="0" lang="en-US" sz="1800" strike="noStrike" u="none">
              <a:solidFill>
                <a:srgbClr val="000000"/>
              </a:solidFill>
              <a:effectLst/>
              <a:uFillTx/>
              <a:latin typeface="Arial"/>
            </a:endParaRPr>
          </a:p>
          <a:p>
            <a:pPr marL="343080" indent="-343080">
              <a:spcBef>
                <a:spcPts val="1125"/>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Maintains a number of centralized responsibilities, as a result reports to the OOC as well</a:t>
            </a:r>
            <a:endParaRPr b="0" lang="en-US" sz="1800" strike="noStrike" u="none">
              <a:solidFill>
                <a:srgbClr val="000000"/>
              </a:solidFill>
              <a:effectLst/>
              <a:uFillTx/>
              <a:latin typeface="Arial"/>
            </a:endParaRPr>
          </a:p>
          <a:p>
            <a:pPr marL="343080" indent="-343080">
              <a:spcBef>
                <a:spcPts val="1125"/>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00"/>
                </a:solidFill>
                <a:effectLst/>
                <a:uFillTx/>
                <a:latin typeface="Arial"/>
              </a:rPr>
              <a:t>Vision:</a:t>
            </a:r>
            <a:endParaRPr b="0" lang="en-US" sz="1800" strike="noStrike" u="none">
              <a:solidFill>
                <a:srgbClr val="000000"/>
              </a:solidFill>
              <a:effectLst/>
              <a:uFillTx/>
              <a:latin typeface="Arial"/>
            </a:endParaRPr>
          </a:p>
          <a:p>
            <a:pPr lvl="1" marL="730080" indent="-284040">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“Nests”</a:t>
            </a:r>
            <a:endParaRPr b="0" lang="en-US" sz="1800" strike="noStrike" u="none">
              <a:solidFill>
                <a:srgbClr val="000000"/>
              </a:solidFill>
              <a:effectLst/>
              <a:uFillTx/>
              <a:latin typeface="Arial"/>
            </a:endParaRPr>
          </a:p>
          <a:p>
            <a:pPr lvl="2" marL="1068480" indent="-235080">
              <a:spcBef>
                <a:spcPts val="561"/>
              </a:spcBef>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Broadly increases our products available to the channels</a:t>
            </a:r>
            <a:endParaRPr b="0" lang="en-US" sz="1800" strike="noStrike" u="none">
              <a:solidFill>
                <a:srgbClr val="000000"/>
              </a:solidFill>
              <a:effectLst/>
              <a:uFillTx/>
              <a:latin typeface="Arial"/>
            </a:endParaRPr>
          </a:p>
          <a:p>
            <a:pPr lvl="2" marL="1068480" indent="-235080">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Dramatically increases the velocity of new innovative product development</a:t>
            </a:r>
            <a:endParaRPr b="0" lang="en-US" sz="1800" strike="noStrike" u="none">
              <a:solidFill>
                <a:srgbClr val="000000"/>
              </a:solidFill>
              <a:effectLst/>
              <a:uFillTx/>
              <a:latin typeface="Arial"/>
            </a:endParaRPr>
          </a:p>
          <a:p>
            <a:pPr lvl="2" marL="1068480" indent="-235080">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Taps into other new product components like “weather”, etc.</a:t>
            </a:r>
            <a:endParaRPr b="0" lang="en-US" sz="1800" strike="noStrike" u="none">
              <a:solidFill>
                <a:srgbClr val="000000"/>
              </a:solidFill>
              <a:effectLst/>
              <a:uFillTx/>
              <a:latin typeface="Arial"/>
            </a:endParaRPr>
          </a:p>
          <a:p>
            <a:pPr lvl="2" marL="1068480" indent="-235080">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Provides deal support and pricing matrices</a:t>
            </a:r>
            <a:endParaRPr b="0" lang="en-US" sz="1800" strike="noStrike" u="none">
              <a:solidFill>
                <a:srgbClr val="000000"/>
              </a:solidFill>
              <a:effectLst/>
              <a:uFillTx/>
              <a:latin typeface="Arial"/>
            </a:endParaRPr>
          </a:p>
          <a:p>
            <a:pPr lvl="1" marL="730080" indent="-284040">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Central</a:t>
            </a:r>
            <a:endParaRPr b="0" lang="en-US" sz="1800" strike="noStrike" u="none">
              <a:solidFill>
                <a:srgbClr val="000000"/>
              </a:solidFill>
              <a:effectLst/>
              <a:uFillTx/>
              <a:latin typeface="Arial"/>
            </a:endParaRPr>
          </a:p>
          <a:p>
            <a:pPr lvl="2" marL="1068480" indent="-235080">
              <a:spcBef>
                <a:spcPts val="561"/>
              </a:spcBef>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Rapidly shares new innovations and technologies across all the segments</a:t>
            </a:r>
            <a:endParaRPr b="0" lang="en-US" sz="1800" strike="noStrike" u="none">
              <a:solidFill>
                <a:srgbClr val="000000"/>
              </a:solidFill>
              <a:effectLst/>
              <a:uFillTx/>
              <a:latin typeface="Arial"/>
            </a:endParaRPr>
          </a:p>
          <a:p>
            <a:pPr lvl="2" marL="1068480" indent="0">
              <a:spcAft>
                <a:spcPts val="337"/>
              </a:spcAft>
              <a:buNone/>
              <a:tabLst>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Product Management Group</a:t>
            </a:r>
            <a:endParaRPr b="0" lang="en-US" sz="2800" strike="noStrike" u="none">
              <a:solidFill>
                <a:srgbClr val="003399"/>
              </a:solidFill>
              <a:effectLst/>
              <a:uFillTx/>
              <a:latin typeface="Arial Black"/>
            </a:endParaRPr>
          </a:p>
        </p:txBody>
      </p:sp>
      <p:sp>
        <p:nvSpPr>
          <p:cNvPr id="866" name="PlaceHolder 2"/>
          <p:cNvSpPr>
            <a:spLocks noGrp="1"/>
          </p:cNvSpPr>
          <p:nvPr>
            <p:ph/>
          </p:nvPr>
        </p:nvSpPr>
        <p:spPr>
          <a:xfrm>
            <a:off x="518760" y="1258920"/>
            <a:ext cx="8069400" cy="4595760"/>
          </a:xfrm>
          <a:prstGeom prst="rect">
            <a:avLst/>
          </a:prstGeom>
          <a:noFill/>
          <a:ln w="0">
            <a:noFill/>
          </a:ln>
        </p:spPr>
        <p:txBody>
          <a:bodyPr lIns="90000" rIns="90000" tIns="46800" bIns="46800" anchor="t">
            <a:normAutofit lnSpcReduction="9999"/>
          </a:bodyPr>
          <a:p>
            <a:pPr marL="343080" indent="-343080">
              <a:lnSpc>
                <a:spcPct val="93000"/>
              </a:lnSpc>
              <a:spcBef>
                <a:spcPts val="1125"/>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00"/>
                </a:solidFill>
                <a:effectLst/>
                <a:uFillTx/>
                <a:latin typeface="Arial"/>
              </a:rPr>
              <a:t>Vision (cont’d):</a:t>
            </a:r>
            <a:endParaRPr b="0" lang="en-US" sz="1800" strike="noStrike" u="none">
              <a:solidFill>
                <a:srgbClr val="000000"/>
              </a:solidFill>
              <a:effectLst/>
              <a:uFillTx/>
              <a:latin typeface="Arial"/>
            </a:endParaRPr>
          </a:p>
          <a:p>
            <a:pPr lvl="1" marL="730080" indent="-284040">
              <a:lnSpc>
                <a:spcPct val="93000"/>
              </a:lnSpc>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Central</a:t>
            </a:r>
            <a:endParaRPr b="0" lang="en-US" sz="1800" strike="noStrike" u="none">
              <a:solidFill>
                <a:srgbClr val="000000"/>
              </a:solidFill>
              <a:effectLst/>
              <a:uFillTx/>
              <a:latin typeface="Arial"/>
            </a:endParaRPr>
          </a:p>
          <a:p>
            <a:pPr lvl="2" marL="1068480" indent="-235080">
              <a:lnSpc>
                <a:spcPct val="93000"/>
              </a:lnSpc>
              <a:spcBef>
                <a:spcPts val="561"/>
              </a:spcBef>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Promotes greater communication across the organization to the sales forces and the channels</a:t>
            </a:r>
            <a:endParaRPr b="0" lang="en-US" sz="1800" strike="noStrike" u="none">
              <a:solidFill>
                <a:srgbClr val="000000"/>
              </a:solidFill>
              <a:effectLst/>
              <a:uFillTx/>
              <a:latin typeface="Arial"/>
            </a:endParaRPr>
          </a:p>
          <a:p>
            <a:pPr lvl="3" marL="1461960" indent="-279360">
              <a:lnSpc>
                <a:spcPct val="93000"/>
              </a:lnSpc>
              <a:spcBef>
                <a:spcPts val="561"/>
              </a:spcBef>
              <a:spcAft>
                <a:spcPts val="337"/>
              </a:spcAft>
              <a:buClr>
                <a:srgbClr val="ff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Products</a:t>
            </a:r>
            <a:endParaRPr b="0" lang="en-US" sz="1800" strike="noStrike" u="none">
              <a:solidFill>
                <a:srgbClr val="000000"/>
              </a:solidFill>
              <a:effectLst/>
              <a:uFillTx/>
              <a:latin typeface="Arial"/>
            </a:endParaRPr>
          </a:p>
          <a:p>
            <a:pPr lvl="3" marL="1461960" indent="-279360">
              <a:lnSpc>
                <a:spcPct val="93000"/>
              </a:lnSpc>
              <a:spcAft>
                <a:spcPts val="337"/>
              </a:spcAft>
              <a:buClr>
                <a:srgbClr val="ff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Market signals</a:t>
            </a:r>
            <a:endParaRPr b="0" lang="en-US" sz="1800" strike="noStrike" u="none">
              <a:solidFill>
                <a:srgbClr val="000000"/>
              </a:solidFill>
              <a:effectLst/>
              <a:uFillTx/>
              <a:latin typeface="Arial"/>
            </a:endParaRPr>
          </a:p>
          <a:p>
            <a:pPr lvl="3" marL="1461960" indent="-279360">
              <a:lnSpc>
                <a:spcPct val="93000"/>
              </a:lnSpc>
              <a:spcAft>
                <a:spcPts val="337"/>
              </a:spcAft>
              <a:buClr>
                <a:srgbClr val="ff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Prices</a:t>
            </a:r>
            <a:endParaRPr b="0" lang="en-US" sz="1800" strike="noStrike" u="none">
              <a:solidFill>
                <a:srgbClr val="000000"/>
              </a:solidFill>
              <a:effectLst/>
              <a:uFillTx/>
              <a:latin typeface="Arial"/>
            </a:endParaRPr>
          </a:p>
          <a:p>
            <a:pPr lvl="2" marL="1068480" indent="-235080">
              <a:lnSpc>
                <a:spcPct val="93000"/>
              </a:lnSpc>
              <a:spcBef>
                <a:spcPts val="561"/>
              </a:spcBef>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Develop technology tools - Intranet or internet communication</a:t>
            </a:r>
            <a:endParaRPr b="0" lang="en-US" sz="1800" strike="noStrike" u="none">
              <a:solidFill>
                <a:srgbClr val="000000"/>
              </a:solidFill>
              <a:effectLst/>
              <a:uFillTx/>
              <a:latin typeface="Arial"/>
            </a:endParaRPr>
          </a:p>
          <a:p>
            <a:pPr lvl="2" marL="1068480" indent="-235080">
              <a:lnSpc>
                <a:spcPct val="93000"/>
              </a:lnSpc>
              <a:spcBef>
                <a:spcPts val="561"/>
              </a:spcBef>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Provides comprehensive economics for deals, campaigns and new business initiatives</a:t>
            </a:r>
            <a:endParaRPr b="0" lang="en-US" sz="1800" strike="noStrike" u="none">
              <a:solidFill>
                <a:srgbClr val="000000"/>
              </a:solidFill>
              <a:effectLst/>
              <a:uFillTx/>
              <a:latin typeface="Arial"/>
            </a:endParaRPr>
          </a:p>
          <a:p>
            <a:pPr lvl="2" marL="1068480" indent="-235080">
              <a:lnSpc>
                <a:spcPct val="93000"/>
              </a:lnSpc>
              <a:spcBef>
                <a:spcPts val="561"/>
              </a:spcBef>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Develops standard product components (assuming demand, basic product terms and conditions, pricing parameters and profitability)</a:t>
            </a:r>
            <a:endParaRPr b="0" lang="en-US" sz="1800" strike="noStrike" u="none">
              <a:solidFill>
                <a:srgbClr val="000000"/>
              </a:solidFill>
              <a:effectLst/>
              <a:uFillTx/>
              <a:latin typeface="Arial"/>
            </a:endParaRPr>
          </a:p>
          <a:p>
            <a:pPr lvl="2" marL="1068480" indent="-235080">
              <a:lnSpc>
                <a:spcPct val="93000"/>
              </a:lnSpc>
              <a:spcBef>
                <a:spcPts val="561"/>
              </a:spcBef>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Defines and implements appropriate procedures and processes</a:t>
            </a:r>
            <a:endParaRPr b="0" lang="en-US" sz="1800" strike="noStrike" u="none">
              <a:solidFill>
                <a:srgbClr val="000000"/>
              </a:solidFill>
              <a:effectLst/>
              <a:uFillTx/>
              <a:latin typeface="Arial"/>
            </a:endParaRPr>
          </a:p>
          <a:p>
            <a:pPr lvl="2" marL="1068480" indent="-235080">
              <a:lnSpc>
                <a:spcPct val="93000"/>
              </a:lnSpc>
              <a:spcBef>
                <a:spcPts val="561"/>
              </a:spcBef>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Works closely with the Structuring group to manage deal flow</a:t>
            </a:r>
            <a:endParaRPr b="0" lang="en-US" sz="1800" strike="noStrike" u="none">
              <a:solidFill>
                <a:srgbClr val="000000"/>
              </a:solidFill>
              <a:effectLst/>
              <a:uFillTx/>
              <a:latin typeface="Arial"/>
            </a:endParaRPr>
          </a:p>
          <a:p>
            <a:pPr lvl="2" marL="1068480" indent="-235080">
              <a:lnSpc>
                <a:spcPct val="93000"/>
              </a:lnSpc>
              <a:spcBef>
                <a:spcPts val="561"/>
              </a:spcBef>
              <a:spcAft>
                <a:spcPts val="337"/>
              </a:spcAft>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Manages the deal pipeline</a:t>
            </a:r>
            <a:endParaRPr b="0" lang="en-US" sz="1800" strike="noStrike" u="none">
              <a:solidFill>
                <a:srgbClr val="000000"/>
              </a:solidFill>
              <a:effectLst/>
              <a:uFillTx/>
              <a:latin typeface="Arial"/>
            </a:endParaRPr>
          </a:p>
          <a:p>
            <a:pPr lvl="2" marL="1068480" indent="0">
              <a:lnSpc>
                <a:spcPct val="93000"/>
              </a:lnSpc>
              <a:spcBef>
                <a:spcPts val="561"/>
              </a:spcBef>
              <a:spcAft>
                <a:spcPts val="337"/>
              </a:spcAft>
              <a:buNone/>
              <a:tabLst>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lnSpc>
                <a:spcPct val="93000"/>
              </a:lnSpc>
              <a:spcBef>
                <a:spcPts val="561"/>
              </a:spcBef>
              <a:spcAft>
                <a:spcPts val="337"/>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7" name=""/>
          <p:cNvSpPr/>
          <p:nvPr/>
        </p:nvSpPr>
        <p:spPr>
          <a:xfrm>
            <a:off x="1028880" y="1536840"/>
            <a:ext cx="2374560" cy="3886200"/>
          </a:xfrm>
          <a:custGeom>
            <a:avLst/>
            <a:gdLst/>
            <a:ahLst/>
            <a:rect l="l" t="t" r="r" b="b"/>
            <a:pathLst>
              <a:path w="1520" h="2528">
                <a:moveTo>
                  <a:pt x="192" y="2528"/>
                </a:moveTo>
                <a:lnTo>
                  <a:pt x="0" y="2528"/>
                </a:lnTo>
                <a:lnTo>
                  <a:pt x="0" y="88"/>
                </a:lnTo>
                <a:lnTo>
                  <a:pt x="1520" y="88"/>
                </a:lnTo>
                <a:lnTo>
                  <a:pt x="1520" y="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68" name=""/>
          <p:cNvSpPr/>
          <p:nvPr/>
        </p:nvSpPr>
        <p:spPr>
          <a:xfrm>
            <a:off x="4622760" y="1549440"/>
            <a:ext cx="0" cy="43344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69" name=""/>
          <p:cNvSpPr/>
          <p:nvPr/>
        </p:nvSpPr>
        <p:spPr>
          <a:xfrm>
            <a:off x="2184480" y="1790640"/>
            <a:ext cx="4889520" cy="330120"/>
          </a:xfrm>
          <a:custGeom>
            <a:avLst/>
            <a:gdLst/>
            <a:ahLst/>
            <a:rect l="l" t="t" r="r" b="b"/>
            <a:pathLst>
              <a:path w="3056" h="208">
                <a:moveTo>
                  <a:pt x="0" y="120"/>
                </a:moveTo>
                <a:lnTo>
                  <a:pt x="0" y="0"/>
                </a:lnTo>
                <a:lnTo>
                  <a:pt x="3056" y="0"/>
                </a:lnTo>
                <a:lnTo>
                  <a:pt x="3056" y="20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70" name=""/>
          <p:cNvSpPr/>
          <p:nvPr/>
        </p:nvSpPr>
        <p:spPr>
          <a:xfrm>
            <a:off x="6370560" y="2336760"/>
            <a:ext cx="266760" cy="300024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71" name=""/>
          <p:cNvSpPr/>
          <p:nvPr/>
        </p:nvSpPr>
        <p:spPr>
          <a:xfrm>
            <a:off x="3994200" y="371016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72" name=""/>
          <p:cNvSpPr/>
          <p:nvPr/>
        </p:nvSpPr>
        <p:spPr>
          <a:xfrm>
            <a:off x="3994200" y="322416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73" name=""/>
          <p:cNvSpPr/>
          <p:nvPr/>
        </p:nvSpPr>
        <p:spPr>
          <a:xfrm>
            <a:off x="3994200" y="273852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74" name=""/>
          <p:cNvSpPr/>
          <p:nvPr/>
        </p:nvSpPr>
        <p:spPr>
          <a:xfrm>
            <a:off x="3992400" y="2355840"/>
            <a:ext cx="266760" cy="300024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7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Segments</a:t>
            </a:r>
            <a:endParaRPr b="0" lang="en-US" sz="2800" strike="noStrike" u="none">
              <a:solidFill>
                <a:srgbClr val="003399"/>
              </a:solidFill>
              <a:effectLst/>
              <a:uFillTx/>
              <a:latin typeface="Arial Black"/>
            </a:endParaRPr>
          </a:p>
        </p:txBody>
      </p:sp>
      <p:sp>
        <p:nvSpPr>
          <p:cNvPr id="876" name=""/>
          <p:cNvSpPr/>
          <p:nvPr/>
        </p:nvSpPr>
        <p:spPr>
          <a:xfrm>
            <a:off x="1617840" y="4851360"/>
            <a:ext cx="180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77" name=""/>
          <p:cNvSpPr/>
          <p:nvPr/>
        </p:nvSpPr>
        <p:spPr>
          <a:xfrm>
            <a:off x="1627200" y="4371840"/>
            <a:ext cx="1792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78" name=""/>
          <p:cNvSpPr/>
          <p:nvPr/>
        </p:nvSpPr>
        <p:spPr>
          <a:xfrm>
            <a:off x="1617840" y="3898800"/>
            <a:ext cx="180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79" name=""/>
          <p:cNvSpPr/>
          <p:nvPr/>
        </p:nvSpPr>
        <p:spPr>
          <a:xfrm>
            <a:off x="1619280" y="273384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80" name=""/>
          <p:cNvSpPr/>
          <p:nvPr/>
        </p:nvSpPr>
        <p:spPr>
          <a:xfrm>
            <a:off x="1617840" y="2346480"/>
            <a:ext cx="266400" cy="372420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881" name=""/>
          <p:cNvSpPr/>
          <p:nvPr/>
        </p:nvSpPr>
        <p:spPr>
          <a:xfrm>
            <a:off x="1703520" y="2529000"/>
            <a:ext cx="1536480" cy="40932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Industrial GNO</a:t>
            </a:r>
            <a:endParaRPr b="0" lang="en-US" sz="1100" strike="noStrike" u="none">
              <a:solidFill>
                <a:srgbClr val="000000"/>
              </a:solidFill>
              <a:effectLst/>
              <a:uFillTx/>
              <a:latin typeface="Times New Roman"/>
            </a:endParaRPr>
          </a:p>
        </p:txBody>
      </p:sp>
      <p:sp>
        <p:nvSpPr>
          <p:cNvPr id="882" name=""/>
          <p:cNvSpPr/>
          <p:nvPr/>
        </p:nvSpPr>
        <p:spPr>
          <a:xfrm>
            <a:off x="1249200" y="1873080"/>
            <a:ext cx="1990800" cy="5749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Energy Outsourcing</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Mann</a:t>
            </a:r>
            <a:endParaRPr b="0" lang="en-US" sz="1100" strike="noStrike" u="none">
              <a:solidFill>
                <a:srgbClr val="000000"/>
              </a:solidFill>
              <a:effectLst/>
              <a:uFillTx/>
              <a:latin typeface="Times New Roman"/>
            </a:endParaRPr>
          </a:p>
        </p:txBody>
      </p:sp>
      <p:sp>
        <p:nvSpPr>
          <p:cNvPr id="883" name=""/>
          <p:cNvSpPr/>
          <p:nvPr/>
        </p:nvSpPr>
        <p:spPr>
          <a:xfrm>
            <a:off x="1254240" y="3044880"/>
            <a:ext cx="19857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Client Management</a:t>
            </a:r>
            <a:br>
              <a:rPr sz="1100"/>
            </a:br>
            <a:r>
              <a:rPr b="0" lang="en-US" sz="1100" strike="noStrike" u="none">
                <a:solidFill>
                  <a:srgbClr val="000000"/>
                </a:solidFill>
                <a:effectLst/>
                <a:uFillTx/>
                <a:latin typeface="Arial"/>
              </a:rPr>
              <a:t>Muench</a:t>
            </a:r>
            <a:endParaRPr b="0" lang="en-US" sz="1100" strike="noStrike" u="none">
              <a:solidFill>
                <a:srgbClr val="000000"/>
              </a:solidFill>
              <a:effectLst/>
              <a:uFillTx/>
              <a:latin typeface="Times New Roman"/>
            </a:endParaRPr>
          </a:p>
        </p:txBody>
      </p:sp>
      <p:sp>
        <p:nvSpPr>
          <p:cNvPr id="884" name=""/>
          <p:cNvSpPr/>
          <p:nvPr/>
        </p:nvSpPr>
        <p:spPr>
          <a:xfrm>
            <a:off x="2935440" y="1184400"/>
            <a:ext cx="3463920" cy="404640"/>
          </a:xfrm>
          <a:prstGeom prst="roundRect">
            <a:avLst>
              <a:gd name="adj" fmla="val 23750"/>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EES Office of the Chairman </a:t>
            </a:r>
            <a:endParaRPr b="0" lang="en-US" sz="1100" strike="noStrike" u="none">
              <a:solidFill>
                <a:srgbClr val="000000"/>
              </a:solidFill>
              <a:effectLst/>
              <a:uFillTx/>
              <a:latin typeface="Times New Roman"/>
            </a:endParaRPr>
          </a:p>
        </p:txBody>
      </p:sp>
      <p:sp>
        <p:nvSpPr>
          <p:cNvPr id="885" name=""/>
          <p:cNvSpPr/>
          <p:nvPr/>
        </p:nvSpPr>
        <p:spPr>
          <a:xfrm>
            <a:off x="1703520" y="3684600"/>
            <a:ext cx="153648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Account Mgmt</a:t>
            </a:r>
            <a:endParaRPr b="0" lang="en-US" sz="1100" strike="noStrike" u="none">
              <a:solidFill>
                <a:srgbClr val="000000"/>
              </a:solidFill>
              <a:effectLst/>
              <a:uFillTx/>
              <a:latin typeface="Times New Roman"/>
            </a:endParaRPr>
          </a:p>
        </p:txBody>
      </p:sp>
      <p:sp>
        <p:nvSpPr>
          <p:cNvPr id="886" name=""/>
          <p:cNvSpPr/>
          <p:nvPr/>
        </p:nvSpPr>
        <p:spPr>
          <a:xfrm>
            <a:off x="1703520" y="4170240"/>
            <a:ext cx="1536480" cy="40032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VEG</a:t>
            </a:r>
            <a:endParaRPr b="0" lang="en-US" sz="1100" strike="noStrike" u="none">
              <a:solidFill>
                <a:srgbClr val="000000"/>
              </a:solidFill>
              <a:effectLst/>
              <a:uFillTx/>
              <a:latin typeface="Times New Roman"/>
            </a:endParaRPr>
          </a:p>
        </p:txBody>
      </p:sp>
      <p:sp>
        <p:nvSpPr>
          <p:cNvPr id="887" name=""/>
          <p:cNvSpPr/>
          <p:nvPr/>
        </p:nvSpPr>
        <p:spPr>
          <a:xfrm>
            <a:off x="1703520" y="4656240"/>
            <a:ext cx="153648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Utility Representation</a:t>
            </a:r>
            <a:endParaRPr b="0" lang="en-US" sz="1100" strike="noStrike" u="none">
              <a:solidFill>
                <a:srgbClr val="000000"/>
              </a:solidFill>
              <a:effectLst/>
              <a:uFillTx/>
              <a:latin typeface="Times New Roman"/>
            </a:endParaRPr>
          </a:p>
        </p:txBody>
      </p:sp>
      <p:sp>
        <p:nvSpPr>
          <p:cNvPr id="888" name=""/>
          <p:cNvSpPr/>
          <p:nvPr/>
        </p:nvSpPr>
        <p:spPr>
          <a:xfrm>
            <a:off x="1251000" y="5149800"/>
            <a:ext cx="675000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Product Management</a:t>
            </a:r>
            <a:br>
              <a:rPr sz="1100"/>
            </a:br>
            <a:r>
              <a:rPr b="0" lang="en-US" sz="1100" strike="noStrike" u="none">
                <a:solidFill>
                  <a:srgbClr val="000000"/>
                </a:solidFill>
                <a:effectLst/>
                <a:uFillTx/>
                <a:latin typeface="Arial"/>
              </a:rPr>
              <a:t>Zdunkewicz/Wood</a:t>
            </a:r>
            <a:endParaRPr b="0" lang="en-US" sz="1100" strike="noStrike" u="none">
              <a:solidFill>
                <a:srgbClr val="000000"/>
              </a:solidFill>
              <a:effectLst/>
              <a:uFillTx/>
              <a:latin typeface="Times New Roman"/>
            </a:endParaRPr>
          </a:p>
        </p:txBody>
      </p:sp>
      <p:sp>
        <p:nvSpPr>
          <p:cNvPr id="889" name=""/>
          <p:cNvSpPr/>
          <p:nvPr/>
        </p:nvSpPr>
        <p:spPr>
          <a:xfrm>
            <a:off x="3632040" y="1873080"/>
            <a:ext cx="1979640" cy="5590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Energy Portfolio Mgmt</a:t>
            </a:r>
            <a:br>
              <a:rPr sz="1100"/>
            </a:br>
            <a:r>
              <a:rPr b="0" lang="en-US" sz="1100" strike="noStrike" u="none">
                <a:solidFill>
                  <a:srgbClr val="000000"/>
                </a:solidFill>
                <a:effectLst/>
                <a:uFillTx/>
                <a:latin typeface="Arial"/>
              </a:rPr>
              <a:t>Blachman</a:t>
            </a:r>
            <a:endParaRPr b="0" lang="en-US" sz="1100" strike="noStrike" u="none">
              <a:solidFill>
                <a:srgbClr val="000000"/>
              </a:solidFill>
              <a:effectLst/>
              <a:uFillTx/>
              <a:latin typeface="Times New Roman"/>
            </a:endParaRPr>
          </a:p>
        </p:txBody>
      </p:sp>
      <p:sp>
        <p:nvSpPr>
          <p:cNvPr id="890" name=""/>
          <p:cNvSpPr/>
          <p:nvPr/>
        </p:nvSpPr>
        <p:spPr>
          <a:xfrm>
            <a:off x="4075200" y="2538360"/>
            <a:ext cx="153648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Commercial GNO</a:t>
            </a:r>
            <a:br>
              <a:rPr sz="1100"/>
            </a:br>
            <a:r>
              <a:rPr b="0" lang="en-US" sz="1100" strike="noStrike" u="none">
                <a:solidFill>
                  <a:srgbClr val="ff6600"/>
                </a:solidFill>
                <a:effectLst/>
                <a:uFillTx/>
                <a:latin typeface="Arial"/>
              </a:rPr>
              <a:t>Schwarz</a:t>
            </a:r>
            <a:endParaRPr b="0" lang="en-US" sz="1100" strike="noStrike" u="none">
              <a:solidFill>
                <a:srgbClr val="000000"/>
              </a:solidFill>
              <a:effectLst/>
              <a:uFillTx/>
              <a:latin typeface="Times New Roman"/>
            </a:endParaRPr>
          </a:p>
        </p:txBody>
      </p:sp>
      <p:sp>
        <p:nvSpPr>
          <p:cNvPr id="891" name=""/>
          <p:cNvSpPr/>
          <p:nvPr/>
        </p:nvSpPr>
        <p:spPr>
          <a:xfrm>
            <a:off x="4075200" y="3024360"/>
            <a:ext cx="153648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Fast Track</a:t>
            </a:r>
            <a:br>
              <a:rPr sz="1100"/>
            </a:br>
            <a:r>
              <a:rPr b="0" lang="en-US" sz="1100" strike="noStrike" u="none">
                <a:solidFill>
                  <a:srgbClr val="ff6600"/>
                </a:solidFill>
                <a:effectLst/>
                <a:uFillTx/>
                <a:latin typeface="Arial"/>
              </a:rPr>
              <a:t>Sutter</a:t>
            </a:r>
            <a:endParaRPr b="0" lang="en-US" sz="1100" strike="noStrike" u="none">
              <a:solidFill>
                <a:srgbClr val="000000"/>
              </a:solidFill>
              <a:effectLst/>
              <a:uFillTx/>
              <a:latin typeface="Times New Roman"/>
            </a:endParaRPr>
          </a:p>
        </p:txBody>
      </p:sp>
      <p:sp>
        <p:nvSpPr>
          <p:cNvPr id="892" name=""/>
          <p:cNvSpPr/>
          <p:nvPr/>
        </p:nvSpPr>
        <p:spPr>
          <a:xfrm>
            <a:off x="4075200" y="3510000"/>
            <a:ext cx="153648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Regional Commodity</a:t>
            </a:r>
            <a:br>
              <a:rPr sz="1100"/>
            </a:br>
            <a:r>
              <a:rPr b="0" lang="en-US" sz="1100" strike="noStrike" u="none">
                <a:solidFill>
                  <a:srgbClr val="ff6600"/>
                </a:solidFill>
                <a:effectLst/>
                <a:uFillTx/>
                <a:latin typeface="Arial"/>
              </a:rPr>
              <a:t>Sharp</a:t>
            </a:r>
            <a:endParaRPr b="0" lang="en-US" sz="1100" strike="noStrike" u="none">
              <a:solidFill>
                <a:srgbClr val="000000"/>
              </a:solidFill>
              <a:effectLst/>
              <a:uFillTx/>
              <a:latin typeface="Times New Roman"/>
            </a:endParaRPr>
          </a:p>
        </p:txBody>
      </p:sp>
      <p:sp>
        <p:nvSpPr>
          <p:cNvPr id="893" name=""/>
          <p:cNvSpPr/>
          <p:nvPr/>
        </p:nvSpPr>
        <p:spPr>
          <a:xfrm>
            <a:off x="6372360" y="3710160"/>
            <a:ext cx="180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94" name=""/>
          <p:cNvSpPr/>
          <p:nvPr/>
        </p:nvSpPr>
        <p:spPr>
          <a:xfrm>
            <a:off x="6372360" y="3224160"/>
            <a:ext cx="180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95" name=""/>
          <p:cNvSpPr/>
          <p:nvPr/>
        </p:nvSpPr>
        <p:spPr>
          <a:xfrm>
            <a:off x="6372360" y="2736720"/>
            <a:ext cx="180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96" name=""/>
          <p:cNvSpPr/>
          <p:nvPr/>
        </p:nvSpPr>
        <p:spPr>
          <a:xfrm>
            <a:off x="6022800" y="1873080"/>
            <a:ext cx="1979640" cy="5590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Enron Direct USA</a:t>
            </a:r>
            <a:br>
              <a:rPr sz="1100"/>
            </a:br>
            <a:r>
              <a:rPr b="0" lang="en-US" sz="1100" strike="noStrike" u="none">
                <a:solidFill>
                  <a:srgbClr val="000000"/>
                </a:solidFill>
                <a:effectLst/>
                <a:uFillTx/>
                <a:latin typeface="Arial"/>
              </a:rPr>
              <a:t>Gahn</a:t>
            </a:r>
            <a:endParaRPr b="0" lang="en-US" sz="1100" strike="noStrike" u="none">
              <a:solidFill>
                <a:srgbClr val="000000"/>
              </a:solidFill>
              <a:effectLst/>
              <a:uFillTx/>
              <a:latin typeface="Times New Roman"/>
            </a:endParaRPr>
          </a:p>
        </p:txBody>
      </p:sp>
      <p:sp>
        <p:nvSpPr>
          <p:cNvPr id="897" name=""/>
          <p:cNvSpPr/>
          <p:nvPr/>
        </p:nvSpPr>
        <p:spPr>
          <a:xfrm>
            <a:off x="6465960" y="2538360"/>
            <a:ext cx="156204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Regional Commodity</a:t>
            </a:r>
            <a:br>
              <a:rPr sz="1100"/>
            </a:br>
            <a:r>
              <a:rPr b="1" lang="en-US" sz="1100" strike="noStrike" u="none">
                <a:solidFill>
                  <a:srgbClr val="000000"/>
                </a:solidFill>
                <a:effectLst/>
                <a:uFillTx/>
                <a:latin typeface="Arial"/>
              </a:rPr>
              <a:t> </a:t>
            </a:r>
            <a:r>
              <a:rPr b="0" lang="en-US" sz="1100" strike="noStrike" u="none">
                <a:solidFill>
                  <a:srgbClr val="ff6600"/>
                </a:solidFill>
                <a:effectLst/>
                <a:uFillTx/>
                <a:latin typeface="Arial"/>
              </a:rPr>
              <a:t>Sharp</a:t>
            </a:r>
            <a:endParaRPr b="0" lang="en-US" sz="1100" strike="noStrike" u="none">
              <a:solidFill>
                <a:srgbClr val="000000"/>
              </a:solidFill>
              <a:effectLst/>
              <a:uFillTx/>
              <a:latin typeface="Times New Roman"/>
            </a:endParaRPr>
          </a:p>
        </p:txBody>
      </p:sp>
      <p:sp>
        <p:nvSpPr>
          <p:cNvPr id="898" name=""/>
          <p:cNvSpPr/>
          <p:nvPr/>
        </p:nvSpPr>
        <p:spPr>
          <a:xfrm>
            <a:off x="6465960" y="3024360"/>
            <a:ext cx="156204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Mass Market</a:t>
            </a:r>
            <a:br>
              <a:rPr sz="1100"/>
            </a:br>
            <a:r>
              <a:rPr b="1" lang="en-US" sz="1100" strike="noStrike" u="none">
                <a:solidFill>
                  <a:srgbClr val="000000"/>
                </a:solidFill>
                <a:effectLst/>
                <a:uFillTx/>
                <a:latin typeface="Arial"/>
              </a:rPr>
              <a:t>Initiative</a:t>
            </a:r>
            <a:endParaRPr b="0" lang="en-US" sz="1100" strike="noStrike" u="none">
              <a:solidFill>
                <a:srgbClr val="000000"/>
              </a:solidFill>
              <a:effectLst/>
              <a:uFillTx/>
              <a:latin typeface="Times New Roman"/>
            </a:endParaRPr>
          </a:p>
        </p:txBody>
      </p:sp>
      <p:sp>
        <p:nvSpPr>
          <p:cNvPr id="899" name=""/>
          <p:cNvSpPr/>
          <p:nvPr/>
        </p:nvSpPr>
        <p:spPr>
          <a:xfrm>
            <a:off x="6465960" y="3510000"/>
            <a:ext cx="156204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EEIS</a:t>
            </a:r>
            <a:br>
              <a:rPr sz="1100"/>
            </a:br>
            <a:r>
              <a:rPr b="1" lang="en-US" sz="1100" strike="noStrike" u="none">
                <a:solidFill>
                  <a:srgbClr val="000000"/>
                </a:solidFill>
                <a:effectLst/>
                <a:uFillTx/>
                <a:latin typeface="Arial"/>
              </a:rPr>
              <a:t> </a:t>
            </a:r>
            <a:r>
              <a:rPr b="0" lang="en-US" sz="1100" strike="noStrike" u="none">
                <a:solidFill>
                  <a:srgbClr val="ff6600"/>
                </a:solidFill>
                <a:effectLst/>
                <a:uFillTx/>
                <a:latin typeface="Arial"/>
              </a:rPr>
              <a:t>Kettyle</a:t>
            </a:r>
            <a:endParaRPr b="0" lang="en-US" sz="1100" strike="noStrike" u="none">
              <a:solidFill>
                <a:srgbClr val="000000"/>
              </a:solidFill>
              <a:effectLst/>
              <a:uFillTx/>
              <a:latin typeface="Times New Roman"/>
            </a:endParaRPr>
          </a:p>
        </p:txBody>
      </p:sp>
      <p:sp>
        <p:nvSpPr>
          <p:cNvPr id="900" name=""/>
          <p:cNvSpPr/>
          <p:nvPr/>
        </p:nvSpPr>
        <p:spPr>
          <a:xfrm>
            <a:off x="1687680" y="5792760"/>
            <a:ext cx="6318000" cy="55260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marL="114480" indent="-114480">
              <a:lnSpc>
                <a:spcPct val="100000"/>
              </a:lnSpc>
              <a:buClr>
                <a:srgbClr val="000000"/>
              </a:buClr>
              <a:buSzPct val="4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Product Management in Fast Track</a:t>
            </a:r>
            <a:endParaRPr b="0" lang="en-US" sz="1100" strike="noStrike" u="none">
              <a:solidFill>
                <a:srgbClr val="000000"/>
              </a:solidFill>
              <a:effectLst/>
              <a:uFillTx/>
              <a:latin typeface="Times New Roman"/>
            </a:endParaRPr>
          </a:p>
          <a:p>
            <a:pPr marL="114480" indent="-114480">
              <a:lnSpc>
                <a:spcPct val="100000"/>
              </a:lnSpc>
              <a:buClr>
                <a:srgbClr val="000000"/>
              </a:buClr>
              <a:buSzPct val="4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Market Devlopment in Regional Commodity</a:t>
            </a:r>
            <a:endParaRPr b="0" lang="en-US" sz="1100" strike="noStrike" u="none">
              <a:solidFill>
                <a:srgbClr val="000000"/>
              </a:solidFill>
              <a:effectLst/>
              <a:uFillTx/>
              <a:latin typeface="Times New Roman"/>
            </a:endParaRPr>
          </a:p>
          <a:p>
            <a:pPr marL="114480" indent="-114480">
              <a:lnSpc>
                <a:spcPct val="100000"/>
              </a:lnSpc>
              <a:buClr>
                <a:srgbClr val="000000"/>
              </a:buClr>
              <a:buSzPct val="4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Product Development</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Structuring</a:t>
            </a:r>
            <a:endParaRPr b="0" lang="en-US" sz="2800" strike="noStrike" u="none">
              <a:solidFill>
                <a:srgbClr val="003399"/>
              </a:solidFill>
              <a:effectLst/>
              <a:uFillTx/>
              <a:latin typeface="Arial Black"/>
            </a:endParaRPr>
          </a:p>
        </p:txBody>
      </p:sp>
      <p:sp>
        <p:nvSpPr>
          <p:cNvPr id="902" name=""/>
          <p:cNvSpPr/>
          <p:nvPr/>
        </p:nvSpPr>
        <p:spPr>
          <a:xfrm>
            <a:off x="3573360" y="1571760"/>
            <a:ext cx="1990800" cy="7174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Structuring</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Holmes</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Structuring Group</a:t>
            </a:r>
            <a:endParaRPr b="0" lang="en-US" sz="2800" strike="noStrike" u="none">
              <a:solidFill>
                <a:srgbClr val="003399"/>
              </a:solidFill>
              <a:effectLst/>
              <a:uFillTx/>
              <a:latin typeface="Arial Black"/>
            </a:endParaRPr>
          </a:p>
        </p:txBody>
      </p:sp>
      <p:sp>
        <p:nvSpPr>
          <p:cNvPr id="904" name="PlaceHolder 2"/>
          <p:cNvSpPr>
            <a:spLocks noGrp="1"/>
          </p:cNvSpPr>
          <p:nvPr>
            <p:ph/>
          </p:nvPr>
        </p:nvSpPr>
        <p:spPr>
          <a:xfrm>
            <a:off x="519120" y="1449000"/>
            <a:ext cx="8361360" cy="4443480"/>
          </a:xfrm>
          <a:prstGeom prst="rect">
            <a:avLst/>
          </a:prstGeom>
          <a:noFill/>
          <a:ln w="0">
            <a:noFill/>
          </a:ln>
        </p:spPr>
        <p:txBody>
          <a:bodyPr lIns="90000" rIns="90000" tIns="46800" bIns="46800" anchor="t">
            <a:normAutofit/>
          </a:bodyPr>
          <a:p>
            <a:pPr marL="343080" indent="-343080">
              <a:lnSpc>
                <a:spcPct val="95000"/>
              </a:lnSpc>
              <a:spcBef>
                <a:spcPts val="1125"/>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Centralized reporting to OOC </a:t>
            </a:r>
            <a:endParaRPr b="0" lang="en-US" sz="1800" strike="noStrike" u="none">
              <a:solidFill>
                <a:srgbClr val="000000"/>
              </a:solidFill>
              <a:effectLst/>
              <a:uFillTx/>
              <a:latin typeface="Arial"/>
            </a:endParaRPr>
          </a:p>
          <a:p>
            <a:pPr marL="343080" indent="-343080">
              <a:lnSpc>
                <a:spcPct val="95000"/>
              </a:lnSpc>
              <a:spcBef>
                <a:spcPts val="1125"/>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00"/>
                </a:solidFill>
                <a:effectLst/>
                <a:uFillTx/>
                <a:latin typeface="Arial"/>
              </a:rPr>
              <a:t>Vision:</a:t>
            </a:r>
            <a:endParaRPr b="0" lang="en-US" sz="1800" strike="noStrike" u="none">
              <a:solidFill>
                <a:srgbClr val="000000"/>
              </a:solidFill>
              <a:effectLst/>
              <a:uFillTx/>
              <a:latin typeface="Arial"/>
            </a:endParaRPr>
          </a:p>
          <a:p>
            <a:pPr lvl="1" marL="741240" indent="-284040">
              <a:lnSpc>
                <a:spcPct val="95000"/>
              </a:lnSpc>
              <a:spcBef>
                <a:spcPts val="1125"/>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Disciplined implementation of “Gutenberg” processes</a:t>
            </a:r>
            <a:endParaRPr b="0" lang="en-US" sz="1800" strike="noStrike" u="none">
              <a:solidFill>
                <a:srgbClr val="000000"/>
              </a:solidFill>
              <a:effectLst/>
              <a:uFillTx/>
              <a:latin typeface="Arial"/>
            </a:endParaRPr>
          </a:p>
          <a:p>
            <a:pPr lvl="1" marL="741240" indent="-284040">
              <a:lnSpc>
                <a:spcPct val="95000"/>
              </a:lnSpc>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Disciplined implementation of standardization and components necessary to scale and manage risk</a:t>
            </a:r>
            <a:endParaRPr b="0" lang="en-US" sz="1800" strike="noStrike" u="none">
              <a:solidFill>
                <a:srgbClr val="000000"/>
              </a:solidFill>
              <a:effectLst/>
              <a:uFillTx/>
              <a:latin typeface="Arial"/>
            </a:endParaRPr>
          </a:p>
          <a:p>
            <a:pPr lvl="1" marL="741240" indent="-284040">
              <a:lnSpc>
                <a:spcPct val="95000"/>
              </a:lnSpc>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Proper booking and pricing of transactions/deals</a:t>
            </a:r>
            <a:endParaRPr b="0" lang="en-US" sz="1800" strike="noStrike" u="none">
              <a:solidFill>
                <a:srgbClr val="000000"/>
              </a:solidFill>
              <a:effectLst/>
              <a:uFillTx/>
              <a:latin typeface="Arial"/>
            </a:endParaRPr>
          </a:p>
          <a:p>
            <a:pPr lvl="1" marL="741240" indent="-284040">
              <a:lnSpc>
                <a:spcPct val="95000"/>
              </a:lnSpc>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Independent look and verification:  Arbiter of value</a:t>
            </a:r>
            <a:endParaRPr b="0" lang="en-US" sz="1800" strike="noStrike" u="none">
              <a:solidFill>
                <a:srgbClr val="000000"/>
              </a:solidFill>
              <a:effectLst/>
              <a:uFillTx/>
              <a:latin typeface="Arial"/>
            </a:endParaRPr>
          </a:p>
          <a:p>
            <a:pPr lvl="1" marL="741240" indent="-284040">
              <a:lnSpc>
                <a:spcPct val="95000"/>
              </a:lnSpc>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 the DASH process</a:t>
            </a:r>
            <a:endParaRPr b="0" lang="en-US" sz="1800" strike="noStrike" u="none">
              <a:solidFill>
                <a:srgbClr val="000000"/>
              </a:solidFill>
              <a:effectLst/>
              <a:uFillTx/>
              <a:latin typeface="Arial"/>
            </a:endParaRPr>
          </a:p>
          <a:p>
            <a:pPr lvl="1" marL="741240" indent="-284040">
              <a:lnSpc>
                <a:spcPct val="95000"/>
              </a:lnSpc>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Responsible for the development, management and “sole” owner of appropriate business or deal models</a:t>
            </a:r>
            <a:endParaRPr b="0" lang="en-US" sz="1800" strike="noStrike" u="none">
              <a:solidFill>
                <a:srgbClr val="000000"/>
              </a:solidFill>
              <a:effectLst/>
              <a:uFillTx/>
              <a:latin typeface="Arial"/>
            </a:endParaRPr>
          </a:p>
          <a:p>
            <a:pPr lvl="1" marL="741240" indent="-284040">
              <a:lnSpc>
                <a:spcPct val="95000"/>
              </a:lnSpc>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“Protects” the back-office and risk from poorly structured or processed deal flow</a:t>
            </a:r>
            <a:endParaRPr b="0" lang="en-US" sz="1800" strike="noStrike" u="none">
              <a:solidFill>
                <a:srgbClr val="000000"/>
              </a:solidFill>
              <a:effectLst/>
              <a:uFillTx/>
              <a:latin typeface="Arial"/>
            </a:endParaRPr>
          </a:p>
          <a:p>
            <a:pPr marL="343080" indent="0">
              <a:lnSpc>
                <a:spcPct val="95000"/>
              </a:lnSpc>
              <a:spcBef>
                <a:spcPts val="561"/>
              </a:spcBef>
              <a:spcAft>
                <a:spcPts val="337"/>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Structuring</a:t>
            </a:r>
            <a:endParaRPr b="0" lang="en-US" sz="2800" strike="noStrike" u="none">
              <a:solidFill>
                <a:srgbClr val="003399"/>
              </a:solidFill>
              <a:effectLst/>
              <a:uFillTx/>
              <a:latin typeface="Arial Black"/>
            </a:endParaRPr>
          </a:p>
        </p:txBody>
      </p:sp>
      <p:sp>
        <p:nvSpPr>
          <p:cNvPr id="906" name=""/>
          <p:cNvSpPr/>
          <p:nvPr/>
        </p:nvSpPr>
        <p:spPr>
          <a:xfrm>
            <a:off x="3941640" y="4819680"/>
            <a:ext cx="1810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07" name=""/>
          <p:cNvSpPr/>
          <p:nvPr/>
        </p:nvSpPr>
        <p:spPr>
          <a:xfrm>
            <a:off x="3951360" y="4116240"/>
            <a:ext cx="1792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08" name=""/>
          <p:cNvSpPr/>
          <p:nvPr/>
        </p:nvSpPr>
        <p:spPr>
          <a:xfrm>
            <a:off x="3941640" y="340200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09" name=""/>
          <p:cNvSpPr/>
          <p:nvPr/>
        </p:nvSpPr>
        <p:spPr>
          <a:xfrm>
            <a:off x="3943440" y="2700360"/>
            <a:ext cx="180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10" name=""/>
          <p:cNvSpPr/>
          <p:nvPr/>
        </p:nvSpPr>
        <p:spPr>
          <a:xfrm>
            <a:off x="3941640" y="2187720"/>
            <a:ext cx="241560" cy="334620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11" name=""/>
          <p:cNvSpPr/>
          <p:nvPr/>
        </p:nvSpPr>
        <p:spPr>
          <a:xfrm>
            <a:off x="4011480" y="2424240"/>
            <a:ext cx="1536840" cy="554040"/>
          </a:xfrm>
          <a:prstGeom prst="roundRect">
            <a:avLst>
              <a:gd name="adj" fmla="val 50000"/>
            </a:avLst>
          </a:prstGeom>
          <a:solidFill>
            <a:srgbClr val="ffffff"/>
          </a:solidFill>
          <a:ln w="9360">
            <a:solidFill>
              <a:srgbClr val="99cc00"/>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Gutenberg</a:t>
            </a:r>
            <a:endParaRPr b="0" lang="en-US" sz="1100" strike="noStrike" u="none">
              <a:solidFill>
                <a:srgbClr val="000000"/>
              </a:solidFill>
              <a:effectLst/>
              <a:uFillTx/>
              <a:latin typeface="Times New Roman"/>
            </a:endParaRPr>
          </a:p>
        </p:txBody>
      </p:sp>
      <p:sp>
        <p:nvSpPr>
          <p:cNvPr id="912" name=""/>
          <p:cNvSpPr/>
          <p:nvPr/>
        </p:nvSpPr>
        <p:spPr>
          <a:xfrm>
            <a:off x="3573360" y="1571760"/>
            <a:ext cx="1990800" cy="7174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Structuring</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Holmes</a:t>
            </a:r>
            <a:endParaRPr b="0" lang="en-US" sz="1100" strike="noStrike" u="none">
              <a:solidFill>
                <a:srgbClr val="000000"/>
              </a:solidFill>
              <a:effectLst/>
              <a:uFillTx/>
              <a:latin typeface="Times New Roman"/>
            </a:endParaRPr>
          </a:p>
        </p:txBody>
      </p:sp>
      <p:sp>
        <p:nvSpPr>
          <p:cNvPr id="913" name=""/>
          <p:cNvSpPr/>
          <p:nvPr/>
        </p:nvSpPr>
        <p:spPr>
          <a:xfrm>
            <a:off x="4011480" y="3852720"/>
            <a:ext cx="1536840" cy="528840"/>
          </a:xfrm>
          <a:prstGeom prst="roundRect">
            <a:avLst>
              <a:gd name="adj" fmla="val 50000"/>
            </a:avLst>
          </a:prstGeom>
          <a:solidFill>
            <a:srgbClr val="ffffff"/>
          </a:solidFill>
          <a:ln w="9360">
            <a:solidFill>
              <a:srgbClr val="99cc00"/>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AIP</a:t>
            </a:r>
            <a:br>
              <a:rPr sz="1100"/>
            </a:br>
            <a:r>
              <a:rPr b="0" lang="en-US" sz="1100" strike="noStrike" u="none">
                <a:solidFill>
                  <a:srgbClr val="ff6600"/>
                </a:solidFill>
                <a:effectLst/>
                <a:uFillTx/>
                <a:latin typeface="Arial"/>
              </a:rPr>
              <a:t>Hurt</a:t>
            </a:r>
            <a:endParaRPr b="0" lang="en-US" sz="1100" strike="noStrike" u="none">
              <a:solidFill>
                <a:srgbClr val="000000"/>
              </a:solidFill>
              <a:effectLst/>
              <a:uFillTx/>
              <a:latin typeface="Times New Roman"/>
            </a:endParaRPr>
          </a:p>
        </p:txBody>
      </p:sp>
      <p:sp>
        <p:nvSpPr>
          <p:cNvPr id="914" name=""/>
          <p:cNvSpPr/>
          <p:nvPr/>
        </p:nvSpPr>
        <p:spPr>
          <a:xfrm>
            <a:off x="4011480" y="3124080"/>
            <a:ext cx="1536840" cy="555840"/>
          </a:xfrm>
          <a:prstGeom prst="roundRect">
            <a:avLst>
              <a:gd name="adj" fmla="val 50000"/>
            </a:avLst>
          </a:prstGeom>
          <a:solidFill>
            <a:srgbClr val="ffffff"/>
          </a:solidFill>
          <a:ln w="9360">
            <a:solidFill>
              <a:srgbClr val="99cc00"/>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Underwriting</a:t>
            </a:r>
            <a:endParaRPr b="0" lang="en-US" sz="1100" strike="noStrike" u="none">
              <a:solidFill>
                <a:srgbClr val="000000"/>
              </a:solidFill>
              <a:effectLst/>
              <a:uFillTx/>
              <a:latin typeface="Times New Roman"/>
            </a:endParaRPr>
          </a:p>
        </p:txBody>
      </p:sp>
      <p:sp>
        <p:nvSpPr>
          <p:cNvPr id="915" name=""/>
          <p:cNvSpPr/>
          <p:nvPr/>
        </p:nvSpPr>
        <p:spPr>
          <a:xfrm>
            <a:off x="4011480" y="4543560"/>
            <a:ext cx="1536840" cy="552240"/>
          </a:xfrm>
          <a:prstGeom prst="roundRect">
            <a:avLst>
              <a:gd name="adj" fmla="val 50000"/>
            </a:avLst>
          </a:prstGeom>
          <a:solidFill>
            <a:srgbClr val="ffffff"/>
          </a:solidFill>
          <a:ln w="9360">
            <a:solidFill>
              <a:srgbClr val="99cc00"/>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Structuring</a:t>
            </a:r>
            <a:br>
              <a:rPr sz="1100"/>
            </a:br>
            <a:r>
              <a:rPr b="1" lang="en-US" sz="1100" strike="noStrike" u="none">
                <a:solidFill>
                  <a:srgbClr val="000000"/>
                </a:solidFill>
                <a:effectLst/>
                <a:uFillTx/>
                <a:latin typeface="Arial"/>
              </a:rPr>
              <a:t>(From Origination)</a:t>
            </a:r>
            <a:endParaRPr b="0" lang="en-US" sz="1100" strike="noStrike" u="none">
              <a:solidFill>
                <a:srgbClr val="000000"/>
              </a:solidFill>
              <a:effectLst/>
              <a:uFillTx/>
              <a:latin typeface="Times New Roman"/>
            </a:endParaRPr>
          </a:p>
        </p:txBody>
      </p:sp>
      <p:sp>
        <p:nvSpPr>
          <p:cNvPr id="916" name=""/>
          <p:cNvSpPr/>
          <p:nvPr/>
        </p:nvSpPr>
        <p:spPr>
          <a:xfrm>
            <a:off x="4011480" y="5257800"/>
            <a:ext cx="1536840" cy="541440"/>
          </a:xfrm>
          <a:prstGeom prst="roundRect">
            <a:avLst>
              <a:gd name="adj" fmla="val 50000"/>
            </a:avLst>
          </a:prstGeom>
          <a:solidFill>
            <a:srgbClr val="ffffff"/>
          </a:solidFill>
          <a:ln w="9360">
            <a:solidFill>
              <a:srgbClr val="99cc00"/>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Knowledge</a:t>
            </a:r>
            <a:br>
              <a:rPr sz="1100"/>
            </a:br>
            <a:r>
              <a:rPr b="1" lang="en-US" sz="1100" strike="noStrike" u="none">
                <a:solidFill>
                  <a:srgbClr val="000000"/>
                </a:solidFill>
                <a:effectLst/>
                <a:uFillTx/>
                <a:latin typeface="Arial"/>
              </a:rPr>
              <a:t>Management</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7" name=""/>
          <p:cNvSpPr/>
          <p:nvPr/>
        </p:nvSpPr>
        <p:spPr>
          <a:xfrm>
            <a:off x="6362640" y="1625760"/>
            <a:ext cx="965160" cy="799920"/>
          </a:xfrm>
          <a:custGeom>
            <a:avLst/>
            <a:gdLst/>
            <a:ahLst/>
            <a:rect l="l" t="t" r="r" b="b"/>
            <a:pathLst>
              <a:path w="576" h="584">
                <a:moveTo>
                  <a:pt x="0" y="0"/>
                </a:moveTo>
                <a:lnTo>
                  <a:pt x="424" y="0"/>
                </a:lnTo>
                <a:lnTo>
                  <a:pt x="424" y="584"/>
                </a:lnTo>
                <a:lnTo>
                  <a:pt x="576" y="584"/>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18" name=""/>
          <p:cNvSpPr/>
          <p:nvPr/>
        </p:nvSpPr>
        <p:spPr>
          <a:xfrm>
            <a:off x="152280" y="1625760"/>
            <a:ext cx="2832120" cy="2654280"/>
          </a:xfrm>
          <a:custGeom>
            <a:avLst/>
            <a:gdLst/>
            <a:ahLst/>
            <a:rect l="l" t="t" r="r" b="b"/>
            <a:pathLst>
              <a:path w="1784" h="1672">
                <a:moveTo>
                  <a:pt x="80" y="1672"/>
                </a:moveTo>
                <a:lnTo>
                  <a:pt x="0" y="1672"/>
                </a:lnTo>
                <a:lnTo>
                  <a:pt x="0" y="0"/>
                </a:lnTo>
                <a:lnTo>
                  <a:pt x="1784" y="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19" name=""/>
          <p:cNvSpPr/>
          <p:nvPr/>
        </p:nvSpPr>
        <p:spPr>
          <a:xfrm>
            <a:off x="7340760" y="2590920"/>
            <a:ext cx="190440" cy="927000"/>
          </a:xfrm>
          <a:custGeom>
            <a:avLst/>
            <a:gdLst/>
            <a:ahLst/>
            <a:rect l="l" t="t" r="r" b="b"/>
            <a:pathLst>
              <a:path w="144" h="600">
                <a:moveTo>
                  <a:pt x="0" y="0"/>
                </a:moveTo>
                <a:lnTo>
                  <a:pt x="0" y="600"/>
                </a:lnTo>
                <a:lnTo>
                  <a:pt x="144" y="60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20" name=""/>
          <p:cNvSpPr/>
          <p:nvPr/>
        </p:nvSpPr>
        <p:spPr>
          <a:xfrm>
            <a:off x="1841400" y="1816200"/>
            <a:ext cx="1295640" cy="622080"/>
          </a:xfrm>
          <a:custGeom>
            <a:avLst/>
            <a:gdLst/>
            <a:ahLst/>
            <a:rect l="l" t="t" r="r" b="b"/>
            <a:pathLst>
              <a:path w="816" h="352">
                <a:moveTo>
                  <a:pt x="816" y="0"/>
                </a:moveTo>
                <a:lnTo>
                  <a:pt x="816" y="112"/>
                </a:lnTo>
                <a:lnTo>
                  <a:pt x="0" y="112"/>
                </a:lnTo>
                <a:lnTo>
                  <a:pt x="0" y="352"/>
                </a:lnTo>
                <a:lnTo>
                  <a:pt x="112" y="352"/>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21" name=""/>
          <p:cNvSpPr/>
          <p:nvPr/>
        </p:nvSpPr>
        <p:spPr>
          <a:xfrm>
            <a:off x="5359320" y="1803240"/>
            <a:ext cx="190440" cy="2222640"/>
          </a:xfrm>
          <a:custGeom>
            <a:avLst/>
            <a:gdLst/>
            <a:ahLst/>
            <a:rect l="l" t="t" r="r" b="b"/>
            <a:pathLst>
              <a:path w="120" h="1400">
                <a:moveTo>
                  <a:pt x="0" y="0"/>
                </a:moveTo>
                <a:lnTo>
                  <a:pt x="0" y="1400"/>
                </a:lnTo>
                <a:lnTo>
                  <a:pt x="120" y="140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22" name=""/>
          <p:cNvSpPr/>
          <p:nvPr/>
        </p:nvSpPr>
        <p:spPr>
          <a:xfrm>
            <a:off x="3594240" y="1778040"/>
            <a:ext cx="355320" cy="673200"/>
          </a:xfrm>
          <a:custGeom>
            <a:avLst/>
            <a:gdLst/>
            <a:ahLst/>
            <a:rect l="l" t="t" r="r" b="b"/>
            <a:pathLst>
              <a:path w="160" h="1688">
                <a:moveTo>
                  <a:pt x="0" y="0"/>
                </a:moveTo>
                <a:lnTo>
                  <a:pt x="0" y="1688"/>
                </a:lnTo>
                <a:lnTo>
                  <a:pt x="160" y="168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23" name=""/>
          <p:cNvSpPr/>
          <p:nvPr/>
        </p:nvSpPr>
        <p:spPr>
          <a:xfrm>
            <a:off x="5359320" y="243540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4" name=""/>
          <p:cNvSpPr/>
          <p:nvPr/>
        </p:nvSpPr>
        <p:spPr>
          <a:xfrm>
            <a:off x="152280" y="2438280"/>
            <a:ext cx="1843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5" name=""/>
          <p:cNvSpPr/>
          <p:nvPr/>
        </p:nvSpPr>
        <p:spPr>
          <a:xfrm>
            <a:off x="152280" y="3048120"/>
            <a:ext cx="1843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6" name=""/>
          <p:cNvSpPr/>
          <p:nvPr/>
        </p:nvSpPr>
        <p:spPr>
          <a:xfrm>
            <a:off x="152280" y="3670200"/>
            <a:ext cx="1843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Enron Energy Services:</a:t>
            </a:r>
            <a:br>
              <a:rPr sz="2800"/>
            </a:br>
            <a:r>
              <a:rPr b="0" lang="en-US" sz="2800" strike="noStrike" u="none">
                <a:solidFill>
                  <a:srgbClr val="003399"/>
                </a:solidFill>
                <a:effectLst/>
                <a:uFillTx/>
                <a:latin typeface="Arial Black"/>
              </a:rPr>
              <a:t>Risk Management &amp; Sourcing</a:t>
            </a:r>
            <a:endParaRPr b="0" lang="en-US" sz="2800" strike="noStrike" u="none">
              <a:solidFill>
                <a:srgbClr val="003399"/>
              </a:solidFill>
              <a:effectLst/>
              <a:uFillTx/>
              <a:latin typeface="Arial Black"/>
            </a:endParaRPr>
          </a:p>
        </p:txBody>
      </p:sp>
      <p:sp>
        <p:nvSpPr>
          <p:cNvPr id="928" name=""/>
          <p:cNvSpPr/>
          <p:nvPr/>
        </p:nvSpPr>
        <p:spPr>
          <a:xfrm>
            <a:off x="2900520" y="1438200"/>
            <a:ext cx="3463920" cy="405000"/>
          </a:xfrm>
          <a:prstGeom prst="roundRect">
            <a:avLst>
              <a:gd name="adj" fmla="val 23750"/>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Risk Management &amp; Sourcing</a:t>
            </a:r>
            <a:br>
              <a:rPr sz="1100"/>
            </a:br>
            <a:r>
              <a:rPr b="0" lang="en-US" sz="1100" strike="noStrike" u="none">
                <a:solidFill>
                  <a:srgbClr val="000000"/>
                </a:solidFill>
                <a:effectLst/>
                <a:uFillTx/>
                <a:latin typeface="Arial"/>
              </a:rPr>
              <a:t>Black </a:t>
            </a:r>
            <a:endParaRPr b="0" lang="en-US" sz="1100" strike="noStrike" u="none">
              <a:solidFill>
                <a:srgbClr val="000000"/>
              </a:solidFill>
              <a:effectLst/>
              <a:uFillTx/>
              <a:latin typeface="Times New Roman"/>
            </a:endParaRPr>
          </a:p>
        </p:txBody>
      </p:sp>
      <p:sp>
        <p:nvSpPr>
          <p:cNvPr id="929" name=""/>
          <p:cNvSpPr/>
          <p:nvPr/>
        </p:nvSpPr>
        <p:spPr>
          <a:xfrm>
            <a:off x="507960" y="4421160"/>
            <a:ext cx="163440" cy="1440"/>
          </a:xfrm>
          <a:prstGeom prst="line">
            <a:avLst/>
          </a:prstGeom>
          <a:ln w="12600">
            <a:solidFill>
              <a:srgbClr val="00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sp>
        <p:nvSpPr>
          <p:cNvPr id="930" name=""/>
          <p:cNvSpPr/>
          <p:nvPr/>
        </p:nvSpPr>
        <p:spPr>
          <a:xfrm>
            <a:off x="250920" y="3397320"/>
            <a:ext cx="1487520" cy="57456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Matrix Products/</a:t>
            </a:r>
            <a:br>
              <a:rPr sz="1100"/>
            </a:br>
            <a:r>
              <a:rPr b="1" lang="en-US" sz="1100" strike="noStrike" u="none">
                <a:solidFill>
                  <a:srgbClr val="cc0000"/>
                </a:solidFill>
                <a:effectLst/>
                <a:uFillTx/>
                <a:latin typeface="Arial"/>
              </a:rPr>
              <a:t>Secondary</a:t>
            </a:r>
            <a:br>
              <a:rPr sz="1100"/>
            </a:br>
            <a:r>
              <a:rPr b="1" lang="en-US" sz="1100" strike="noStrike" u="none">
                <a:solidFill>
                  <a:srgbClr val="cc0000"/>
                </a:solidFill>
                <a:effectLst/>
                <a:uFillTx/>
                <a:latin typeface="Arial"/>
              </a:rPr>
              <a:t>Commodities</a:t>
            </a:r>
            <a:endParaRPr b="0" lang="en-US" sz="11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Black</a:t>
            </a:r>
            <a:endParaRPr b="0" lang="en-US" sz="1100" strike="noStrike" u="none">
              <a:solidFill>
                <a:srgbClr val="000000"/>
              </a:solidFill>
              <a:effectLst/>
              <a:uFillTx/>
              <a:latin typeface="Times New Roman"/>
            </a:endParaRPr>
          </a:p>
        </p:txBody>
      </p:sp>
      <p:sp>
        <p:nvSpPr>
          <p:cNvPr id="931" name=""/>
          <p:cNvSpPr/>
          <p:nvPr/>
        </p:nvSpPr>
        <p:spPr>
          <a:xfrm>
            <a:off x="250920" y="2778120"/>
            <a:ext cx="148248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Research</a:t>
            </a:r>
            <a:br>
              <a:rPr sz="1100"/>
            </a:br>
            <a:r>
              <a:rPr b="0" lang="en-US" sz="1100" strike="noStrike" u="none">
                <a:solidFill>
                  <a:srgbClr val="000000"/>
                </a:solidFill>
                <a:effectLst/>
                <a:uFillTx/>
                <a:latin typeface="Arial"/>
              </a:rPr>
              <a:t>Krishna</a:t>
            </a:r>
            <a:endParaRPr b="0" lang="en-US" sz="1100" strike="noStrike" u="none">
              <a:solidFill>
                <a:srgbClr val="000000"/>
              </a:solidFill>
              <a:effectLst/>
              <a:uFillTx/>
              <a:latin typeface="Times New Roman"/>
            </a:endParaRPr>
          </a:p>
        </p:txBody>
      </p:sp>
      <p:sp>
        <p:nvSpPr>
          <p:cNvPr id="932" name=""/>
          <p:cNvSpPr/>
          <p:nvPr/>
        </p:nvSpPr>
        <p:spPr>
          <a:xfrm>
            <a:off x="250920" y="2160720"/>
            <a:ext cx="148248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Options</a:t>
            </a:r>
            <a:br>
              <a:rPr sz="1100"/>
            </a:br>
            <a:r>
              <a:rPr b="0" lang="en-US" sz="1100" strike="noStrike" u="none">
                <a:solidFill>
                  <a:srgbClr val="000000"/>
                </a:solidFill>
                <a:effectLst/>
                <a:uFillTx/>
                <a:latin typeface="Arial"/>
              </a:rPr>
              <a:t>Jackson</a:t>
            </a:r>
            <a:endParaRPr b="0" lang="en-US" sz="1100" strike="noStrike" u="none">
              <a:solidFill>
                <a:srgbClr val="000000"/>
              </a:solidFill>
              <a:effectLst/>
              <a:uFillTx/>
              <a:latin typeface="Times New Roman"/>
            </a:endParaRPr>
          </a:p>
        </p:txBody>
      </p:sp>
      <p:sp>
        <p:nvSpPr>
          <p:cNvPr id="933" name=""/>
          <p:cNvSpPr/>
          <p:nvPr/>
        </p:nvSpPr>
        <p:spPr>
          <a:xfrm>
            <a:off x="250920" y="4032360"/>
            <a:ext cx="149364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Site Profiles</a:t>
            </a:r>
            <a:br>
              <a:rPr sz="1100"/>
            </a:br>
            <a:r>
              <a:rPr b="0" lang="en-US" sz="1100" strike="noStrike" u="none">
                <a:solidFill>
                  <a:srgbClr val="000000"/>
                </a:solidFill>
                <a:effectLst/>
                <a:uFillTx/>
                <a:latin typeface="Arial"/>
              </a:rPr>
              <a:t>Avs</a:t>
            </a:r>
            <a:endParaRPr b="0" lang="en-US" sz="1100" strike="noStrike" u="none">
              <a:solidFill>
                <a:srgbClr val="000000"/>
              </a:solidFill>
              <a:effectLst/>
              <a:uFillTx/>
              <a:latin typeface="Times New Roman"/>
            </a:endParaRPr>
          </a:p>
        </p:txBody>
      </p:sp>
      <p:sp>
        <p:nvSpPr>
          <p:cNvPr id="934" name=""/>
          <p:cNvSpPr/>
          <p:nvPr/>
        </p:nvSpPr>
        <p:spPr>
          <a:xfrm>
            <a:off x="235080" y="4710240"/>
            <a:ext cx="1233360" cy="39996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Volume/</a:t>
            </a:r>
            <a:br>
              <a:rPr sz="1100"/>
            </a:br>
            <a:r>
              <a:rPr b="0" i="1" lang="en-US" sz="1100" strike="noStrike" u="none">
                <a:solidFill>
                  <a:srgbClr val="008000"/>
                </a:solidFill>
                <a:effectLst/>
                <a:uFillTx/>
                <a:latin typeface="Arial"/>
              </a:rPr>
              <a:t>Consumption</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Inventories</a:t>
            </a:r>
            <a:endParaRPr b="0" lang="en-US" sz="1100" strike="noStrike" u="none">
              <a:solidFill>
                <a:srgbClr val="000000"/>
              </a:solidFill>
              <a:effectLst/>
              <a:uFillTx/>
              <a:latin typeface="Times New Roman"/>
            </a:endParaRPr>
          </a:p>
        </p:txBody>
      </p:sp>
      <p:sp>
        <p:nvSpPr>
          <p:cNvPr id="935" name=""/>
          <p:cNvSpPr/>
          <p:nvPr/>
        </p:nvSpPr>
        <p:spPr>
          <a:xfrm>
            <a:off x="2125800" y="2427120"/>
            <a:ext cx="153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36" name=""/>
          <p:cNvSpPr/>
          <p:nvPr/>
        </p:nvSpPr>
        <p:spPr>
          <a:xfrm>
            <a:off x="1913040" y="2152800"/>
            <a:ext cx="157932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Power Desk</a:t>
            </a:r>
            <a:br>
              <a:rPr sz="1100"/>
            </a:br>
            <a:r>
              <a:rPr b="0" lang="en-US" sz="1100" strike="noStrike" u="none">
                <a:solidFill>
                  <a:srgbClr val="000000"/>
                </a:solidFill>
                <a:effectLst/>
                <a:uFillTx/>
                <a:latin typeface="Arial"/>
              </a:rPr>
              <a:t>Bresnan</a:t>
            </a:r>
            <a:endParaRPr b="0" lang="en-US" sz="1100" strike="noStrike" u="none">
              <a:solidFill>
                <a:srgbClr val="000000"/>
              </a:solidFill>
              <a:effectLst/>
              <a:uFillTx/>
              <a:latin typeface="Times New Roman"/>
            </a:endParaRPr>
          </a:p>
        </p:txBody>
      </p:sp>
      <p:sp>
        <p:nvSpPr>
          <p:cNvPr id="937" name=""/>
          <p:cNvSpPr/>
          <p:nvPr/>
        </p:nvSpPr>
        <p:spPr>
          <a:xfrm>
            <a:off x="3670200" y="2152800"/>
            <a:ext cx="159228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Gas Desk</a:t>
            </a:r>
            <a:br>
              <a:rPr sz="1100"/>
            </a:br>
            <a:r>
              <a:rPr b="0" lang="en-US" sz="1100" strike="noStrike" u="none">
                <a:solidFill>
                  <a:srgbClr val="000000"/>
                </a:solidFill>
                <a:effectLst/>
                <a:uFillTx/>
                <a:latin typeface="Arial"/>
              </a:rPr>
              <a:t>Hewitt</a:t>
            </a:r>
            <a:endParaRPr b="0" lang="en-US" sz="1100" strike="noStrike" u="none">
              <a:solidFill>
                <a:srgbClr val="000000"/>
              </a:solidFill>
              <a:effectLst/>
              <a:uFillTx/>
              <a:latin typeface="Times New Roman"/>
            </a:endParaRPr>
          </a:p>
        </p:txBody>
      </p:sp>
      <p:sp>
        <p:nvSpPr>
          <p:cNvPr id="938" name=""/>
          <p:cNvSpPr/>
          <p:nvPr/>
        </p:nvSpPr>
        <p:spPr>
          <a:xfrm>
            <a:off x="5446800" y="2160720"/>
            <a:ext cx="15303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Tariff</a:t>
            </a:r>
            <a:br>
              <a:rPr sz="1100"/>
            </a:br>
            <a:r>
              <a:rPr b="0" lang="en-US" sz="1100" strike="noStrike" u="none">
                <a:solidFill>
                  <a:srgbClr val="000000"/>
                </a:solidFill>
                <a:effectLst/>
                <a:uFillTx/>
                <a:latin typeface="Arial"/>
              </a:rPr>
              <a:t>Lewis</a:t>
            </a:r>
            <a:endParaRPr b="0" lang="en-US" sz="1100" strike="noStrike" u="none">
              <a:solidFill>
                <a:srgbClr val="000000"/>
              </a:solidFill>
              <a:effectLst/>
              <a:uFillTx/>
              <a:latin typeface="Times New Roman"/>
            </a:endParaRPr>
          </a:p>
        </p:txBody>
      </p:sp>
      <p:sp>
        <p:nvSpPr>
          <p:cNvPr id="939" name=""/>
          <p:cNvSpPr/>
          <p:nvPr/>
        </p:nvSpPr>
        <p:spPr>
          <a:xfrm>
            <a:off x="5446800" y="3710160"/>
            <a:ext cx="15303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Billing/Services</a:t>
            </a:r>
            <a:br>
              <a:rPr sz="1100"/>
            </a:br>
            <a:r>
              <a:rPr b="0" lang="en-US" sz="1100" strike="noStrike" u="none">
                <a:solidFill>
                  <a:srgbClr val="000000"/>
                </a:solidFill>
                <a:effectLst/>
                <a:uFillTx/>
                <a:latin typeface="Arial"/>
              </a:rPr>
              <a:t>E. Hughes</a:t>
            </a:r>
            <a:endParaRPr b="0" lang="en-US" sz="1100" strike="noStrike" u="none">
              <a:solidFill>
                <a:srgbClr val="000000"/>
              </a:solidFill>
              <a:effectLst/>
              <a:uFillTx/>
              <a:latin typeface="Times New Roman"/>
            </a:endParaRPr>
          </a:p>
        </p:txBody>
      </p:sp>
      <p:sp>
        <p:nvSpPr>
          <p:cNvPr id="940" name=""/>
          <p:cNvSpPr/>
          <p:nvPr/>
        </p:nvSpPr>
        <p:spPr>
          <a:xfrm>
            <a:off x="5470560" y="4451400"/>
            <a:ext cx="1265040" cy="39996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Price</a:t>
            </a:r>
            <a:endParaRPr b="0" lang="en-US" sz="1100" strike="noStrike" u="none">
              <a:solidFill>
                <a:srgbClr val="000000"/>
              </a:solidFill>
              <a:effectLst/>
              <a:uFillTx/>
              <a:latin typeface="Times New Roman"/>
            </a:endParaRPr>
          </a:p>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Execution</a:t>
            </a:r>
            <a:endParaRPr b="0" lang="en-US" sz="1100" strike="noStrike" u="none">
              <a:solidFill>
                <a:srgbClr val="000000"/>
              </a:solidFill>
              <a:effectLst/>
              <a:uFillTx/>
              <a:latin typeface="Times New Roman"/>
            </a:endParaRPr>
          </a:p>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p:txBody>
      </p:sp>
      <p:sp>
        <p:nvSpPr>
          <p:cNvPr id="941" name=""/>
          <p:cNvSpPr/>
          <p:nvPr/>
        </p:nvSpPr>
        <p:spPr>
          <a:xfrm>
            <a:off x="7161120" y="2160720"/>
            <a:ext cx="15303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DSM Book</a:t>
            </a:r>
            <a:br>
              <a:rPr sz="1100"/>
            </a:br>
            <a:r>
              <a:rPr b="0" lang="en-US" sz="1100" strike="noStrike" u="none">
                <a:solidFill>
                  <a:srgbClr val="000000"/>
                </a:solidFill>
                <a:effectLst/>
                <a:uFillTx/>
                <a:latin typeface="Arial"/>
              </a:rPr>
              <a:t>Black</a:t>
            </a:r>
            <a:endParaRPr b="0" lang="en-US" sz="1100" strike="noStrike" u="none">
              <a:solidFill>
                <a:srgbClr val="000000"/>
              </a:solidFill>
              <a:effectLst/>
              <a:uFillTx/>
              <a:latin typeface="Times New Roman"/>
            </a:endParaRPr>
          </a:p>
        </p:txBody>
      </p:sp>
      <p:sp>
        <p:nvSpPr>
          <p:cNvPr id="942" name=""/>
          <p:cNvSpPr/>
          <p:nvPr/>
        </p:nvSpPr>
        <p:spPr>
          <a:xfrm>
            <a:off x="7440480" y="3252960"/>
            <a:ext cx="12765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IAM</a:t>
            </a:r>
            <a:br>
              <a:rPr sz="1100"/>
            </a:br>
            <a:r>
              <a:rPr b="0" lang="en-US" sz="1100" strike="noStrike" u="none">
                <a:solidFill>
                  <a:srgbClr val="000000"/>
                </a:solidFill>
                <a:effectLst/>
                <a:uFillTx/>
                <a:latin typeface="Arial"/>
              </a:rPr>
              <a:t>Dobler/Weiss</a:t>
            </a:r>
            <a:endParaRPr b="0" lang="en-US" sz="1100" strike="noStrike" u="none">
              <a:solidFill>
                <a:srgbClr val="000000"/>
              </a:solidFill>
              <a:effectLst/>
              <a:uFillTx/>
              <a:latin typeface="Times New Roman"/>
            </a:endParaRPr>
          </a:p>
        </p:txBody>
      </p:sp>
      <p:sp>
        <p:nvSpPr>
          <p:cNvPr id="943" name=""/>
          <p:cNvSpPr/>
          <p:nvPr/>
        </p:nvSpPr>
        <p:spPr>
          <a:xfrm>
            <a:off x="5457960" y="2876400"/>
            <a:ext cx="1265040" cy="40032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Price</a:t>
            </a:r>
            <a:endParaRPr b="0" lang="en-US" sz="1100" strike="noStrike" u="none">
              <a:solidFill>
                <a:srgbClr val="000000"/>
              </a:solidFill>
              <a:effectLst/>
              <a:uFillTx/>
              <a:latin typeface="Times New Roman"/>
            </a:endParaRPr>
          </a:p>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Execution</a:t>
            </a:r>
            <a:endParaRPr b="0" lang="en-US" sz="1100" strike="noStrike" u="none">
              <a:solidFill>
                <a:srgbClr val="000000"/>
              </a:solidFill>
              <a:effectLst/>
              <a:uFillTx/>
              <a:latin typeface="Times New Roman"/>
            </a:endParaRPr>
          </a:p>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p:txBody>
      </p:sp>
      <p:sp>
        <p:nvSpPr>
          <p:cNvPr id="944" name=""/>
          <p:cNvSpPr/>
          <p:nvPr/>
        </p:nvSpPr>
        <p:spPr>
          <a:xfrm>
            <a:off x="7445520" y="4222800"/>
            <a:ext cx="1093680" cy="27288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Planning</a:t>
            </a:r>
            <a:endParaRPr b="0" lang="en-US" sz="1100" strike="noStrike" u="none">
              <a:solidFill>
                <a:srgbClr val="000000"/>
              </a:solidFill>
              <a:effectLst/>
              <a:uFillTx/>
              <a:latin typeface="Times New Roman"/>
            </a:endParaRPr>
          </a:p>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Development</a:t>
            </a:r>
            <a:endParaRPr b="0" lang="en-US" sz="1100" strike="noStrike" u="none">
              <a:solidFill>
                <a:srgbClr val="000000"/>
              </a:solidFill>
              <a:effectLst/>
              <a:uFillTx/>
              <a:latin typeface="Times New Roman"/>
            </a:endParaRPr>
          </a:p>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Measurement</a:t>
            </a:r>
            <a:endParaRPr b="0" lang="en-US" sz="1100" strike="noStrike" u="none">
              <a:solidFill>
                <a:srgbClr val="000000"/>
              </a:solidFill>
              <a:effectLst/>
              <a:uFillTx/>
              <a:latin typeface="Times New Roman"/>
            </a:endParaRPr>
          </a:p>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a:p>
            <a:pPr marL="114480" indent="-114480">
              <a:lnSpc>
                <a:spcPct val="9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Risk Management &amp; Sourcing</a:t>
            </a:r>
            <a:endParaRPr b="0" lang="en-US" sz="2800" strike="noStrike" u="none">
              <a:solidFill>
                <a:srgbClr val="003399"/>
              </a:solidFill>
              <a:effectLst/>
              <a:uFillTx/>
              <a:latin typeface="Arial Black"/>
            </a:endParaRPr>
          </a:p>
        </p:txBody>
      </p:sp>
      <p:sp>
        <p:nvSpPr>
          <p:cNvPr id="946" name="PlaceHolder 2"/>
          <p:cNvSpPr>
            <a:spLocks noGrp="1"/>
          </p:cNvSpPr>
          <p:nvPr>
            <p:ph/>
          </p:nvPr>
        </p:nvSpPr>
        <p:spPr>
          <a:xfrm>
            <a:off x="519120" y="1487520"/>
            <a:ext cx="8424720" cy="4532400"/>
          </a:xfrm>
          <a:prstGeom prst="rect">
            <a:avLst/>
          </a:prstGeom>
          <a:noFill/>
          <a:ln w="0">
            <a:noFill/>
          </a:ln>
        </p:spPr>
        <p:txBody>
          <a:bodyPr lIns="90000" rIns="90000" tIns="46800" bIns="46800" anchor="t">
            <a:normAutofit fontScale="92500" lnSpcReduction="9999"/>
          </a:bodyPr>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Reports to OOC; note change in name</a:t>
            </a:r>
            <a:endParaRPr b="0" lang="en-US" sz="1800" strike="noStrike" u="none">
              <a:solidFill>
                <a:srgbClr val="000000"/>
              </a:solidFill>
              <a:effectLst/>
              <a:uFillTx/>
              <a:latin typeface="Arial"/>
            </a:endParaRPr>
          </a:p>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EOL to provide wholesale liquidity; wholesale book transfer to ENA</a:t>
            </a:r>
            <a:endParaRPr b="0" lang="en-US" sz="1800" strike="noStrike" u="none">
              <a:solidFill>
                <a:srgbClr val="000000"/>
              </a:solidFill>
              <a:effectLst/>
              <a:uFillTx/>
              <a:latin typeface="Arial"/>
            </a:endParaRPr>
          </a:p>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Develop world-class ability to manage “retail” risks</a:t>
            </a:r>
            <a:endParaRPr b="0" lang="en-US" sz="1800" strike="noStrike" u="none">
              <a:solidFill>
                <a:srgbClr val="000000"/>
              </a:solidFill>
              <a:effectLst/>
              <a:uFillTx/>
              <a:latin typeface="Arial"/>
            </a:endParaRPr>
          </a:p>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Facilitate deal flow, product development and information transfer</a:t>
            </a:r>
            <a:endParaRPr b="0" lang="en-US" sz="1800" strike="noStrike" u="none">
              <a:solidFill>
                <a:srgbClr val="000000"/>
              </a:solidFill>
              <a:effectLst/>
              <a:uFillTx/>
              <a:latin typeface="Arial"/>
            </a:endParaRPr>
          </a:p>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New risk policy being defined - memo to follow</a:t>
            </a:r>
            <a:endParaRPr b="0" lang="en-US" sz="1800" strike="noStrike" u="none">
              <a:solidFill>
                <a:srgbClr val="000000"/>
              </a:solidFill>
              <a:effectLst/>
              <a:uFillTx/>
              <a:latin typeface="Arial"/>
            </a:endParaRPr>
          </a:p>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Better identify, manage and compartmentalize risk components</a:t>
            </a:r>
            <a:endParaRPr b="0" lang="en-US" sz="1800" strike="noStrike" u="none">
              <a:solidFill>
                <a:srgbClr val="000000"/>
              </a:solidFill>
              <a:effectLst/>
              <a:uFillTx/>
              <a:latin typeface="Arial"/>
            </a:endParaRPr>
          </a:p>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Research</a:t>
            </a:r>
            <a:endParaRPr b="0" lang="en-US" sz="1800" strike="noStrike" u="none">
              <a:solidFill>
                <a:srgbClr val="000000"/>
              </a:solidFill>
              <a:effectLst/>
              <a:uFillTx/>
              <a:latin typeface="Arial"/>
            </a:endParaRPr>
          </a:p>
          <a:p>
            <a:pPr lvl="1" marL="74124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Centrally controlled by risk; manages and prioritizes projects</a:t>
            </a:r>
            <a:endParaRPr b="0" lang="en-US" sz="1800" strike="noStrike" u="none">
              <a:solidFill>
                <a:srgbClr val="000000"/>
              </a:solidFill>
              <a:effectLst/>
              <a:uFillTx/>
              <a:latin typeface="Arial"/>
            </a:endParaRPr>
          </a:p>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Power Desk</a:t>
            </a:r>
            <a:endParaRPr b="0" lang="en-US" sz="1800" strike="noStrike" u="none">
              <a:solidFill>
                <a:srgbClr val="000000"/>
              </a:solidFill>
              <a:effectLst/>
              <a:uFillTx/>
              <a:latin typeface="Arial"/>
            </a:endParaRPr>
          </a:p>
          <a:p>
            <a:pPr lvl="1" marL="74124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Manages ancillaries, wholesale aggregation and retail load following - price only</a:t>
            </a:r>
            <a:endParaRPr b="0" lang="en-US" sz="1800" strike="noStrike" u="none">
              <a:solidFill>
                <a:srgbClr val="000000"/>
              </a:solidFill>
              <a:effectLst/>
              <a:uFillTx/>
              <a:latin typeface="Arial"/>
            </a:endParaRPr>
          </a:p>
          <a:p>
            <a:pPr lvl="1" marL="74124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Split into East and West</a:t>
            </a:r>
            <a:endParaRPr b="0" lang="en-US" sz="1800" strike="noStrike" u="none">
              <a:solidFill>
                <a:srgbClr val="000000"/>
              </a:solidFill>
              <a:effectLst/>
              <a:uFillTx/>
              <a:latin typeface="Arial"/>
            </a:endParaRPr>
          </a:p>
          <a:p>
            <a:pPr marL="343080" indent="-343080">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Gas Desk</a:t>
            </a:r>
            <a:endParaRPr b="0" lang="en-US" sz="1800" strike="noStrike" u="none">
              <a:solidFill>
                <a:srgbClr val="000000"/>
              </a:solidFill>
              <a:effectLst/>
              <a:uFillTx/>
              <a:latin typeface="Arial"/>
            </a:endParaRPr>
          </a:p>
          <a:p>
            <a:pPr lvl="1" marL="741240" indent="-284040">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 gas risk</a:t>
            </a:r>
            <a:endParaRPr b="0" lang="en-US" sz="1800" strike="noStrike" u="none">
              <a:solidFill>
                <a:srgbClr val="000000"/>
              </a:solidFill>
              <a:effectLst/>
              <a:uFillTx/>
              <a:latin typeface="Arial"/>
            </a:endParaRPr>
          </a:p>
          <a:p>
            <a:pPr lvl="1" marL="741240" indent="0">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Risk Management &amp; Sourcing</a:t>
            </a:r>
            <a:endParaRPr b="0" lang="en-US" sz="2800" strike="noStrike" u="none">
              <a:solidFill>
                <a:srgbClr val="003399"/>
              </a:solidFill>
              <a:effectLst/>
              <a:uFillTx/>
              <a:latin typeface="Arial Black"/>
            </a:endParaRPr>
          </a:p>
        </p:txBody>
      </p:sp>
      <p:sp>
        <p:nvSpPr>
          <p:cNvPr id="948" name="PlaceHolder 2"/>
          <p:cNvSpPr>
            <a:spLocks noGrp="1"/>
          </p:cNvSpPr>
          <p:nvPr>
            <p:ph/>
          </p:nvPr>
        </p:nvSpPr>
        <p:spPr>
          <a:xfrm>
            <a:off x="518760" y="1461600"/>
            <a:ext cx="8069400" cy="4443480"/>
          </a:xfrm>
          <a:prstGeom prst="rect">
            <a:avLst/>
          </a:prstGeom>
          <a:noFill/>
          <a:ln w="0">
            <a:noFill/>
          </a:ln>
        </p:spPr>
        <p:txBody>
          <a:bodyPr lIns="91440" rIns="91440" tIns="45720" bIns="45720" anchor="t">
            <a:normAutofit lnSpcReduction="9999"/>
          </a:bodyPr>
          <a:p>
            <a:pPr marL="343080" indent="-343080">
              <a:lnSpc>
                <a:spcPct val="95000"/>
              </a:lnSpc>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Options Desk</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New options book formed recognizing the importance of the ability to price, manage and monetize optionality in our deals and the portfolio</a:t>
            </a:r>
            <a:endParaRPr b="0" lang="en-US" sz="1800" strike="noStrike" u="none">
              <a:solidFill>
                <a:srgbClr val="000000"/>
              </a:solidFill>
              <a:effectLst/>
              <a:uFillTx/>
              <a:latin typeface="Arial"/>
            </a:endParaRPr>
          </a:p>
          <a:p>
            <a:pPr marL="343080" indent="-343080">
              <a:lnSpc>
                <a:spcPct val="95000"/>
              </a:lnSpc>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Site Profile Desk</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Manages volume and consumption risk including load profiles by portfolio, customer, site and geography</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Manages customer site and customer energy infrastructure inventories</a:t>
            </a:r>
            <a:endParaRPr b="0" lang="en-US" sz="1800" strike="noStrike" u="none">
              <a:solidFill>
                <a:srgbClr val="000000"/>
              </a:solidFill>
              <a:effectLst/>
              <a:uFillTx/>
              <a:latin typeface="Arial"/>
            </a:endParaRPr>
          </a:p>
          <a:p>
            <a:pPr marL="343080" indent="-343080">
              <a:lnSpc>
                <a:spcPct val="95000"/>
              </a:lnSpc>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Tariff Desk</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Increasing focus on identifying and managing risk appropriately </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Need to find more innovative ways to manage risk</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Greater alignment of the Corporate Regulatory Affairs group</a:t>
            </a:r>
            <a:endParaRPr b="0" lang="en-US" sz="1800" strike="noStrike" u="none">
              <a:solidFill>
                <a:srgbClr val="000000"/>
              </a:solidFill>
              <a:effectLst/>
              <a:uFillTx/>
              <a:latin typeface="Arial"/>
            </a:endParaRPr>
          </a:p>
          <a:p>
            <a:pPr marL="343080" indent="-343080">
              <a:lnSpc>
                <a:spcPct val="95000"/>
              </a:lnSpc>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Billing/Services Desk</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Provide a template of services and prices</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Manages and executes on these requirements</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Controls the execution capability to provide greater alignment</a:t>
            </a:r>
            <a:endParaRPr b="0" lang="en-US" sz="1800" strike="noStrike" u="none">
              <a:solidFill>
                <a:srgbClr val="000000"/>
              </a:solidFill>
              <a:effectLst/>
              <a:uFillTx/>
              <a:latin typeface="Arial"/>
            </a:endParaRPr>
          </a:p>
          <a:p>
            <a:pPr lvl="1" marL="741240" indent="0">
              <a:lnSpc>
                <a:spcPct val="95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lnSpc>
                <a:spcPct val="95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Risk Management &amp; Sourcing</a:t>
            </a:r>
            <a:endParaRPr b="0" lang="en-US" sz="2800" strike="noStrike" u="none">
              <a:solidFill>
                <a:srgbClr val="003399"/>
              </a:solidFill>
              <a:effectLst/>
              <a:uFillTx/>
              <a:latin typeface="Arial Black"/>
            </a:endParaRPr>
          </a:p>
        </p:txBody>
      </p:sp>
      <p:sp>
        <p:nvSpPr>
          <p:cNvPr id="950" name="PlaceHolder 2"/>
          <p:cNvSpPr>
            <a:spLocks noGrp="1"/>
          </p:cNvSpPr>
          <p:nvPr>
            <p:ph/>
          </p:nvPr>
        </p:nvSpPr>
        <p:spPr>
          <a:xfrm>
            <a:off x="239400" y="1309320"/>
            <a:ext cx="8729640" cy="4443480"/>
          </a:xfrm>
          <a:prstGeom prst="rect">
            <a:avLst/>
          </a:prstGeom>
          <a:noFill/>
          <a:ln w="0">
            <a:noFill/>
          </a:ln>
        </p:spPr>
        <p:txBody>
          <a:bodyPr lIns="91440" rIns="91440" tIns="45720" bIns="45720" anchor="t">
            <a:normAutofit fontScale="92500" lnSpcReduction="9999"/>
          </a:bodyPr>
          <a:p>
            <a:pPr marL="343080" indent="-343080">
              <a:lnSpc>
                <a:spcPct val="93000"/>
              </a:lnSpc>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Matrix Products/Secondary Commodities</a:t>
            </a:r>
            <a:endParaRPr b="0" lang="en-US" sz="1800" strike="noStrike" u="none">
              <a:solidFill>
                <a:srgbClr val="000000"/>
              </a:solidFill>
              <a:effectLst/>
              <a:uFillTx/>
              <a:latin typeface="Arial"/>
            </a:endParaRPr>
          </a:p>
          <a:p>
            <a:pPr lvl="1" marL="741240" indent="-284040">
              <a:lnSpc>
                <a:spcPct val="93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Provides daily matrices for pricing to sales organization</a:t>
            </a:r>
            <a:endParaRPr b="0" lang="en-US" sz="1800" strike="noStrike" u="none">
              <a:solidFill>
                <a:srgbClr val="000000"/>
              </a:solidFill>
              <a:effectLst/>
              <a:uFillTx/>
              <a:latin typeface="Arial"/>
            </a:endParaRPr>
          </a:p>
          <a:p>
            <a:pPr lvl="1" marL="741240" indent="-284040">
              <a:lnSpc>
                <a:spcPct val="93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Manages secondary commodities</a:t>
            </a:r>
            <a:endParaRPr b="0" lang="en-US" sz="1800" strike="noStrike" u="none">
              <a:solidFill>
                <a:srgbClr val="000000"/>
              </a:solidFill>
              <a:effectLst/>
              <a:uFillTx/>
              <a:latin typeface="Arial"/>
            </a:endParaRPr>
          </a:p>
          <a:p>
            <a:pPr marL="343080" indent="-343080">
              <a:lnSpc>
                <a:spcPct val="93000"/>
              </a:lnSpc>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DSM Book</a:t>
            </a:r>
            <a:endParaRPr b="0" lang="en-US" sz="1800" strike="noStrike" u="none">
              <a:solidFill>
                <a:srgbClr val="000000"/>
              </a:solidFill>
              <a:effectLst/>
              <a:uFillTx/>
              <a:latin typeface="Arial"/>
            </a:endParaRPr>
          </a:p>
          <a:p>
            <a:pPr lvl="1" marL="741240" indent="-284040">
              <a:lnSpc>
                <a:spcPct val="93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Vision:</a:t>
            </a:r>
            <a:endParaRPr b="0" lang="en-US" sz="1800" strike="noStrike" u="none">
              <a:solidFill>
                <a:srgbClr val="000000"/>
              </a:solidFill>
              <a:effectLst/>
              <a:uFillTx/>
              <a:latin typeface="Arial"/>
            </a:endParaRPr>
          </a:p>
          <a:p>
            <a:pPr lvl="2" marL="1068480" indent="-235080">
              <a:lnSpc>
                <a:spcPct val="93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Limit infrastructure products to those activities that can be commoditized and managed in a vendor management/ packaging approach</a:t>
            </a:r>
            <a:endParaRPr b="0" lang="en-US" sz="1800" strike="noStrike" u="none">
              <a:solidFill>
                <a:srgbClr val="000000"/>
              </a:solidFill>
              <a:effectLst/>
              <a:uFillTx/>
              <a:latin typeface="Arial"/>
            </a:endParaRPr>
          </a:p>
          <a:p>
            <a:pPr lvl="2" marL="1068480" indent="-235080">
              <a:lnSpc>
                <a:spcPct val="93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Need to transfer from the “heavy lifting” model to a “knowledge-based” model</a:t>
            </a:r>
            <a:endParaRPr b="0" lang="en-US" sz="1800" strike="noStrike" u="none">
              <a:solidFill>
                <a:srgbClr val="000000"/>
              </a:solidFill>
              <a:effectLst/>
              <a:uFillTx/>
              <a:latin typeface="Arial"/>
            </a:endParaRPr>
          </a:p>
          <a:p>
            <a:pPr lvl="2" marL="1068480" indent="-235080">
              <a:lnSpc>
                <a:spcPct val="93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Emphasis on “hard value” optionality</a:t>
            </a:r>
            <a:endParaRPr b="0" lang="en-US" sz="1800" strike="noStrike" u="none">
              <a:solidFill>
                <a:srgbClr val="000000"/>
              </a:solidFill>
              <a:effectLst/>
              <a:uFillTx/>
              <a:latin typeface="Arial"/>
            </a:endParaRPr>
          </a:p>
          <a:p>
            <a:pPr lvl="2" marL="1068480" indent="-235080">
              <a:lnSpc>
                <a:spcPct val="93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Emphasis on technology that can allow us to extract the value of the option plus manage vendors more appropriately</a:t>
            </a:r>
            <a:endParaRPr b="0" lang="en-US" sz="1800" strike="noStrike" u="none">
              <a:solidFill>
                <a:srgbClr val="000000"/>
              </a:solidFill>
              <a:effectLst/>
              <a:uFillTx/>
              <a:latin typeface="Arial"/>
            </a:endParaRPr>
          </a:p>
          <a:p>
            <a:pPr lvl="2" marL="1068480" indent="-235080">
              <a:lnSpc>
                <a:spcPct val="93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Will require national supply chain</a:t>
            </a:r>
            <a:endParaRPr b="0" lang="en-US" sz="1800" strike="noStrike" u="none">
              <a:solidFill>
                <a:srgbClr val="000000"/>
              </a:solidFill>
              <a:effectLst/>
              <a:uFillTx/>
              <a:latin typeface="Arial"/>
            </a:endParaRPr>
          </a:p>
          <a:p>
            <a:pPr lvl="2" marL="1068480" indent="-235080">
              <a:lnSpc>
                <a:spcPct val="93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Mark activity to Best-in-Class curves</a:t>
            </a:r>
            <a:endParaRPr b="0" lang="en-US" sz="1800" strike="noStrike" u="none">
              <a:solidFill>
                <a:srgbClr val="000000"/>
              </a:solidFill>
              <a:effectLst/>
              <a:uFillTx/>
              <a:latin typeface="Arial"/>
            </a:endParaRPr>
          </a:p>
          <a:p>
            <a:pPr lvl="2" marL="1068480" indent="-235080">
              <a:lnSpc>
                <a:spcPct val="93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Significant measurement and verification process</a:t>
            </a:r>
            <a:endParaRPr b="0" lang="en-US" sz="1800" strike="noStrike" u="none">
              <a:solidFill>
                <a:srgbClr val="000000"/>
              </a:solidFill>
              <a:effectLst/>
              <a:uFillTx/>
              <a:latin typeface="Arial"/>
            </a:endParaRPr>
          </a:p>
          <a:p>
            <a:pPr lvl="2" marL="1068480" indent="-235080">
              <a:lnSpc>
                <a:spcPct val="93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Syndicatable risk/contracts</a:t>
            </a:r>
            <a:endParaRPr b="0" lang="en-US" sz="1800" strike="noStrike" u="none">
              <a:solidFill>
                <a:srgbClr val="000000"/>
              </a:solidFill>
              <a:effectLst/>
              <a:uFillTx/>
              <a:latin typeface="Arial"/>
            </a:endParaRPr>
          </a:p>
          <a:p>
            <a:pPr lvl="1" marL="741240" indent="0">
              <a:lnSpc>
                <a:spcPct val="93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lvl="1" marL="741240" indent="0">
              <a:lnSpc>
                <a:spcPct val="93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lvl="1" marL="741240" indent="0">
              <a:lnSpc>
                <a:spcPct val="93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lnSpc>
                <a:spcPct val="93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Vision</a:t>
            </a:r>
            <a:endParaRPr b="0" lang="en-US" sz="2800" strike="noStrike" u="none">
              <a:solidFill>
                <a:srgbClr val="003399"/>
              </a:solidFill>
              <a:effectLst/>
              <a:uFillTx/>
              <a:latin typeface="Arial Black"/>
            </a:endParaRPr>
          </a:p>
        </p:txBody>
      </p:sp>
      <p:sp>
        <p:nvSpPr>
          <p:cNvPr id="46" name="PlaceHolder 2"/>
          <p:cNvSpPr>
            <a:spLocks noGrp="1"/>
          </p:cNvSpPr>
          <p:nvPr>
            <p:ph/>
          </p:nvPr>
        </p:nvSpPr>
        <p:spPr>
          <a:xfrm>
            <a:off x="444600" y="1395000"/>
            <a:ext cx="8167680" cy="4584600"/>
          </a:xfrm>
          <a:prstGeom prst="rect">
            <a:avLst/>
          </a:prstGeom>
          <a:noFill/>
          <a:ln w="0">
            <a:noFill/>
          </a:ln>
        </p:spPr>
        <p:txBody>
          <a:bodyPr lIns="90000" rIns="90000" tIns="46800" bIns="46800" anchor="t">
            <a:normAutofit/>
          </a:bodyPr>
          <a:p>
            <a:pPr indent="0">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ff0000"/>
                </a:solidFill>
                <a:effectLst/>
                <a:uFillTx/>
                <a:latin typeface="Arial"/>
              </a:rPr>
              <a:t>Enron’s New Vision:</a:t>
            </a:r>
            <a:endParaRPr b="0" lang="en-US" sz="2200" strike="noStrike" u="none">
              <a:solidFill>
                <a:srgbClr val="000000"/>
              </a:solidFill>
              <a:effectLst/>
              <a:uFillTx/>
              <a:latin typeface="Arial"/>
            </a:endParaRPr>
          </a:p>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From “The World’s Leading Energy Company” to…“The World’s Leading Company”</a:t>
            </a:r>
            <a:endParaRPr b="0" lang="en-US" sz="1800" strike="noStrike" u="none">
              <a:solidFill>
                <a:srgbClr val="000000"/>
              </a:solidFill>
              <a:effectLst/>
              <a:uFillTx/>
              <a:latin typeface="Arial"/>
            </a:endParaRPr>
          </a:p>
          <a:p>
            <a:pPr indent="0">
              <a:spcBef>
                <a:spcPts val="137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ff0000"/>
                </a:solidFill>
                <a:effectLst/>
                <a:uFillTx/>
                <a:latin typeface="Arial"/>
              </a:rPr>
              <a:t>EES’s Vision:</a:t>
            </a:r>
            <a:endParaRPr b="0" lang="en-US" sz="2200" strike="noStrike" u="none">
              <a:solidFill>
                <a:srgbClr val="000000"/>
              </a:solidFill>
              <a:effectLst/>
              <a:uFillTx/>
              <a:latin typeface="Arial"/>
            </a:endParaRPr>
          </a:p>
          <a:p>
            <a:pPr indent="0">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“The World’s Leading Energy Retailer and Enron’s Leading Division”</a:t>
            </a:r>
            <a:endParaRPr b="0" lang="en-US" sz="1800" strike="noStrike" u="none">
              <a:solidFill>
                <a:srgbClr val="000000"/>
              </a:solidFill>
              <a:effectLst/>
              <a:uFillTx/>
              <a:latin typeface="Arial"/>
            </a:endParaRPr>
          </a:p>
          <a:p>
            <a:pPr indent="0">
              <a:spcBef>
                <a:spcPts val="624"/>
              </a:spcBef>
              <a:spcAft>
                <a:spcPts val="3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indent="0">
              <a:spcBef>
                <a:spcPts val="624"/>
              </a:spcBef>
              <a:spcAft>
                <a:spcPts val="3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47" name=""/>
          <p:cNvSpPr/>
          <p:nvPr/>
        </p:nvSpPr>
        <p:spPr>
          <a:xfrm>
            <a:off x="444600" y="3670200"/>
            <a:ext cx="4182840" cy="458496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689"/>
              </a:spcBef>
              <a:spcAft>
                <a:spcPts val="41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ff0000"/>
                </a:solidFill>
                <a:effectLst/>
                <a:uFillTx/>
                <a:latin typeface="Arial"/>
              </a:rPr>
              <a:t>As Defined By:</a:t>
            </a:r>
            <a:endParaRPr b="0" lang="en-US" sz="2200" strike="noStrike" u="none">
              <a:solidFill>
                <a:srgbClr val="000000"/>
              </a:solidFill>
              <a:effectLst/>
              <a:uFillTx/>
              <a:latin typeface="Times New Roman"/>
            </a:endParaRPr>
          </a:p>
          <a:p>
            <a:pPr marL="343080" indent="-343080">
              <a:lnSpc>
                <a:spcPct val="100000"/>
              </a:lnSpc>
              <a:spcBef>
                <a:spcPts val="499"/>
              </a:spcBef>
              <a:spcAft>
                <a:spcPts val="300"/>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Talent of Our Employees</a:t>
            </a:r>
            <a:endParaRPr b="0" lang="en-US" sz="1600" strike="noStrike" u="none">
              <a:solidFill>
                <a:srgbClr val="000000"/>
              </a:solidFill>
              <a:effectLst/>
              <a:uFillTx/>
              <a:latin typeface="Times New Roman"/>
            </a:endParaRPr>
          </a:p>
          <a:p>
            <a:pPr marL="343080" indent="-343080">
              <a:lnSpc>
                <a:spcPct val="100000"/>
              </a:lnSpc>
              <a:spcBef>
                <a:spcPts val="400"/>
              </a:spcBef>
              <a:spcAft>
                <a:spcPts val="300"/>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Our Work Ethic</a:t>
            </a:r>
            <a:endParaRPr b="0" lang="en-US" sz="1600" strike="noStrike" u="none">
              <a:solidFill>
                <a:srgbClr val="000000"/>
              </a:solidFill>
              <a:effectLst/>
              <a:uFillTx/>
              <a:latin typeface="Times New Roman"/>
            </a:endParaRPr>
          </a:p>
          <a:p>
            <a:pPr marL="343080" indent="-343080">
              <a:lnSpc>
                <a:spcPct val="100000"/>
              </a:lnSpc>
              <a:spcBef>
                <a:spcPts val="400"/>
              </a:spcBef>
              <a:spcAft>
                <a:spcPts val="300"/>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Our Innovation</a:t>
            </a:r>
            <a:endParaRPr b="0" lang="en-US" sz="1600" strike="noStrike" u="none">
              <a:solidFill>
                <a:srgbClr val="000000"/>
              </a:solidFill>
              <a:effectLst/>
              <a:uFillTx/>
              <a:latin typeface="Times New Roman"/>
            </a:endParaRPr>
          </a:p>
          <a:p>
            <a:pPr marL="343080" indent="-343080">
              <a:lnSpc>
                <a:spcPct val="100000"/>
              </a:lnSpc>
              <a:spcBef>
                <a:spcPts val="400"/>
              </a:spcBef>
              <a:spcAft>
                <a:spcPts val="300"/>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Our Growth and Profitability</a:t>
            </a:r>
            <a:endParaRPr b="0" lang="en-US" sz="1600" strike="noStrike" u="none">
              <a:solidFill>
                <a:srgbClr val="000000"/>
              </a:solidFill>
              <a:effectLst/>
              <a:uFillTx/>
              <a:latin typeface="Times New Roman"/>
            </a:endParaRPr>
          </a:p>
          <a:p>
            <a:pPr marL="343080" indent="-343080">
              <a:lnSpc>
                <a:spcPct val="10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48" name=""/>
          <p:cNvSpPr/>
          <p:nvPr/>
        </p:nvSpPr>
        <p:spPr>
          <a:xfrm>
            <a:off x="440280" y="5721840"/>
            <a:ext cx="4026960" cy="3988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66cc"/>
                </a:solidFill>
                <a:effectLst/>
                <a:uFillTx/>
                <a:latin typeface="Arial"/>
              </a:rPr>
              <a:t>This is the place to be in Enron!</a:t>
            </a:r>
            <a:endParaRPr b="0" lang="en-US" sz="2000" strike="noStrike" u="none">
              <a:solidFill>
                <a:srgbClr val="000000"/>
              </a:solidFill>
              <a:effectLst/>
              <a:uFillTx/>
              <a:latin typeface="Times New Roman"/>
            </a:endParaRPr>
          </a:p>
        </p:txBody>
      </p:sp>
      <p:sp>
        <p:nvSpPr>
          <p:cNvPr id="49" name=""/>
          <p:cNvSpPr/>
          <p:nvPr/>
        </p:nvSpPr>
        <p:spPr>
          <a:xfrm>
            <a:off x="4170240" y="4138560"/>
            <a:ext cx="4973760" cy="1668240"/>
          </a:xfrm>
          <a:prstGeom prst="rect">
            <a:avLst/>
          </a:prstGeom>
          <a:noFill/>
          <a:ln w="0">
            <a:noFill/>
          </a:ln>
        </p:spPr>
        <p:style>
          <a:lnRef idx="0"/>
          <a:fillRef idx="0"/>
          <a:effectRef idx="0"/>
          <a:fontRef idx="minor"/>
        </p:style>
        <p:txBody>
          <a:bodyPr lIns="90000" rIns="90000" tIns="46800" bIns="46800" anchor="ctr">
            <a:spAutoFit/>
          </a:bodyPr>
          <a:p>
            <a:pPr marL="343080" indent="-343080">
              <a:lnSpc>
                <a:spcPct val="100000"/>
              </a:lnSpc>
              <a:spcBef>
                <a:spcPts val="400"/>
              </a:spcBef>
              <a:spcAft>
                <a:spcPts val="300"/>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Our Customer Relationships</a:t>
            </a:r>
            <a:endParaRPr b="0" lang="en-US" sz="1600" strike="noStrike" u="none">
              <a:solidFill>
                <a:srgbClr val="000000"/>
              </a:solidFill>
              <a:effectLst/>
              <a:uFillTx/>
              <a:latin typeface="Times New Roman"/>
            </a:endParaRPr>
          </a:p>
          <a:p>
            <a:pPr marL="343080" indent="-343080">
              <a:lnSpc>
                <a:spcPct val="100000"/>
              </a:lnSpc>
              <a:spcBef>
                <a:spcPts val="400"/>
              </a:spcBef>
              <a:spcAft>
                <a:spcPts val="300"/>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Our Integrity </a:t>
            </a:r>
            <a:endParaRPr b="0" lang="en-US" sz="1600" strike="noStrike" u="none">
              <a:solidFill>
                <a:srgbClr val="000000"/>
              </a:solidFill>
              <a:effectLst/>
              <a:uFillTx/>
              <a:latin typeface="Times New Roman"/>
            </a:endParaRPr>
          </a:p>
          <a:p>
            <a:pPr marL="343080" indent="-343080">
              <a:lnSpc>
                <a:spcPct val="100000"/>
              </a:lnSpc>
              <a:spcBef>
                <a:spcPts val="400"/>
              </a:spcBef>
              <a:spcAft>
                <a:spcPts val="300"/>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 How We Work With Each Other</a:t>
            </a:r>
            <a:endParaRPr b="0" lang="en-US" sz="1600" strike="noStrike" u="none">
              <a:solidFill>
                <a:srgbClr val="000000"/>
              </a:solidFill>
              <a:effectLst/>
              <a:uFillTx/>
              <a:latin typeface="Times New Roman"/>
            </a:endParaRPr>
          </a:p>
          <a:p>
            <a:pPr marL="343080" indent="-343080">
              <a:lnSpc>
                <a:spcPct val="100000"/>
              </a:lnSpc>
              <a:spcBef>
                <a:spcPts val="400"/>
              </a:spcBef>
              <a:spcAft>
                <a:spcPts val="300"/>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Our Culture of Success, Hard Work and Fun</a:t>
            </a:r>
            <a:endParaRPr b="0" lang="en-US" sz="1600" strike="noStrike" u="none">
              <a:solidFill>
                <a:srgbClr val="000000"/>
              </a:solidFill>
              <a:effectLst/>
              <a:uFillTx/>
              <a:latin typeface="Times New Roman"/>
            </a:endParaRPr>
          </a:p>
          <a:p>
            <a:pPr marL="343080" indent="-343080">
              <a:lnSpc>
                <a:spcPct val="100000"/>
              </a:lnSpc>
              <a:spcBef>
                <a:spcPts val="400"/>
              </a:spcBef>
              <a:spcAft>
                <a:spcPts val="300"/>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Risk Management &amp; Sourcing</a:t>
            </a:r>
            <a:endParaRPr b="0" lang="en-US" sz="2800" strike="noStrike" u="none">
              <a:solidFill>
                <a:srgbClr val="003399"/>
              </a:solidFill>
              <a:effectLst/>
              <a:uFillTx/>
              <a:latin typeface="Arial Black"/>
            </a:endParaRPr>
          </a:p>
        </p:txBody>
      </p:sp>
      <p:sp>
        <p:nvSpPr>
          <p:cNvPr id="952" name="PlaceHolder 2"/>
          <p:cNvSpPr>
            <a:spLocks noGrp="1"/>
          </p:cNvSpPr>
          <p:nvPr>
            <p:ph/>
          </p:nvPr>
        </p:nvSpPr>
        <p:spPr>
          <a:xfrm>
            <a:off x="493560" y="1499760"/>
            <a:ext cx="8437680" cy="4443480"/>
          </a:xfrm>
          <a:prstGeom prst="rect">
            <a:avLst/>
          </a:prstGeom>
          <a:noFill/>
          <a:ln w="0">
            <a:noFill/>
          </a:ln>
        </p:spPr>
        <p:txBody>
          <a:bodyPr lIns="91440" rIns="91440" tIns="45720" bIns="45720" anchor="t">
            <a:normAutofit/>
          </a:bodyPr>
          <a:p>
            <a:pPr marL="343080" indent="-343080">
              <a:lnSpc>
                <a:spcPct val="95000"/>
              </a:lnSpc>
              <a:spcBef>
                <a:spcPts val="56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DSM Book</a:t>
            </a:r>
            <a:endParaRPr b="0" lang="en-US" sz="1800" strike="noStrike" u="none">
              <a:solidFill>
                <a:srgbClr val="000000"/>
              </a:solidFill>
              <a:effectLst/>
              <a:uFillTx/>
              <a:latin typeface="Arial"/>
            </a:endParaRPr>
          </a:p>
          <a:p>
            <a:pPr lvl="1" marL="741240" indent="-284040">
              <a:lnSpc>
                <a:spcPct val="95000"/>
              </a:lnSpc>
              <a:spcBef>
                <a:spcPts val="56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Vision (cont’d):</a:t>
            </a:r>
            <a:endParaRPr b="0" lang="en-US" sz="1800" strike="noStrike" u="none">
              <a:solidFill>
                <a:srgbClr val="000000"/>
              </a:solidFill>
              <a:effectLst/>
              <a:uFillTx/>
              <a:latin typeface="Arial"/>
            </a:endParaRPr>
          </a:p>
          <a:p>
            <a:pPr lvl="2" marL="1068480" indent="-235080">
              <a:lnSpc>
                <a:spcPct val="95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Create bid/offers based upon what can be purchased and sold</a:t>
            </a:r>
            <a:endParaRPr b="0" lang="en-US" sz="1800" strike="noStrike" u="none">
              <a:solidFill>
                <a:srgbClr val="000000"/>
              </a:solidFill>
              <a:effectLst/>
              <a:uFillTx/>
              <a:latin typeface="Arial"/>
            </a:endParaRPr>
          </a:p>
          <a:p>
            <a:pPr lvl="2" marL="1068480" indent="-235080">
              <a:lnSpc>
                <a:spcPct val="95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 due diligence more completely through geographic, industry and climate profile versus labor-intensive models if possible</a:t>
            </a:r>
            <a:endParaRPr b="0" lang="en-US" sz="1800" strike="noStrike" u="none">
              <a:solidFill>
                <a:srgbClr val="000000"/>
              </a:solidFill>
              <a:effectLst/>
              <a:uFillTx/>
              <a:latin typeface="Arial"/>
            </a:endParaRPr>
          </a:p>
          <a:p>
            <a:pPr lvl="2" marL="1068480" indent="-235080">
              <a:lnSpc>
                <a:spcPct val="95000"/>
              </a:lnSpc>
              <a:spcBef>
                <a:spcPts val="561"/>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Align execution capability inside the book to increase accountability and focus</a:t>
            </a:r>
            <a:endParaRPr b="0" lang="en-US" sz="1800" strike="noStrike" u="none">
              <a:solidFill>
                <a:srgbClr val="000000"/>
              </a:solidFill>
              <a:effectLst/>
              <a:uFillTx/>
              <a:latin typeface="Arial"/>
            </a:endParaRPr>
          </a:p>
          <a:p>
            <a:pPr lvl="2" marL="1068480" indent="0">
              <a:lnSpc>
                <a:spcPct val="95000"/>
              </a:lnSpc>
              <a:spcBef>
                <a:spcPts val="56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lvl="2" marL="1068480" indent="0">
              <a:lnSpc>
                <a:spcPct val="95000"/>
              </a:lnSpc>
              <a:spcBef>
                <a:spcPts val="56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lnSpc>
                <a:spcPct val="95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3" name=""/>
          <p:cNvSpPr/>
          <p:nvPr/>
        </p:nvSpPr>
        <p:spPr>
          <a:xfrm>
            <a:off x="6362640" y="1625760"/>
            <a:ext cx="965160" cy="799920"/>
          </a:xfrm>
          <a:custGeom>
            <a:avLst/>
            <a:gdLst/>
            <a:ahLst/>
            <a:rect l="l" t="t" r="r" b="b"/>
            <a:pathLst>
              <a:path w="576" h="584">
                <a:moveTo>
                  <a:pt x="0" y="0"/>
                </a:moveTo>
                <a:lnTo>
                  <a:pt x="424" y="0"/>
                </a:lnTo>
                <a:lnTo>
                  <a:pt x="424" y="584"/>
                </a:lnTo>
                <a:lnTo>
                  <a:pt x="576" y="584"/>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54" name=""/>
          <p:cNvSpPr/>
          <p:nvPr/>
        </p:nvSpPr>
        <p:spPr>
          <a:xfrm>
            <a:off x="152280" y="1625760"/>
            <a:ext cx="2832120" cy="2654280"/>
          </a:xfrm>
          <a:custGeom>
            <a:avLst/>
            <a:gdLst/>
            <a:ahLst/>
            <a:rect l="l" t="t" r="r" b="b"/>
            <a:pathLst>
              <a:path w="1784" h="1672">
                <a:moveTo>
                  <a:pt x="80" y="1672"/>
                </a:moveTo>
                <a:lnTo>
                  <a:pt x="0" y="1672"/>
                </a:lnTo>
                <a:lnTo>
                  <a:pt x="0" y="0"/>
                </a:lnTo>
                <a:lnTo>
                  <a:pt x="1784" y="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55" name=""/>
          <p:cNvSpPr/>
          <p:nvPr/>
        </p:nvSpPr>
        <p:spPr>
          <a:xfrm>
            <a:off x="7353360" y="2959200"/>
            <a:ext cx="127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56" name=""/>
          <p:cNvSpPr/>
          <p:nvPr/>
        </p:nvSpPr>
        <p:spPr>
          <a:xfrm>
            <a:off x="7561440" y="4660920"/>
            <a:ext cx="147600" cy="1440"/>
          </a:xfrm>
          <a:prstGeom prst="line">
            <a:avLst/>
          </a:prstGeom>
          <a:ln w="12600">
            <a:solidFill>
              <a:srgbClr val="00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sp>
        <p:nvSpPr>
          <p:cNvPr id="957" name=""/>
          <p:cNvSpPr/>
          <p:nvPr/>
        </p:nvSpPr>
        <p:spPr>
          <a:xfrm>
            <a:off x="7561440" y="3784680"/>
            <a:ext cx="125280" cy="1206360"/>
          </a:xfrm>
          <a:custGeom>
            <a:avLst/>
            <a:gdLst/>
            <a:ahLst/>
            <a:rect l="l" t="t" r="r" b="b"/>
            <a:pathLst>
              <a:path w="144" h="600">
                <a:moveTo>
                  <a:pt x="0" y="0"/>
                </a:moveTo>
                <a:lnTo>
                  <a:pt x="0" y="600"/>
                </a:lnTo>
                <a:lnTo>
                  <a:pt x="144" y="60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58" name=""/>
          <p:cNvSpPr/>
          <p:nvPr/>
        </p:nvSpPr>
        <p:spPr>
          <a:xfrm>
            <a:off x="7340760" y="2590920"/>
            <a:ext cx="190440" cy="927000"/>
          </a:xfrm>
          <a:custGeom>
            <a:avLst/>
            <a:gdLst/>
            <a:ahLst/>
            <a:rect l="l" t="t" r="r" b="b"/>
            <a:pathLst>
              <a:path w="144" h="600">
                <a:moveTo>
                  <a:pt x="0" y="0"/>
                </a:moveTo>
                <a:lnTo>
                  <a:pt x="0" y="600"/>
                </a:lnTo>
                <a:lnTo>
                  <a:pt x="144" y="60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59" name=""/>
          <p:cNvSpPr/>
          <p:nvPr/>
        </p:nvSpPr>
        <p:spPr>
          <a:xfrm>
            <a:off x="1841400" y="1816200"/>
            <a:ext cx="1295640" cy="622080"/>
          </a:xfrm>
          <a:custGeom>
            <a:avLst/>
            <a:gdLst/>
            <a:ahLst/>
            <a:rect l="l" t="t" r="r" b="b"/>
            <a:pathLst>
              <a:path w="816" h="352">
                <a:moveTo>
                  <a:pt x="816" y="0"/>
                </a:moveTo>
                <a:lnTo>
                  <a:pt x="816" y="112"/>
                </a:lnTo>
                <a:lnTo>
                  <a:pt x="0" y="112"/>
                </a:lnTo>
                <a:lnTo>
                  <a:pt x="0" y="352"/>
                </a:lnTo>
                <a:lnTo>
                  <a:pt x="112" y="352"/>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60" name=""/>
          <p:cNvSpPr/>
          <p:nvPr/>
        </p:nvSpPr>
        <p:spPr>
          <a:xfrm>
            <a:off x="5359320" y="1803240"/>
            <a:ext cx="190440" cy="2222640"/>
          </a:xfrm>
          <a:custGeom>
            <a:avLst/>
            <a:gdLst/>
            <a:ahLst/>
            <a:rect l="l" t="t" r="r" b="b"/>
            <a:pathLst>
              <a:path w="120" h="1400">
                <a:moveTo>
                  <a:pt x="0" y="0"/>
                </a:moveTo>
                <a:lnTo>
                  <a:pt x="0" y="1400"/>
                </a:lnTo>
                <a:lnTo>
                  <a:pt x="120" y="140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61" name=""/>
          <p:cNvSpPr/>
          <p:nvPr/>
        </p:nvSpPr>
        <p:spPr>
          <a:xfrm>
            <a:off x="3594240" y="1778040"/>
            <a:ext cx="355320" cy="673200"/>
          </a:xfrm>
          <a:custGeom>
            <a:avLst/>
            <a:gdLst/>
            <a:ahLst/>
            <a:rect l="l" t="t" r="r" b="b"/>
            <a:pathLst>
              <a:path w="160" h="1688">
                <a:moveTo>
                  <a:pt x="0" y="0"/>
                </a:moveTo>
                <a:lnTo>
                  <a:pt x="0" y="1688"/>
                </a:lnTo>
                <a:lnTo>
                  <a:pt x="160" y="168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62" name=""/>
          <p:cNvSpPr/>
          <p:nvPr/>
        </p:nvSpPr>
        <p:spPr>
          <a:xfrm>
            <a:off x="5359320" y="243540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3" name=""/>
          <p:cNvSpPr/>
          <p:nvPr/>
        </p:nvSpPr>
        <p:spPr>
          <a:xfrm>
            <a:off x="2101680" y="2711520"/>
            <a:ext cx="244800" cy="1601640"/>
          </a:xfrm>
          <a:custGeom>
            <a:avLst/>
            <a:gdLst/>
            <a:ahLst/>
            <a:rect l="l" t="t" r="r" b="b"/>
            <a:pathLst>
              <a:path w="162" h="1104">
                <a:moveTo>
                  <a:pt x="0" y="0"/>
                </a:moveTo>
                <a:lnTo>
                  <a:pt x="0" y="1104"/>
                </a:lnTo>
                <a:lnTo>
                  <a:pt x="162" y="1104"/>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64" name=""/>
          <p:cNvSpPr/>
          <p:nvPr/>
        </p:nvSpPr>
        <p:spPr>
          <a:xfrm>
            <a:off x="152280" y="2438280"/>
            <a:ext cx="1843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5" name=""/>
          <p:cNvSpPr/>
          <p:nvPr/>
        </p:nvSpPr>
        <p:spPr>
          <a:xfrm>
            <a:off x="152280" y="3048120"/>
            <a:ext cx="1843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6" name=""/>
          <p:cNvSpPr/>
          <p:nvPr/>
        </p:nvSpPr>
        <p:spPr>
          <a:xfrm>
            <a:off x="152280" y="3670200"/>
            <a:ext cx="1843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Enron Energy Services:</a:t>
            </a:r>
            <a:br>
              <a:rPr sz="2800"/>
            </a:br>
            <a:r>
              <a:rPr b="0" lang="en-US" sz="2800" strike="noStrike" u="none">
                <a:solidFill>
                  <a:srgbClr val="003399"/>
                </a:solidFill>
                <a:effectLst/>
                <a:uFillTx/>
                <a:latin typeface="Arial Black"/>
              </a:rPr>
              <a:t>Risk Management &amp; Sourcing</a:t>
            </a:r>
            <a:endParaRPr b="0" lang="en-US" sz="2800" strike="noStrike" u="none">
              <a:solidFill>
                <a:srgbClr val="003399"/>
              </a:solidFill>
              <a:effectLst/>
              <a:uFillTx/>
              <a:latin typeface="Arial Black"/>
            </a:endParaRPr>
          </a:p>
        </p:txBody>
      </p:sp>
      <p:sp>
        <p:nvSpPr>
          <p:cNvPr id="968" name=""/>
          <p:cNvSpPr/>
          <p:nvPr/>
        </p:nvSpPr>
        <p:spPr>
          <a:xfrm>
            <a:off x="2900520" y="1438200"/>
            <a:ext cx="3463920" cy="405000"/>
          </a:xfrm>
          <a:prstGeom prst="roundRect">
            <a:avLst>
              <a:gd name="adj" fmla="val 23750"/>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Risk Management &amp; Sourcing</a:t>
            </a:r>
            <a:br>
              <a:rPr sz="1100"/>
            </a:br>
            <a:r>
              <a:rPr b="0" lang="en-US" sz="1100" strike="noStrike" u="none">
                <a:solidFill>
                  <a:srgbClr val="000000"/>
                </a:solidFill>
                <a:effectLst/>
                <a:uFillTx/>
                <a:latin typeface="Arial"/>
              </a:rPr>
              <a:t>Black </a:t>
            </a:r>
            <a:endParaRPr b="0" lang="en-US" sz="1100" strike="noStrike" u="none">
              <a:solidFill>
                <a:srgbClr val="000000"/>
              </a:solidFill>
              <a:effectLst/>
              <a:uFillTx/>
              <a:latin typeface="Times New Roman"/>
            </a:endParaRPr>
          </a:p>
        </p:txBody>
      </p:sp>
      <p:sp>
        <p:nvSpPr>
          <p:cNvPr id="969" name=""/>
          <p:cNvSpPr/>
          <p:nvPr/>
        </p:nvSpPr>
        <p:spPr>
          <a:xfrm>
            <a:off x="237960" y="3397320"/>
            <a:ext cx="1487520" cy="57456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Matrix Products/</a:t>
            </a:r>
            <a:br>
              <a:rPr sz="1100"/>
            </a:br>
            <a:r>
              <a:rPr b="1" lang="en-US" sz="1100" strike="noStrike" u="none">
                <a:solidFill>
                  <a:srgbClr val="cc0000"/>
                </a:solidFill>
                <a:effectLst/>
                <a:uFillTx/>
                <a:latin typeface="Arial"/>
              </a:rPr>
              <a:t>Secondary</a:t>
            </a:r>
            <a:br>
              <a:rPr sz="1100"/>
            </a:br>
            <a:r>
              <a:rPr b="1" lang="en-US" sz="1100" strike="noStrike" u="none">
                <a:solidFill>
                  <a:srgbClr val="cc0000"/>
                </a:solidFill>
                <a:effectLst/>
                <a:uFillTx/>
                <a:latin typeface="Arial"/>
              </a:rPr>
              <a:t>Commodities</a:t>
            </a:r>
            <a:endParaRPr b="0" lang="en-US" sz="11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Black</a:t>
            </a:r>
            <a:endParaRPr b="0" lang="en-US" sz="1100" strike="noStrike" u="none">
              <a:solidFill>
                <a:srgbClr val="000000"/>
              </a:solidFill>
              <a:effectLst/>
              <a:uFillTx/>
              <a:latin typeface="Times New Roman"/>
            </a:endParaRPr>
          </a:p>
        </p:txBody>
      </p:sp>
      <p:sp>
        <p:nvSpPr>
          <p:cNvPr id="970" name=""/>
          <p:cNvSpPr/>
          <p:nvPr/>
        </p:nvSpPr>
        <p:spPr>
          <a:xfrm>
            <a:off x="237960" y="2778120"/>
            <a:ext cx="148284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Research</a:t>
            </a:r>
            <a:br>
              <a:rPr sz="1100"/>
            </a:br>
            <a:r>
              <a:rPr b="0" lang="en-US" sz="1100" strike="noStrike" u="none">
                <a:solidFill>
                  <a:srgbClr val="000000"/>
                </a:solidFill>
                <a:effectLst/>
                <a:uFillTx/>
                <a:latin typeface="Arial"/>
              </a:rPr>
              <a:t>Krishna</a:t>
            </a:r>
            <a:endParaRPr b="0" lang="en-US" sz="1100" strike="noStrike" u="none">
              <a:solidFill>
                <a:srgbClr val="000000"/>
              </a:solidFill>
              <a:effectLst/>
              <a:uFillTx/>
              <a:latin typeface="Times New Roman"/>
            </a:endParaRPr>
          </a:p>
        </p:txBody>
      </p:sp>
      <p:sp>
        <p:nvSpPr>
          <p:cNvPr id="971" name=""/>
          <p:cNvSpPr/>
          <p:nvPr/>
        </p:nvSpPr>
        <p:spPr>
          <a:xfrm>
            <a:off x="237960" y="2160720"/>
            <a:ext cx="148284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Options</a:t>
            </a:r>
            <a:br>
              <a:rPr sz="1100"/>
            </a:br>
            <a:r>
              <a:rPr b="0" lang="en-US" sz="1100" strike="noStrike" u="none">
                <a:solidFill>
                  <a:srgbClr val="000000"/>
                </a:solidFill>
                <a:effectLst/>
                <a:uFillTx/>
                <a:latin typeface="Arial"/>
              </a:rPr>
              <a:t>Jackson</a:t>
            </a:r>
            <a:endParaRPr b="0" lang="en-US" sz="1100" strike="noStrike" u="none">
              <a:solidFill>
                <a:srgbClr val="000000"/>
              </a:solidFill>
              <a:effectLst/>
              <a:uFillTx/>
              <a:latin typeface="Times New Roman"/>
            </a:endParaRPr>
          </a:p>
        </p:txBody>
      </p:sp>
      <p:sp>
        <p:nvSpPr>
          <p:cNvPr id="972" name=""/>
          <p:cNvSpPr/>
          <p:nvPr/>
        </p:nvSpPr>
        <p:spPr>
          <a:xfrm>
            <a:off x="237960" y="4032360"/>
            <a:ext cx="149400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Site Profiles</a:t>
            </a:r>
            <a:br>
              <a:rPr sz="1100"/>
            </a:br>
            <a:r>
              <a:rPr b="0" lang="en-US" sz="1100" strike="noStrike" u="none">
                <a:solidFill>
                  <a:srgbClr val="000000"/>
                </a:solidFill>
                <a:effectLst/>
                <a:uFillTx/>
                <a:latin typeface="Arial"/>
              </a:rPr>
              <a:t>Avs</a:t>
            </a:r>
            <a:endParaRPr b="0" lang="en-US" sz="1100" strike="noStrike" u="none">
              <a:solidFill>
                <a:srgbClr val="000000"/>
              </a:solidFill>
              <a:effectLst/>
              <a:uFillTx/>
              <a:latin typeface="Times New Roman"/>
            </a:endParaRPr>
          </a:p>
        </p:txBody>
      </p:sp>
      <p:sp>
        <p:nvSpPr>
          <p:cNvPr id="973" name=""/>
          <p:cNvSpPr/>
          <p:nvPr/>
        </p:nvSpPr>
        <p:spPr>
          <a:xfrm>
            <a:off x="2109960" y="2948040"/>
            <a:ext cx="153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74" name=""/>
          <p:cNvSpPr/>
          <p:nvPr/>
        </p:nvSpPr>
        <p:spPr>
          <a:xfrm>
            <a:off x="2125800" y="2427120"/>
            <a:ext cx="153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75" name=""/>
          <p:cNvSpPr/>
          <p:nvPr/>
        </p:nvSpPr>
        <p:spPr>
          <a:xfrm>
            <a:off x="1913040" y="2152800"/>
            <a:ext cx="157932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Power Desk</a:t>
            </a:r>
            <a:br>
              <a:rPr sz="1100"/>
            </a:br>
            <a:r>
              <a:rPr b="0" lang="en-US" sz="1100" strike="noStrike" u="none">
                <a:solidFill>
                  <a:srgbClr val="000000"/>
                </a:solidFill>
                <a:effectLst/>
                <a:uFillTx/>
                <a:latin typeface="Arial"/>
              </a:rPr>
              <a:t>Bresnan</a:t>
            </a:r>
            <a:endParaRPr b="0" lang="en-US" sz="1100" strike="noStrike" u="none">
              <a:solidFill>
                <a:srgbClr val="000000"/>
              </a:solidFill>
              <a:effectLst/>
              <a:uFillTx/>
              <a:latin typeface="Times New Roman"/>
            </a:endParaRPr>
          </a:p>
        </p:txBody>
      </p:sp>
      <p:sp>
        <p:nvSpPr>
          <p:cNvPr id="976" name=""/>
          <p:cNvSpPr/>
          <p:nvPr/>
        </p:nvSpPr>
        <p:spPr>
          <a:xfrm>
            <a:off x="2185920" y="2754360"/>
            <a:ext cx="1306440" cy="399960"/>
          </a:xfrm>
          <a:prstGeom prst="roundRect">
            <a:avLst>
              <a:gd name="adj" fmla="val 48412"/>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East</a:t>
            </a:r>
            <a:br>
              <a:rPr sz="1100"/>
            </a:br>
            <a:r>
              <a:rPr b="0" lang="en-US" sz="1100" strike="noStrike" u="none">
                <a:solidFill>
                  <a:srgbClr val="ff6600"/>
                </a:solidFill>
                <a:effectLst/>
                <a:uFillTx/>
                <a:latin typeface="Arial"/>
              </a:rPr>
              <a:t>Decker</a:t>
            </a:r>
            <a:endParaRPr b="0" lang="en-US" sz="1100" strike="noStrike" u="none">
              <a:solidFill>
                <a:srgbClr val="000000"/>
              </a:solidFill>
              <a:effectLst/>
              <a:uFillTx/>
              <a:latin typeface="Times New Roman"/>
            </a:endParaRPr>
          </a:p>
        </p:txBody>
      </p:sp>
      <p:sp>
        <p:nvSpPr>
          <p:cNvPr id="977" name=""/>
          <p:cNvSpPr/>
          <p:nvPr/>
        </p:nvSpPr>
        <p:spPr>
          <a:xfrm>
            <a:off x="2252520" y="3430440"/>
            <a:ext cx="1150920" cy="298440"/>
          </a:xfrm>
          <a:prstGeom prst="roundRect">
            <a:avLst>
              <a:gd name="adj" fmla="val 0"/>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Ancillaries</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Wholesale</a:t>
            </a:r>
            <a:br>
              <a:rPr sz="1100"/>
            </a:br>
            <a:r>
              <a:rPr b="0" i="1" lang="en-US" sz="1100" strike="noStrike" u="none">
                <a:solidFill>
                  <a:srgbClr val="008000"/>
                </a:solidFill>
                <a:effectLst/>
                <a:uFillTx/>
                <a:latin typeface="Arial"/>
              </a:rPr>
              <a:t>Aggregation</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Retail</a:t>
            </a:r>
            <a:endParaRPr b="0" lang="en-US" sz="1100" strike="noStrike" u="none">
              <a:solidFill>
                <a:srgbClr val="000000"/>
              </a:solidFill>
              <a:effectLst/>
              <a:uFillTx/>
              <a:latin typeface="Times New Roman"/>
            </a:endParaRPr>
          </a:p>
        </p:txBody>
      </p:sp>
      <p:sp>
        <p:nvSpPr>
          <p:cNvPr id="978" name=""/>
          <p:cNvSpPr/>
          <p:nvPr/>
        </p:nvSpPr>
        <p:spPr>
          <a:xfrm>
            <a:off x="2185920" y="4100400"/>
            <a:ext cx="1306440" cy="40032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West</a:t>
            </a:r>
            <a:br>
              <a:rPr sz="1100"/>
            </a:br>
            <a:r>
              <a:rPr b="0" lang="en-US" sz="1100" strike="noStrike" u="none">
                <a:solidFill>
                  <a:srgbClr val="ff6600"/>
                </a:solidFill>
                <a:effectLst/>
                <a:uFillTx/>
                <a:latin typeface="Arial"/>
              </a:rPr>
              <a:t>Bresnan</a:t>
            </a:r>
            <a:endParaRPr b="0" lang="en-US" sz="1100" strike="noStrike" u="none">
              <a:solidFill>
                <a:srgbClr val="000000"/>
              </a:solidFill>
              <a:effectLst/>
              <a:uFillTx/>
              <a:latin typeface="Times New Roman"/>
            </a:endParaRPr>
          </a:p>
        </p:txBody>
      </p:sp>
      <p:sp>
        <p:nvSpPr>
          <p:cNvPr id="979" name=""/>
          <p:cNvSpPr/>
          <p:nvPr/>
        </p:nvSpPr>
        <p:spPr>
          <a:xfrm>
            <a:off x="3670200" y="2152800"/>
            <a:ext cx="159228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Gas Desk</a:t>
            </a:r>
            <a:br>
              <a:rPr sz="1100"/>
            </a:br>
            <a:r>
              <a:rPr b="0" lang="en-US" sz="1100" strike="noStrike" u="none">
                <a:solidFill>
                  <a:srgbClr val="000000"/>
                </a:solidFill>
                <a:effectLst/>
                <a:uFillTx/>
                <a:latin typeface="Arial"/>
              </a:rPr>
              <a:t>Hewitt</a:t>
            </a:r>
            <a:endParaRPr b="0" lang="en-US" sz="1100" strike="noStrike" u="none">
              <a:solidFill>
                <a:srgbClr val="000000"/>
              </a:solidFill>
              <a:effectLst/>
              <a:uFillTx/>
              <a:latin typeface="Times New Roman"/>
            </a:endParaRPr>
          </a:p>
        </p:txBody>
      </p:sp>
      <p:sp>
        <p:nvSpPr>
          <p:cNvPr id="980" name=""/>
          <p:cNvSpPr/>
          <p:nvPr/>
        </p:nvSpPr>
        <p:spPr>
          <a:xfrm>
            <a:off x="5446800" y="2160720"/>
            <a:ext cx="15303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Tariff</a:t>
            </a:r>
            <a:br>
              <a:rPr sz="1100"/>
            </a:br>
            <a:r>
              <a:rPr b="0" lang="en-US" sz="1100" strike="noStrike" u="none">
                <a:solidFill>
                  <a:srgbClr val="000000"/>
                </a:solidFill>
                <a:effectLst/>
                <a:uFillTx/>
                <a:latin typeface="Arial"/>
              </a:rPr>
              <a:t>Lewis</a:t>
            </a:r>
            <a:endParaRPr b="0" lang="en-US" sz="1100" strike="noStrike" u="none">
              <a:solidFill>
                <a:srgbClr val="000000"/>
              </a:solidFill>
              <a:effectLst/>
              <a:uFillTx/>
              <a:latin typeface="Times New Roman"/>
            </a:endParaRPr>
          </a:p>
        </p:txBody>
      </p:sp>
      <p:sp>
        <p:nvSpPr>
          <p:cNvPr id="981" name=""/>
          <p:cNvSpPr/>
          <p:nvPr/>
        </p:nvSpPr>
        <p:spPr>
          <a:xfrm>
            <a:off x="5446800" y="3710160"/>
            <a:ext cx="15303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Billing/Services</a:t>
            </a:r>
            <a:br>
              <a:rPr sz="1100"/>
            </a:br>
            <a:r>
              <a:rPr b="0" lang="en-US" sz="1100" strike="noStrike" u="none">
                <a:solidFill>
                  <a:srgbClr val="000000"/>
                </a:solidFill>
                <a:effectLst/>
                <a:uFillTx/>
                <a:latin typeface="Arial"/>
              </a:rPr>
              <a:t>E. Hughes</a:t>
            </a:r>
            <a:endParaRPr b="0" lang="en-US" sz="1100" strike="noStrike" u="none">
              <a:solidFill>
                <a:srgbClr val="000000"/>
              </a:solidFill>
              <a:effectLst/>
              <a:uFillTx/>
              <a:latin typeface="Times New Roman"/>
            </a:endParaRPr>
          </a:p>
        </p:txBody>
      </p:sp>
      <p:sp>
        <p:nvSpPr>
          <p:cNvPr id="982" name=""/>
          <p:cNvSpPr/>
          <p:nvPr/>
        </p:nvSpPr>
        <p:spPr>
          <a:xfrm>
            <a:off x="7161120" y="2160720"/>
            <a:ext cx="15303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DSM Book</a:t>
            </a:r>
            <a:br>
              <a:rPr sz="1100"/>
            </a:br>
            <a:r>
              <a:rPr b="0" lang="en-US" sz="1100" strike="noStrike" u="none">
                <a:solidFill>
                  <a:srgbClr val="000000"/>
                </a:solidFill>
                <a:effectLst/>
                <a:uFillTx/>
                <a:latin typeface="Arial"/>
              </a:rPr>
              <a:t>Black</a:t>
            </a:r>
            <a:endParaRPr b="0" lang="en-US" sz="1100" strike="noStrike" u="none">
              <a:solidFill>
                <a:srgbClr val="000000"/>
              </a:solidFill>
              <a:effectLst/>
              <a:uFillTx/>
              <a:latin typeface="Times New Roman"/>
            </a:endParaRPr>
          </a:p>
        </p:txBody>
      </p:sp>
      <p:sp>
        <p:nvSpPr>
          <p:cNvPr id="983" name=""/>
          <p:cNvSpPr/>
          <p:nvPr/>
        </p:nvSpPr>
        <p:spPr>
          <a:xfrm>
            <a:off x="7426440" y="2762280"/>
            <a:ext cx="1265040" cy="29844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Pricing Books</a:t>
            </a:r>
            <a:endParaRPr b="0" lang="en-US" sz="1100" strike="noStrike" u="none">
              <a:solidFill>
                <a:srgbClr val="000000"/>
              </a:solidFill>
              <a:effectLst/>
              <a:uFillTx/>
              <a:latin typeface="Times New Roman"/>
            </a:endParaRPr>
          </a:p>
        </p:txBody>
      </p:sp>
      <p:sp>
        <p:nvSpPr>
          <p:cNvPr id="984" name=""/>
          <p:cNvSpPr/>
          <p:nvPr/>
        </p:nvSpPr>
        <p:spPr>
          <a:xfrm>
            <a:off x="7440480" y="3252960"/>
            <a:ext cx="127656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IAM</a:t>
            </a:r>
            <a:br>
              <a:rPr sz="1100"/>
            </a:br>
            <a:r>
              <a:rPr b="0" lang="en-US" sz="1100" strike="noStrike" u="none">
                <a:solidFill>
                  <a:srgbClr val="000000"/>
                </a:solidFill>
                <a:effectLst/>
                <a:uFillTx/>
                <a:latin typeface="Arial"/>
              </a:rPr>
              <a:t>Dobler/Weiss</a:t>
            </a:r>
            <a:endParaRPr b="0" lang="en-US" sz="1100" strike="noStrike" u="none">
              <a:solidFill>
                <a:srgbClr val="000000"/>
              </a:solidFill>
              <a:effectLst/>
              <a:uFillTx/>
              <a:latin typeface="Times New Roman"/>
            </a:endParaRPr>
          </a:p>
        </p:txBody>
      </p:sp>
      <p:sp>
        <p:nvSpPr>
          <p:cNvPr id="985" name=""/>
          <p:cNvSpPr/>
          <p:nvPr/>
        </p:nvSpPr>
        <p:spPr>
          <a:xfrm>
            <a:off x="7610400" y="4235400"/>
            <a:ext cx="1094040" cy="27324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Planning</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Development</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Measurement</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p:txBody>
      </p:sp>
      <p:sp>
        <p:nvSpPr>
          <p:cNvPr id="986" name=""/>
          <p:cNvSpPr/>
          <p:nvPr/>
        </p:nvSpPr>
        <p:spPr>
          <a:xfrm>
            <a:off x="7610400" y="4527720"/>
            <a:ext cx="1094040" cy="27288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Field Execution</a:t>
            </a:r>
            <a:endParaRPr b="0" lang="en-US" sz="1100" strike="noStrike" u="none">
              <a:solidFill>
                <a:srgbClr val="000000"/>
              </a:solidFill>
              <a:effectLst/>
              <a:uFillTx/>
              <a:latin typeface="Times New Roman"/>
            </a:endParaRPr>
          </a:p>
        </p:txBody>
      </p:sp>
      <p:sp>
        <p:nvSpPr>
          <p:cNvPr id="987" name=""/>
          <p:cNvSpPr/>
          <p:nvPr/>
        </p:nvSpPr>
        <p:spPr>
          <a:xfrm>
            <a:off x="7610400" y="4857840"/>
            <a:ext cx="1094040" cy="27288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PMC</a:t>
            </a:r>
            <a:endParaRPr b="0" lang="en-US" sz="1100" strike="noStrike" u="none">
              <a:solidFill>
                <a:srgbClr val="000000"/>
              </a:solidFill>
              <a:effectLst/>
              <a:uFillTx/>
              <a:latin typeface="Times New Roman"/>
            </a:endParaRPr>
          </a:p>
        </p:txBody>
      </p:sp>
      <p:sp>
        <p:nvSpPr>
          <p:cNvPr id="988" name=""/>
          <p:cNvSpPr/>
          <p:nvPr/>
        </p:nvSpPr>
        <p:spPr>
          <a:xfrm>
            <a:off x="298440" y="4748040"/>
            <a:ext cx="1233360" cy="40032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Volume/</a:t>
            </a:r>
            <a:br>
              <a:rPr sz="1100"/>
            </a:br>
            <a:r>
              <a:rPr b="0" i="1" lang="en-US" sz="1100" strike="noStrike" u="none">
                <a:solidFill>
                  <a:srgbClr val="008000"/>
                </a:solidFill>
                <a:effectLst/>
                <a:uFillTx/>
                <a:latin typeface="Arial"/>
              </a:rPr>
              <a:t>Consumption</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Inventories</a:t>
            </a:r>
            <a:endParaRPr b="0" lang="en-US" sz="1100" strike="noStrike" u="none">
              <a:solidFill>
                <a:srgbClr val="000000"/>
              </a:solidFill>
              <a:effectLst/>
              <a:uFillTx/>
              <a:latin typeface="Times New Roman"/>
            </a:endParaRPr>
          </a:p>
        </p:txBody>
      </p:sp>
      <p:sp>
        <p:nvSpPr>
          <p:cNvPr id="989" name=""/>
          <p:cNvSpPr/>
          <p:nvPr/>
        </p:nvSpPr>
        <p:spPr>
          <a:xfrm>
            <a:off x="5521320" y="4451400"/>
            <a:ext cx="1265400" cy="39996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Price</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Execution</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p:txBody>
      </p:sp>
      <p:sp>
        <p:nvSpPr>
          <p:cNvPr id="990" name=""/>
          <p:cNvSpPr/>
          <p:nvPr/>
        </p:nvSpPr>
        <p:spPr>
          <a:xfrm>
            <a:off x="5521320" y="2889360"/>
            <a:ext cx="1265400" cy="39996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Price</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Execution</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p:txBody>
      </p:sp>
      <p:sp>
        <p:nvSpPr>
          <p:cNvPr id="991" name=""/>
          <p:cNvSpPr/>
          <p:nvPr/>
        </p:nvSpPr>
        <p:spPr>
          <a:xfrm>
            <a:off x="2252520" y="4853160"/>
            <a:ext cx="1150920" cy="298440"/>
          </a:xfrm>
          <a:prstGeom prst="roundRect">
            <a:avLst>
              <a:gd name="adj" fmla="val 0"/>
            </a:avLst>
          </a:prstGeom>
          <a:solidFill>
            <a:srgbClr val="ffffff"/>
          </a:solidFill>
          <a:ln w="0">
            <a:noFill/>
          </a:ln>
        </p:spPr>
        <p:style>
          <a:lnRef idx="0"/>
          <a:fillRef idx="0"/>
          <a:effectRef idx="0"/>
          <a:fontRef idx="minor"/>
        </p:style>
        <p:txBody>
          <a:bodyPr wrap="none" lIns="90000" rIns="90000" tIns="46800" bIns="46800" anchor="ctr">
            <a:noAutofit/>
          </a:bodyPr>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Ancillaries</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Wholesale</a:t>
            </a:r>
            <a:br>
              <a:rPr sz="1100"/>
            </a:br>
            <a:r>
              <a:rPr b="0" i="1" lang="en-US" sz="1100" strike="noStrike" u="none">
                <a:solidFill>
                  <a:srgbClr val="008000"/>
                </a:solidFill>
                <a:effectLst/>
                <a:uFillTx/>
                <a:latin typeface="Arial"/>
              </a:rPr>
              <a:t>Aggregation</a:t>
            </a:r>
            <a:endParaRPr b="0" lang="en-US" sz="1100" strike="noStrike" u="none">
              <a:solidFill>
                <a:srgbClr val="000000"/>
              </a:solidFill>
              <a:effectLst/>
              <a:uFillTx/>
              <a:latin typeface="Times New Roman"/>
            </a:endParaRPr>
          </a:p>
          <a:p>
            <a:pPr marL="114480" indent="-114480">
              <a:lnSpc>
                <a:spcPct val="100000"/>
              </a:lnSpc>
              <a:spcBef>
                <a:spcPts val="337"/>
              </a:spcBef>
              <a:buClr>
                <a:srgbClr val="008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trike="noStrike" u="none">
                <a:solidFill>
                  <a:srgbClr val="008000"/>
                </a:solidFill>
                <a:effectLst/>
                <a:uFillTx/>
                <a:latin typeface="Arial"/>
              </a:rPr>
              <a:t>Retail</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Process &amp; Resource Re-Engineering</a:t>
            </a:r>
            <a:endParaRPr b="0" lang="en-US" sz="2800" strike="noStrike" u="none">
              <a:solidFill>
                <a:srgbClr val="003399"/>
              </a:solidFill>
              <a:effectLst/>
              <a:uFillTx/>
              <a:latin typeface="Arial Black"/>
            </a:endParaRPr>
          </a:p>
        </p:txBody>
      </p:sp>
      <p:sp>
        <p:nvSpPr>
          <p:cNvPr id="993" name=""/>
          <p:cNvSpPr/>
          <p:nvPr/>
        </p:nvSpPr>
        <p:spPr>
          <a:xfrm>
            <a:off x="3573360" y="1673280"/>
            <a:ext cx="1990800" cy="7174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Process &amp; Resource</a:t>
            </a:r>
            <a:br>
              <a:rPr sz="1100"/>
            </a:br>
            <a:r>
              <a:rPr b="1" lang="en-US" sz="1100" strike="noStrike" u="none">
                <a:solidFill>
                  <a:srgbClr val="cc0000"/>
                </a:solidFill>
                <a:effectLst/>
                <a:uFillTx/>
                <a:latin typeface="Arial"/>
              </a:rPr>
              <a:t>Re-Engineering</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Messina/Spruiell</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Process &amp; Resource Re-Engineering</a:t>
            </a:r>
            <a:endParaRPr b="0" lang="en-US" sz="2800" strike="noStrike" u="none">
              <a:solidFill>
                <a:srgbClr val="003399"/>
              </a:solidFill>
              <a:effectLst/>
              <a:uFillTx/>
              <a:latin typeface="Arial Black"/>
            </a:endParaRPr>
          </a:p>
        </p:txBody>
      </p:sp>
      <p:sp>
        <p:nvSpPr>
          <p:cNvPr id="995" name="PlaceHolder 2"/>
          <p:cNvSpPr>
            <a:spLocks noGrp="1"/>
          </p:cNvSpPr>
          <p:nvPr>
            <p:ph/>
          </p:nvPr>
        </p:nvSpPr>
        <p:spPr>
          <a:xfrm>
            <a:off x="519120" y="1398240"/>
            <a:ext cx="8424720" cy="4621320"/>
          </a:xfrm>
          <a:prstGeom prst="rect">
            <a:avLst/>
          </a:prstGeom>
          <a:noFill/>
          <a:ln w="0">
            <a:noFill/>
          </a:ln>
        </p:spPr>
        <p:txBody>
          <a:bodyPr lIns="90000" rIns="90000" tIns="46800" bIns="46800" anchor="t">
            <a:normAutofit lnSpcReduction="9999"/>
          </a:bodyPr>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Reports to OOC</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00"/>
                </a:solidFill>
                <a:effectLst/>
                <a:uFillTx/>
                <a:latin typeface="Arial"/>
              </a:rPr>
              <a:t>Vision</a:t>
            </a:r>
            <a:endParaRPr b="0" lang="en-US" sz="1800" strike="noStrike" u="none">
              <a:solidFill>
                <a:srgbClr val="000000"/>
              </a:solidFill>
              <a:effectLst/>
              <a:uFillTx/>
              <a:latin typeface="Arial"/>
            </a:endParaRPr>
          </a:p>
          <a:p>
            <a:pPr lvl="1" marL="730080" indent="-284040">
              <a:lnSpc>
                <a:spcPct val="95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Staff function and incubator that “re-thinks” and helps restructure and implement changes in the client management, DSM and IAM/EAM organizations</a:t>
            </a:r>
            <a:endParaRPr b="0" lang="en-US" sz="1800" strike="noStrike" u="none">
              <a:solidFill>
                <a:srgbClr val="000000"/>
              </a:solidFill>
              <a:effectLst/>
              <a:uFillTx/>
              <a:latin typeface="Arial"/>
            </a:endParaRPr>
          </a:p>
          <a:p>
            <a:pPr lvl="1" marL="730080" indent="-284040">
              <a:lnSpc>
                <a:spcPct val="95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 transition and restructuring</a:t>
            </a:r>
            <a:endParaRPr b="0" lang="en-US" sz="1800" strike="noStrike" u="none">
              <a:solidFill>
                <a:srgbClr val="000000"/>
              </a:solidFill>
              <a:effectLst/>
              <a:uFillTx/>
              <a:latin typeface="Arial"/>
            </a:endParaRPr>
          </a:p>
          <a:p>
            <a:pPr lvl="1" marL="730080" indent="-284040">
              <a:lnSpc>
                <a:spcPct val="95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Singular call center strategy/implementation</a:t>
            </a:r>
            <a:endParaRPr b="0" lang="en-US" sz="1800" strike="noStrike" u="none">
              <a:solidFill>
                <a:srgbClr val="000000"/>
              </a:solidFill>
              <a:effectLst/>
              <a:uFillTx/>
              <a:latin typeface="Arial"/>
            </a:endParaRPr>
          </a:p>
          <a:p>
            <a:pPr lvl="1" marL="730080" indent="-284040">
              <a:lnSpc>
                <a:spcPct val="95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Singular billing (“CSC”) services strategy/implementation</a:t>
            </a:r>
            <a:endParaRPr b="0" lang="en-US" sz="1800" strike="noStrike" u="none">
              <a:solidFill>
                <a:srgbClr val="000000"/>
              </a:solidFill>
              <a:effectLst/>
              <a:uFillTx/>
              <a:latin typeface="Arial"/>
            </a:endParaRPr>
          </a:p>
          <a:p>
            <a:pPr lvl="1" marL="730080" indent="-284040">
              <a:lnSpc>
                <a:spcPct val="95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Re-think DSM product:  take to “new” level</a:t>
            </a:r>
            <a:endParaRPr b="0" lang="en-US" sz="1800" strike="noStrike" u="none">
              <a:solidFill>
                <a:srgbClr val="000000"/>
              </a:solidFill>
              <a:effectLst/>
              <a:uFillTx/>
              <a:latin typeface="Arial"/>
            </a:endParaRPr>
          </a:p>
          <a:p>
            <a:pPr lvl="2" marL="1068480" indent="-235080">
              <a:lnSpc>
                <a:spcPct val="95000"/>
              </a:lnSpc>
              <a:spcBef>
                <a:spcPts val="788"/>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Valuation</a:t>
            </a:r>
            <a:endParaRPr b="0" lang="en-US" sz="1800" strike="noStrike" u="none">
              <a:solidFill>
                <a:srgbClr val="000000"/>
              </a:solidFill>
              <a:effectLst/>
              <a:uFillTx/>
              <a:latin typeface="Arial"/>
            </a:endParaRPr>
          </a:p>
          <a:p>
            <a:pPr lvl="2" marL="1068480" indent="-235080">
              <a:lnSpc>
                <a:spcPct val="95000"/>
              </a:lnSpc>
              <a:spcBef>
                <a:spcPts val="788"/>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Execution</a:t>
            </a:r>
            <a:endParaRPr b="0" lang="en-US" sz="1800" strike="noStrike" u="none">
              <a:solidFill>
                <a:srgbClr val="000000"/>
              </a:solidFill>
              <a:effectLst/>
              <a:uFillTx/>
              <a:latin typeface="Arial"/>
            </a:endParaRPr>
          </a:p>
          <a:p>
            <a:pPr lvl="2" marL="1068480" indent="-235080">
              <a:lnSpc>
                <a:spcPct val="95000"/>
              </a:lnSpc>
              <a:spcBef>
                <a:spcPts val="788"/>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Monetization</a:t>
            </a:r>
            <a:endParaRPr b="0" lang="en-US" sz="1800" strike="noStrike" u="none">
              <a:solidFill>
                <a:srgbClr val="000000"/>
              </a:solidFill>
              <a:effectLst/>
              <a:uFillTx/>
              <a:latin typeface="Arial"/>
            </a:endParaRPr>
          </a:p>
          <a:p>
            <a:pPr lvl="2" marL="1068480" indent="-235080">
              <a:lnSpc>
                <a:spcPct val="95000"/>
              </a:lnSpc>
              <a:spcBef>
                <a:spcPts val="788"/>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Product definition including standardization</a:t>
            </a:r>
            <a:endParaRPr b="0" lang="en-US" sz="1800" strike="noStrike" u="none">
              <a:solidFill>
                <a:srgbClr val="000000"/>
              </a:solidFill>
              <a:effectLst/>
              <a:uFillTx/>
              <a:latin typeface="Arial"/>
            </a:endParaRPr>
          </a:p>
          <a:p>
            <a:pPr lvl="2" marL="1068480" indent="-235080">
              <a:lnSpc>
                <a:spcPct val="95000"/>
              </a:lnSpc>
              <a:spcBef>
                <a:spcPts val="788"/>
              </a:spcBef>
              <a:buClr>
                <a:srgbClr val="ff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Legal and accounting</a:t>
            </a:r>
            <a:endParaRPr b="0" lang="en-US" sz="1800" strike="noStrike" u="none">
              <a:solidFill>
                <a:srgbClr val="000000"/>
              </a:solidFill>
              <a:effectLst/>
              <a:uFillTx/>
              <a:latin typeface="Arial"/>
            </a:endParaRPr>
          </a:p>
          <a:p>
            <a:pPr lvl="1" marL="730080" indent="0">
              <a:lnSpc>
                <a:spcPct val="95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Process &amp; Resource Re-Engineering</a:t>
            </a:r>
            <a:endParaRPr b="0" lang="en-US" sz="2800" strike="noStrike" u="none">
              <a:solidFill>
                <a:srgbClr val="003399"/>
              </a:solidFill>
              <a:effectLst/>
              <a:uFillTx/>
              <a:latin typeface="Arial Black"/>
            </a:endParaRPr>
          </a:p>
        </p:txBody>
      </p:sp>
      <p:sp>
        <p:nvSpPr>
          <p:cNvPr id="997" name=""/>
          <p:cNvSpPr/>
          <p:nvPr/>
        </p:nvSpPr>
        <p:spPr>
          <a:xfrm>
            <a:off x="3941640" y="2289240"/>
            <a:ext cx="216000" cy="252072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998" name=""/>
          <p:cNvSpPr/>
          <p:nvPr/>
        </p:nvSpPr>
        <p:spPr>
          <a:xfrm>
            <a:off x="3573360" y="1673280"/>
            <a:ext cx="1990800" cy="7174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Process &amp; Resource</a:t>
            </a:r>
            <a:br>
              <a:rPr sz="1100"/>
            </a:br>
            <a:r>
              <a:rPr b="1" lang="en-US" sz="1100" strike="noStrike" u="none">
                <a:solidFill>
                  <a:srgbClr val="cc0000"/>
                </a:solidFill>
                <a:effectLst/>
                <a:uFillTx/>
                <a:latin typeface="Arial"/>
              </a:rPr>
              <a:t>Re-Engineering</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Messina/Spruell</a:t>
            </a:r>
            <a:endParaRPr b="0" lang="en-US" sz="1100" strike="noStrike" u="none">
              <a:solidFill>
                <a:srgbClr val="000000"/>
              </a:solidFill>
              <a:effectLst/>
              <a:uFillTx/>
              <a:latin typeface="Times New Roman"/>
            </a:endParaRPr>
          </a:p>
        </p:txBody>
      </p:sp>
      <p:grpSp>
        <p:nvGrpSpPr>
          <p:cNvPr id="999" name=""/>
          <p:cNvGrpSpPr/>
          <p:nvPr/>
        </p:nvGrpSpPr>
        <p:grpSpPr>
          <a:xfrm>
            <a:off x="3941640" y="2513160"/>
            <a:ext cx="1606680" cy="2570040"/>
            <a:chOff x="3941640" y="2513160"/>
            <a:chExt cx="1606680" cy="2570040"/>
          </a:xfrm>
        </p:grpSpPr>
        <p:sp>
          <p:nvSpPr>
            <p:cNvPr id="1000" name=""/>
            <p:cNvSpPr/>
            <p:nvPr/>
          </p:nvSpPr>
          <p:spPr>
            <a:xfrm>
              <a:off x="3951360" y="4137120"/>
              <a:ext cx="1792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01" name=""/>
            <p:cNvSpPr/>
            <p:nvPr/>
          </p:nvSpPr>
          <p:spPr>
            <a:xfrm>
              <a:off x="3941640" y="344664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02" name=""/>
            <p:cNvSpPr/>
            <p:nvPr/>
          </p:nvSpPr>
          <p:spPr>
            <a:xfrm>
              <a:off x="3943440" y="2790720"/>
              <a:ext cx="180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03" name=""/>
            <p:cNvSpPr/>
            <p:nvPr/>
          </p:nvSpPr>
          <p:spPr>
            <a:xfrm>
              <a:off x="4011480" y="2513160"/>
              <a:ext cx="1536840" cy="554040"/>
            </a:xfrm>
            <a:prstGeom prst="roundRect">
              <a:avLst>
                <a:gd name="adj" fmla="val 50000"/>
              </a:avLst>
            </a:prstGeom>
            <a:solidFill>
              <a:srgbClr val="ffffff"/>
            </a:solidFill>
            <a:ln w="9360">
              <a:solidFill>
                <a:srgbClr val="99cc00"/>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CSC</a:t>
              </a:r>
              <a:endParaRPr b="0" lang="en-US" sz="1100" strike="noStrike" u="none">
                <a:solidFill>
                  <a:srgbClr val="000000"/>
                </a:solidFill>
                <a:effectLst/>
                <a:uFillTx/>
                <a:latin typeface="Times New Roman"/>
              </a:endParaRPr>
            </a:p>
          </p:txBody>
        </p:sp>
        <p:sp>
          <p:nvSpPr>
            <p:cNvPr id="1004" name=""/>
            <p:cNvSpPr/>
            <p:nvPr/>
          </p:nvSpPr>
          <p:spPr>
            <a:xfrm>
              <a:off x="4011480" y="3852720"/>
              <a:ext cx="1536840" cy="567000"/>
            </a:xfrm>
            <a:prstGeom prst="roundRect">
              <a:avLst>
                <a:gd name="adj" fmla="val 50000"/>
              </a:avLst>
            </a:prstGeom>
            <a:solidFill>
              <a:srgbClr val="ffffff"/>
            </a:solidFill>
            <a:ln w="9360">
              <a:solidFill>
                <a:srgbClr val="99cc00"/>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Operations</a:t>
              </a:r>
              <a:endParaRPr b="0" lang="en-US" sz="1100" strike="noStrike" u="none">
                <a:solidFill>
                  <a:srgbClr val="000000"/>
                </a:solidFill>
                <a:effectLst/>
                <a:uFillTx/>
                <a:latin typeface="Times New Roman"/>
              </a:endParaRPr>
            </a:p>
          </p:txBody>
        </p:sp>
        <p:sp>
          <p:nvSpPr>
            <p:cNvPr id="1005" name=""/>
            <p:cNvSpPr/>
            <p:nvPr/>
          </p:nvSpPr>
          <p:spPr>
            <a:xfrm>
              <a:off x="4011480" y="3162240"/>
              <a:ext cx="1536840" cy="568440"/>
            </a:xfrm>
            <a:prstGeom prst="roundRect">
              <a:avLst>
                <a:gd name="adj" fmla="val 50000"/>
              </a:avLst>
            </a:prstGeom>
            <a:solidFill>
              <a:srgbClr val="ffffff"/>
            </a:solidFill>
            <a:ln w="9360">
              <a:solidFill>
                <a:srgbClr val="99cc00"/>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Call Centers</a:t>
              </a:r>
              <a:endParaRPr b="0" lang="en-US" sz="1100" strike="noStrike" u="none">
                <a:solidFill>
                  <a:srgbClr val="000000"/>
                </a:solidFill>
                <a:effectLst/>
                <a:uFillTx/>
                <a:latin typeface="Times New Roman"/>
              </a:endParaRPr>
            </a:p>
          </p:txBody>
        </p:sp>
        <p:sp>
          <p:nvSpPr>
            <p:cNvPr id="1006" name=""/>
            <p:cNvSpPr/>
            <p:nvPr/>
          </p:nvSpPr>
          <p:spPr>
            <a:xfrm>
              <a:off x="4011480" y="4530600"/>
              <a:ext cx="1536840" cy="552600"/>
            </a:xfrm>
            <a:prstGeom prst="roundRect">
              <a:avLst>
                <a:gd name="adj" fmla="val 50000"/>
              </a:avLst>
            </a:prstGeom>
            <a:solidFill>
              <a:srgbClr val="ffffff"/>
            </a:solidFill>
            <a:ln w="9360">
              <a:solidFill>
                <a:srgbClr val="99cc00"/>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DSM Products</a:t>
              </a:r>
              <a:endParaRPr b="0" lang="en-US" sz="11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New Business Ventures</a:t>
            </a:r>
            <a:endParaRPr b="0" lang="en-US" sz="2800" strike="noStrike" u="none">
              <a:solidFill>
                <a:srgbClr val="003399"/>
              </a:solidFill>
              <a:effectLst/>
              <a:uFillTx/>
              <a:latin typeface="Arial Black"/>
            </a:endParaRPr>
          </a:p>
        </p:txBody>
      </p:sp>
      <p:sp>
        <p:nvSpPr>
          <p:cNvPr id="1008" name=""/>
          <p:cNvSpPr/>
          <p:nvPr/>
        </p:nvSpPr>
        <p:spPr>
          <a:xfrm>
            <a:off x="3852720" y="470844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09" name=""/>
          <p:cNvSpPr/>
          <p:nvPr/>
        </p:nvSpPr>
        <p:spPr>
          <a:xfrm>
            <a:off x="3857760" y="4003560"/>
            <a:ext cx="1792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10" name=""/>
          <p:cNvSpPr/>
          <p:nvPr/>
        </p:nvSpPr>
        <p:spPr>
          <a:xfrm>
            <a:off x="3852720" y="330192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11" name=""/>
          <p:cNvSpPr/>
          <p:nvPr/>
        </p:nvSpPr>
        <p:spPr>
          <a:xfrm>
            <a:off x="3854520" y="262908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12" name=""/>
          <p:cNvSpPr/>
          <p:nvPr/>
        </p:nvSpPr>
        <p:spPr>
          <a:xfrm>
            <a:off x="3852720" y="2136600"/>
            <a:ext cx="241560" cy="324504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013" name=""/>
          <p:cNvSpPr/>
          <p:nvPr/>
        </p:nvSpPr>
        <p:spPr>
          <a:xfrm>
            <a:off x="3938760" y="2309760"/>
            <a:ext cx="1536480" cy="61776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Merchant</a:t>
            </a:r>
            <a:br>
              <a:rPr sz="1100"/>
            </a:br>
            <a:r>
              <a:rPr b="1" lang="en-US" sz="1100" strike="noStrike" u="none">
                <a:solidFill>
                  <a:srgbClr val="cc0000"/>
                </a:solidFill>
                <a:effectLst/>
                <a:uFillTx/>
                <a:latin typeface="Arial"/>
              </a:rPr>
              <a:t>Acquisitions</a:t>
            </a:r>
            <a:br>
              <a:rPr sz="1100"/>
            </a:br>
            <a:r>
              <a:rPr b="0" lang="en-US" sz="1100" strike="noStrike" u="none">
                <a:solidFill>
                  <a:srgbClr val="000000"/>
                </a:solidFill>
                <a:effectLst/>
                <a:uFillTx/>
                <a:latin typeface="Arial"/>
              </a:rPr>
              <a:t>Ader</a:t>
            </a:r>
            <a:endParaRPr b="0" lang="en-US" sz="1100" strike="noStrike" u="none">
              <a:solidFill>
                <a:srgbClr val="000000"/>
              </a:solidFill>
              <a:effectLst/>
              <a:uFillTx/>
              <a:latin typeface="Times New Roman"/>
            </a:endParaRPr>
          </a:p>
        </p:txBody>
      </p:sp>
      <p:sp>
        <p:nvSpPr>
          <p:cNvPr id="1014" name=""/>
          <p:cNvSpPr/>
          <p:nvPr/>
        </p:nvSpPr>
        <p:spPr>
          <a:xfrm>
            <a:off x="3484440" y="1521000"/>
            <a:ext cx="1990800" cy="7174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New Business Ventures</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Muller</a:t>
            </a:r>
            <a:endParaRPr b="0" lang="en-US" sz="1100" strike="noStrike" u="none">
              <a:solidFill>
                <a:srgbClr val="000000"/>
              </a:solidFill>
              <a:effectLst/>
              <a:uFillTx/>
              <a:latin typeface="Times New Roman"/>
            </a:endParaRPr>
          </a:p>
        </p:txBody>
      </p:sp>
      <p:sp>
        <p:nvSpPr>
          <p:cNvPr id="1015" name=""/>
          <p:cNvSpPr/>
          <p:nvPr/>
        </p:nvSpPr>
        <p:spPr>
          <a:xfrm>
            <a:off x="3938760" y="3713040"/>
            <a:ext cx="1536480" cy="61776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Distributed Gen</a:t>
            </a:r>
            <a:br>
              <a:rPr sz="1100"/>
            </a:br>
            <a:r>
              <a:rPr b="1" lang="en-US" sz="1100" strike="noStrike" u="none">
                <a:solidFill>
                  <a:srgbClr val="cc0000"/>
                </a:solidFill>
                <a:effectLst/>
                <a:uFillTx/>
                <a:latin typeface="Arial"/>
              </a:rPr>
              <a:t>&amp; Sourcing</a:t>
            </a:r>
            <a:br>
              <a:rPr sz="1100"/>
            </a:br>
            <a:r>
              <a:rPr b="0" lang="en-US" sz="1100" strike="noStrike" u="none">
                <a:solidFill>
                  <a:srgbClr val="000000"/>
                </a:solidFill>
                <a:effectLst/>
                <a:uFillTx/>
                <a:latin typeface="Arial"/>
              </a:rPr>
              <a:t>Bernstein</a:t>
            </a:r>
            <a:endParaRPr b="0" lang="en-US" sz="1100" strike="noStrike" u="none">
              <a:solidFill>
                <a:srgbClr val="000000"/>
              </a:solidFill>
              <a:effectLst/>
              <a:uFillTx/>
              <a:latin typeface="Times New Roman"/>
            </a:endParaRPr>
          </a:p>
        </p:txBody>
      </p:sp>
      <p:sp>
        <p:nvSpPr>
          <p:cNvPr id="1016" name=""/>
          <p:cNvSpPr/>
          <p:nvPr/>
        </p:nvSpPr>
        <p:spPr>
          <a:xfrm>
            <a:off x="3938760" y="2997360"/>
            <a:ext cx="1536480" cy="62388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 Power Quality</a:t>
            </a:r>
            <a:br>
              <a:rPr sz="1100"/>
            </a:br>
            <a:r>
              <a:rPr b="0" lang="en-US" sz="1100" strike="noStrike" u="none">
                <a:solidFill>
                  <a:srgbClr val="000000"/>
                </a:solidFill>
                <a:effectLst/>
                <a:uFillTx/>
                <a:latin typeface="Arial"/>
              </a:rPr>
              <a:t>Melvin</a:t>
            </a:r>
            <a:endParaRPr b="0" lang="en-US" sz="1100" strike="noStrike" u="none">
              <a:solidFill>
                <a:srgbClr val="000000"/>
              </a:solidFill>
              <a:effectLst/>
              <a:uFillTx/>
              <a:latin typeface="Times New Roman"/>
            </a:endParaRPr>
          </a:p>
        </p:txBody>
      </p:sp>
      <p:sp>
        <p:nvSpPr>
          <p:cNvPr id="1017" name=""/>
          <p:cNvSpPr/>
          <p:nvPr/>
        </p:nvSpPr>
        <p:spPr>
          <a:xfrm>
            <a:off x="3938760" y="4416480"/>
            <a:ext cx="1536480" cy="60336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TNPC</a:t>
            </a:r>
            <a:br>
              <a:rPr sz="1100"/>
            </a:br>
            <a:r>
              <a:rPr b="0" lang="en-US" sz="1100" strike="noStrike" u="none">
                <a:solidFill>
                  <a:srgbClr val="000000"/>
                </a:solidFill>
                <a:effectLst/>
                <a:uFillTx/>
                <a:latin typeface="Arial"/>
              </a:rPr>
              <a:t>Williams</a:t>
            </a:r>
            <a:endParaRPr b="0" lang="en-US" sz="1100" strike="noStrike" u="none">
              <a:solidFill>
                <a:srgbClr val="000000"/>
              </a:solidFill>
              <a:effectLst/>
              <a:uFillTx/>
              <a:latin typeface="Times New Roman"/>
            </a:endParaRPr>
          </a:p>
        </p:txBody>
      </p:sp>
      <p:sp>
        <p:nvSpPr>
          <p:cNvPr id="1018" name=""/>
          <p:cNvSpPr/>
          <p:nvPr/>
        </p:nvSpPr>
        <p:spPr>
          <a:xfrm>
            <a:off x="3938760" y="5105520"/>
            <a:ext cx="1536480" cy="59184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Corp. Development</a:t>
            </a:r>
            <a:br>
              <a:rPr sz="1100"/>
            </a:br>
            <a:r>
              <a:rPr b="0" lang="en-US" sz="1100" strike="noStrike" u="none">
                <a:solidFill>
                  <a:srgbClr val="000000"/>
                </a:solidFill>
                <a:effectLst/>
                <a:uFillTx/>
                <a:latin typeface="Arial"/>
              </a:rPr>
              <a:t>Golden/Williams</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New Business Ventures</a:t>
            </a:r>
            <a:endParaRPr b="0" lang="en-US" sz="2800" strike="noStrike" u="none">
              <a:solidFill>
                <a:srgbClr val="003399"/>
              </a:solidFill>
              <a:effectLst/>
              <a:uFillTx/>
              <a:latin typeface="Arial Black"/>
            </a:endParaRPr>
          </a:p>
        </p:txBody>
      </p:sp>
      <p:sp>
        <p:nvSpPr>
          <p:cNvPr id="1020" name="PlaceHolder 2"/>
          <p:cNvSpPr>
            <a:spLocks noGrp="1"/>
          </p:cNvSpPr>
          <p:nvPr>
            <p:ph/>
          </p:nvPr>
        </p:nvSpPr>
        <p:spPr>
          <a:xfrm>
            <a:off x="315720" y="1410840"/>
            <a:ext cx="8538840" cy="4443480"/>
          </a:xfrm>
          <a:prstGeom prst="rect">
            <a:avLst/>
          </a:prstGeom>
          <a:noFill/>
          <a:ln w="0">
            <a:noFill/>
          </a:ln>
        </p:spPr>
        <p:txBody>
          <a:bodyPr lIns="90000" rIns="90000" tIns="46800" bIns="46800" anchor="t">
            <a:normAutofit/>
          </a:bodyPr>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Merchant Acquisitions</a:t>
            </a:r>
            <a:endParaRPr b="0" lang="en-US" sz="1800" strike="noStrike" u="none">
              <a:solidFill>
                <a:srgbClr val="000000"/>
              </a:solidFill>
              <a:effectLst/>
              <a:uFillTx/>
              <a:latin typeface="Arial"/>
            </a:endParaRPr>
          </a:p>
          <a:p>
            <a:pPr lvl="1" marL="730080" indent="-284040">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Identifies innovative ways to acquire large blocks of customers in deregulated and regulated markets</a:t>
            </a:r>
            <a:endParaRPr b="0" lang="en-US" sz="1800" strike="noStrike" u="none">
              <a:solidFill>
                <a:srgbClr val="000000"/>
              </a:solidFill>
              <a:effectLst/>
              <a:uFillTx/>
              <a:latin typeface="Arial"/>
            </a:endParaRPr>
          </a:p>
          <a:p>
            <a:pPr lvl="1" marL="730080" indent="-284040">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Facilitates “virtual access” to customers behind munis and IOU’s in regulated markets</a:t>
            </a:r>
            <a:endParaRPr b="0" lang="en-US" sz="1800" strike="noStrike" u="none">
              <a:solidFill>
                <a:srgbClr val="000000"/>
              </a:solidFill>
              <a:effectLst/>
              <a:uFillTx/>
              <a:latin typeface="Arial"/>
            </a:endParaRPr>
          </a:p>
          <a:p>
            <a:pPr marL="343080" indent="-343080">
              <a:spcBef>
                <a:spcPts val="561"/>
              </a:spcBef>
              <a:spcAft>
                <a:spcPts val="337"/>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Power Quality</a:t>
            </a:r>
            <a:endParaRPr b="0" lang="en-US" sz="1800" strike="noStrike" u="none">
              <a:solidFill>
                <a:srgbClr val="000000"/>
              </a:solidFill>
              <a:effectLst/>
              <a:uFillTx/>
              <a:latin typeface="Arial"/>
            </a:endParaRPr>
          </a:p>
          <a:p>
            <a:pPr lvl="1" marL="730080" indent="-284040">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Defines power quality and reliability product:  take to commercial level quickly </a:t>
            </a:r>
            <a:endParaRPr b="0" lang="en-US" sz="1800" strike="noStrike" u="none">
              <a:solidFill>
                <a:srgbClr val="000000"/>
              </a:solidFill>
              <a:effectLst/>
              <a:uFillTx/>
              <a:latin typeface="Arial"/>
            </a:endParaRPr>
          </a:p>
          <a:p>
            <a:pPr lvl="1" marL="730080" indent="-284040">
              <a:spcBef>
                <a:spcPts val="561"/>
              </a:spcBef>
              <a:spcAft>
                <a:spcPts val="337"/>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Aggregation strategy as a principal:  Technology agnostic  </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New Business Ventures</a:t>
            </a:r>
            <a:endParaRPr b="0" lang="en-US" sz="2800" strike="noStrike" u="none">
              <a:solidFill>
                <a:srgbClr val="003399"/>
              </a:solidFill>
              <a:effectLst/>
              <a:uFillTx/>
              <a:latin typeface="Arial Black"/>
            </a:endParaRPr>
          </a:p>
        </p:txBody>
      </p:sp>
      <p:sp>
        <p:nvSpPr>
          <p:cNvPr id="1022" name="PlaceHolder 2"/>
          <p:cNvSpPr>
            <a:spLocks noGrp="1"/>
          </p:cNvSpPr>
          <p:nvPr>
            <p:ph/>
          </p:nvPr>
        </p:nvSpPr>
        <p:spPr>
          <a:xfrm>
            <a:off x="518760" y="1576080"/>
            <a:ext cx="8132760" cy="4443480"/>
          </a:xfrm>
          <a:prstGeom prst="rect">
            <a:avLst/>
          </a:prstGeom>
          <a:noFill/>
          <a:ln w="0">
            <a:noFill/>
          </a:ln>
        </p:spPr>
        <p:txBody>
          <a:bodyPr lIns="91440" rIns="91440" tIns="45720" bIns="45720" anchor="t">
            <a:normAutofit/>
          </a:bodyPr>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Distributed Generation and Sourcing</a:t>
            </a:r>
            <a:endParaRPr b="0" lang="en-US" sz="1800" strike="noStrike" u="none">
              <a:solidFill>
                <a:srgbClr val="000000"/>
              </a:solidFill>
              <a:effectLst/>
              <a:uFillTx/>
              <a:latin typeface="Arial"/>
            </a:endParaRPr>
          </a:p>
          <a:p>
            <a:pPr lvl="1" marL="730080" indent="-284040">
              <a:lnSpc>
                <a:spcPct val="95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Shore up EES “supply curve”</a:t>
            </a:r>
            <a:endParaRPr b="0" lang="en-US" sz="1800" strike="noStrike" u="none">
              <a:solidFill>
                <a:srgbClr val="000000"/>
              </a:solidFill>
              <a:effectLst/>
              <a:uFillTx/>
              <a:latin typeface="Arial"/>
            </a:endParaRPr>
          </a:p>
          <a:p>
            <a:pPr lvl="1" marL="730080" indent="-284040">
              <a:lnSpc>
                <a:spcPct val="95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Actively identifying and implementing distributed generation opportunities that manage risk or promote profit opportunity</a:t>
            </a:r>
            <a:endParaRPr b="0" lang="en-US" sz="1800" strike="noStrike" u="none">
              <a:solidFill>
                <a:srgbClr val="000000"/>
              </a:solidFill>
              <a:effectLst/>
              <a:uFillTx/>
              <a:latin typeface="Arial"/>
            </a:endParaRPr>
          </a:p>
          <a:p>
            <a:pPr lvl="1" marL="730080" indent="-284040">
              <a:lnSpc>
                <a:spcPct val="95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Develops vendor relationships with the generators to augment our ability to manage our risk; particularly congestion, capacity, load following and ancillaries</a:t>
            </a:r>
            <a:endParaRPr b="0" lang="en-US" sz="1800" strike="noStrike" u="none">
              <a:solidFill>
                <a:srgbClr val="000000"/>
              </a:solidFill>
              <a:effectLst/>
              <a:uFillTx/>
              <a:latin typeface="Arial"/>
            </a:endParaRPr>
          </a:p>
          <a:p>
            <a:pPr marL="343080" indent="-343080">
              <a:lnSpc>
                <a:spcPct val="95000"/>
              </a:lnSpc>
              <a:spcBef>
                <a:spcPts val="788"/>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TNPC</a:t>
            </a:r>
            <a:endParaRPr b="0" lang="en-US" sz="1800" strike="noStrike" u="none">
              <a:solidFill>
                <a:srgbClr val="000000"/>
              </a:solidFill>
              <a:effectLst/>
              <a:uFillTx/>
              <a:latin typeface="Arial"/>
            </a:endParaRPr>
          </a:p>
          <a:p>
            <a:pPr lvl="1" marL="730080" indent="-284040">
              <a:lnSpc>
                <a:spcPct val="95000"/>
              </a:lnSpc>
              <a:spcBef>
                <a:spcPts val="788"/>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 our relationship with TNPC </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Europe</a:t>
            </a:r>
            <a:endParaRPr b="0" lang="en-US" sz="2800" strike="noStrike" u="none">
              <a:solidFill>
                <a:srgbClr val="003399"/>
              </a:solidFill>
              <a:effectLst/>
              <a:uFillTx/>
              <a:latin typeface="Arial Black"/>
            </a:endParaRPr>
          </a:p>
        </p:txBody>
      </p:sp>
      <p:grpSp>
        <p:nvGrpSpPr>
          <p:cNvPr id="1024" name=""/>
          <p:cNvGrpSpPr/>
          <p:nvPr/>
        </p:nvGrpSpPr>
        <p:grpSpPr>
          <a:xfrm>
            <a:off x="3497400" y="1673280"/>
            <a:ext cx="1990440" cy="2273400"/>
            <a:chOff x="3497400" y="1673280"/>
            <a:chExt cx="1990440" cy="2273400"/>
          </a:xfrm>
        </p:grpSpPr>
        <p:sp>
          <p:nvSpPr>
            <p:cNvPr id="1025" name=""/>
            <p:cNvSpPr/>
            <p:nvPr/>
          </p:nvSpPr>
          <p:spPr>
            <a:xfrm>
              <a:off x="3867120" y="283248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26" name=""/>
            <p:cNvSpPr/>
            <p:nvPr/>
          </p:nvSpPr>
          <p:spPr>
            <a:xfrm>
              <a:off x="3865680" y="2289240"/>
              <a:ext cx="253800" cy="130176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027" name=""/>
            <p:cNvSpPr/>
            <p:nvPr/>
          </p:nvSpPr>
          <p:spPr>
            <a:xfrm>
              <a:off x="3935520" y="2462400"/>
              <a:ext cx="1536480" cy="71928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Enron Direct</a:t>
              </a:r>
              <a:br>
                <a:rPr sz="1100"/>
              </a:br>
              <a:r>
                <a:rPr b="0" lang="en-US" sz="1100" strike="noStrike" u="none">
                  <a:solidFill>
                    <a:srgbClr val="000000"/>
                  </a:solidFill>
                  <a:effectLst/>
                  <a:uFillTx/>
                  <a:latin typeface="Arial"/>
                </a:rPr>
                <a:t>Crossley-Cooke</a:t>
              </a:r>
              <a:endParaRPr b="0" lang="en-US" sz="1100" strike="noStrike" u="none">
                <a:solidFill>
                  <a:srgbClr val="000000"/>
                </a:solidFill>
                <a:effectLst/>
                <a:uFillTx/>
                <a:latin typeface="Times New Roman"/>
              </a:endParaRPr>
            </a:p>
          </p:txBody>
        </p:sp>
        <p:sp>
          <p:nvSpPr>
            <p:cNvPr id="1028" name=""/>
            <p:cNvSpPr/>
            <p:nvPr/>
          </p:nvSpPr>
          <p:spPr>
            <a:xfrm>
              <a:off x="3497400" y="1673280"/>
              <a:ext cx="1990440" cy="71784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Europe</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Scrimshaw</a:t>
              </a:r>
              <a:endParaRPr b="0" lang="en-US" sz="1100" strike="noStrike" u="none">
                <a:solidFill>
                  <a:srgbClr val="000000"/>
                </a:solidFill>
                <a:effectLst/>
                <a:uFillTx/>
                <a:latin typeface="Times New Roman"/>
              </a:endParaRPr>
            </a:p>
          </p:txBody>
        </p:sp>
        <p:sp>
          <p:nvSpPr>
            <p:cNvPr id="1029" name=""/>
            <p:cNvSpPr/>
            <p:nvPr/>
          </p:nvSpPr>
          <p:spPr>
            <a:xfrm>
              <a:off x="3935520" y="3225960"/>
              <a:ext cx="1536480" cy="72072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 Energy Portfolio</a:t>
              </a:r>
              <a:br>
                <a:rPr sz="1100"/>
              </a:br>
              <a:r>
                <a:rPr b="1" lang="en-US" sz="1100" strike="noStrike" u="none">
                  <a:solidFill>
                    <a:srgbClr val="cc0000"/>
                  </a:solidFill>
                  <a:effectLst/>
                  <a:uFillTx/>
                  <a:latin typeface="Arial"/>
                </a:rPr>
                <a:t>Mgmt</a:t>
              </a:r>
              <a:br>
                <a:rPr sz="1100"/>
              </a:br>
              <a:r>
                <a:rPr b="0" lang="en-US" sz="1100" strike="noStrike" u="none">
                  <a:solidFill>
                    <a:srgbClr val="000000"/>
                  </a:solidFill>
                  <a:effectLst/>
                  <a:uFillTx/>
                  <a:latin typeface="Arial"/>
                </a:rPr>
                <a:t>Rexrode</a:t>
              </a:r>
              <a:endParaRPr b="0" lang="en-US" sz="11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Canada</a:t>
            </a:r>
            <a:endParaRPr b="0" lang="en-US" sz="2800" strike="noStrike" u="none">
              <a:solidFill>
                <a:srgbClr val="003399"/>
              </a:solidFill>
              <a:effectLst/>
              <a:uFillTx/>
              <a:latin typeface="Arial Black"/>
            </a:endParaRPr>
          </a:p>
        </p:txBody>
      </p:sp>
      <p:sp>
        <p:nvSpPr>
          <p:cNvPr id="1031" name=""/>
          <p:cNvSpPr/>
          <p:nvPr/>
        </p:nvSpPr>
        <p:spPr>
          <a:xfrm>
            <a:off x="3865680" y="2289240"/>
            <a:ext cx="215640" cy="52704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032" name=""/>
          <p:cNvSpPr/>
          <p:nvPr/>
        </p:nvSpPr>
        <p:spPr>
          <a:xfrm>
            <a:off x="3935520" y="2462040"/>
            <a:ext cx="1536480" cy="719280"/>
          </a:xfrm>
          <a:prstGeom prst="roundRect">
            <a:avLst>
              <a:gd name="adj" fmla="val 16667"/>
            </a:avLst>
          </a:prstGeom>
          <a:solidFill>
            <a:srgbClr val="ffffff"/>
          </a:solidFill>
          <a:ln w="9360">
            <a:solidFill>
              <a:srgbClr val="3366cc"/>
            </a:solidFill>
            <a:miter/>
          </a:ln>
          <a:effectLst>
            <a:outerShdw dist="17819" dir="2700000" blurRad="0" rotWithShape="0">
              <a:srgbClr val="ffffff"/>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Enron Direct</a:t>
            </a:r>
            <a:br>
              <a:rPr sz="1100"/>
            </a:br>
            <a:r>
              <a:rPr b="1" lang="en-US" sz="1100" strike="noStrike" u="none">
                <a:solidFill>
                  <a:srgbClr val="cc0000"/>
                </a:solidFill>
                <a:effectLst/>
                <a:uFillTx/>
                <a:latin typeface="Arial"/>
              </a:rPr>
              <a:t>Canada</a:t>
            </a:r>
            <a:endParaRPr b="0" lang="en-US" sz="1100" strike="noStrike" u="none">
              <a:solidFill>
                <a:srgbClr val="000000"/>
              </a:solidFill>
              <a:effectLst/>
              <a:uFillTx/>
              <a:latin typeface="Times New Roman"/>
            </a:endParaRPr>
          </a:p>
        </p:txBody>
      </p:sp>
      <p:sp>
        <p:nvSpPr>
          <p:cNvPr id="1033" name=""/>
          <p:cNvSpPr/>
          <p:nvPr/>
        </p:nvSpPr>
        <p:spPr>
          <a:xfrm>
            <a:off x="3497400" y="1673280"/>
            <a:ext cx="1990440" cy="7174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Canada</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Milnthorp</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
          <p:cNvSpPr/>
          <p:nvPr/>
        </p:nvSpPr>
        <p:spPr>
          <a:xfrm>
            <a:off x="338040" y="292248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52"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53"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EFS</a:t>
            </a:r>
            <a:endParaRPr b="0" lang="en-US" sz="2800" strike="noStrike" u="none">
              <a:solidFill>
                <a:srgbClr val="003399"/>
              </a:solidFill>
              <a:effectLst/>
              <a:uFillTx/>
              <a:latin typeface="Arial Black"/>
            </a:endParaRPr>
          </a:p>
        </p:txBody>
      </p:sp>
      <p:sp>
        <p:nvSpPr>
          <p:cNvPr id="1035" name=""/>
          <p:cNvSpPr/>
          <p:nvPr/>
        </p:nvSpPr>
        <p:spPr>
          <a:xfrm>
            <a:off x="3497400" y="1774800"/>
            <a:ext cx="1990440" cy="7174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EFS</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Earle/Whaley</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6" name=""/>
          <p:cNvSpPr/>
          <p:nvPr/>
        </p:nvSpPr>
        <p:spPr>
          <a:xfrm>
            <a:off x="3967200" y="4832280"/>
            <a:ext cx="419040" cy="91764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037" name=""/>
          <p:cNvSpPr/>
          <p:nvPr/>
        </p:nvSpPr>
        <p:spPr>
          <a:xfrm>
            <a:off x="1511280" y="4406760"/>
            <a:ext cx="241200" cy="1231920"/>
          </a:xfrm>
          <a:custGeom>
            <a:avLst/>
            <a:gdLst/>
            <a:ahLst/>
            <a:rect l="l" t="t" r="r" b="b"/>
            <a:pathLst>
              <a:path w="168" h="520">
                <a:moveTo>
                  <a:pt x="0" y="0"/>
                </a:moveTo>
                <a:lnTo>
                  <a:pt x="0" y="520"/>
                </a:lnTo>
                <a:lnTo>
                  <a:pt x="168" y="52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038" name=""/>
          <p:cNvSpPr/>
          <p:nvPr/>
        </p:nvSpPr>
        <p:spPr>
          <a:xfrm>
            <a:off x="1523880" y="2768760"/>
            <a:ext cx="254160" cy="799920"/>
          </a:xfrm>
          <a:custGeom>
            <a:avLst/>
            <a:gdLst/>
            <a:ahLst/>
            <a:rect l="l" t="t" r="r" b="b"/>
            <a:pathLst>
              <a:path w="168" h="520">
                <a:moveTo>
                  <a:pt x="0" y="0"/>
                </a:moveTo>
                <a:lnTo>
                  <a:pt x="0" y="520"/>
                </a:lnTo>
                <a:lnTo>
                  <a:pt x="168" y="52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03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Support Services</a:t>
            </a:r>
            <a:endParaRPr b="0" lang="en-US" sz="2800" strike="noStrike" u="none">
              <a:solidFill>
                <a:srgbClr val="003399"/>
              </a:solidFill>
              <a:effectLst/>
              <a:uFillTx/>
              <a:latin typeface="Arial Black"/>
            </a:endParaRPr>
          </a:p>
        </p:txBody>
      </p:sp>
      <p:sp>
        <p:nvSpPr>
          <p:cNvPr id="1040" name=""/>
          <p:cNvSpPr/>
          <p:nvPr/>
        </p:nvSpPr>
        <p:spPr>
          <a:xfrm>
            <a:off x="7969320" y="2502000"/>
            <a:ext cx="1648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41" name=""/>
          <p:cNvSpPr/>
          <p:nvPr/>
        </p:nvSpPr>
        <p:spPr>
          <a:xfrm>
            <a:off x="7969320" y="3225960"/>
            <a:ext cx="1648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42" name=""/>
          <p:cNvSpPr/>
          <p:nvPr/>
        </p:nvSpPr>
        <p:spPr>
          <a:xfrm>
            <a:off x="1003320" y="1689120"/>
            <a:ext cx="7124760" cy="2438280"/>
          </a:xfrm>
          <a:custGeom>
            <a:avLst/>
            <a:gdLst/>
            <a:ahLst/>
            <a:rect l="l" t="t" r="r" b="b"/>
            <a:pathLst>
              <a:path w="4496" h="1512">
                <a:moveTo>
                  <a:pt x="136" y="1512"/>
                </a:moveTo>
                <a:lnTo>
                  <a:pt x="0" y="1512"/>
                </a:lnTo>
                <a:lnTo>
                  <a:pt x="0" y="0"/>
                </a:lnTo>
                <a:lnTo>
                  <a:pt x="4496" y="0"/>
                </a:lnTo>
                <a:lnTo>
                  <a:pt x="4496" y="1416"/>
                </a:lnTo>
                <a:lnTo>
                  <a:pt x="4272" y="1416"/>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043" name=""/>
          <p:cNvSpPr/>
          <p:nvPr/>
        </p:nvSpPr>
        <p:spPr>
          <a:xfrm>
            <a:off x="3459240" y="3139920"/>
            <a:ext cx="1778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44" name=""/>
          <p:cNvSpPr/>
          <p:nvPr/>
        </p:nvSpPr>
        <p:spPr>
          <a:xfrm>
            <a:off x="3454560" y="2502000"/>
            <a:ext cx="1774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45" name=""/>
          <p:cNvSpPr/>
          <p:nvPr/>
        </p:nvSpPr>
        <p:spPr>
          <a:xfrm>
            <a:off x="3454560" y="1790640"/>
            <a:ext cx="253800" cy="2959200"/>
          </a:xfrm>
          <a:custGeom>
            <a:avLst/>
            <a:gdLst/>
            <a:ahLst/>
            <a:rect l="l" t="t" r="r" b="b"/>
            <a:pathLst>
              <a:path w="160" h="1840">
                <a:moveTo>
                  <a:pt x="0" y="0"/>
                </a:moveTo>
                <a:lnTo>
                  <a:pt x="0" y="1840"/>
                </a:lnTo>
                <a:lnTo>
                  <a:pt x="160" y="1840"/>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046" name=""/>
          <p:cNvSpPr/>
          <p:nvPr/>
        </p:nvSpPr>
        <p:spPr>
          <a:xfrm>
            <a:off x="1011240" y="2502000"/>
            <a:ext cx="22860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47" name=""/>
          <p:cNvSpPr/>
          <p:nvPr/>
        </p:nvSpPr>
        <p:spPr>
          <a:xfrm>
            <a:off x="2836800" y="1488960"/>
            <a:ext cx="3463920" cy="405000"/>
          </a:xfrm>
          <a:prstGeom prst="roundRect">
            <a:avLst>
              <a:gd name="adj" fmla="val 23750"/>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EES Office of the Chairman </a:t>
            </a:r>
            <a:endParaRPr b="0" lang="en-US" sz="1100" strike="noStrike" u="none">
              <a:solidFill>
                <a:srgbClr val="000000"/>
              </a:solidFill>
              <a:effectLst/>
              <a:uFillTx/>
              <a:latin typeface="Times New Roman"/>
            </a:endParaRPr>
          </a:p>
        </p:txBody>
      </p:sp>
      <p:sp>
        <p:nvSpPr>
          <p:cNvPr id="1048" name=""/>
          <p:cNvSpPr/>
          <p:nvPr/>
        </p:nvSpPr>
        <p:spPr>
          <a:xfrm>
            <a:off x="3975120" y="528480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49" name=""/>
          <p:cNvSpPr/>
          <p:nvPr/>
        </p:nvSpPr>
        <p:spPr>
          <a:xfrm>
            <a:off x="3994200" y="472608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50" name=""/>
          <p:cNvSpPr/>
          <p:nvPr/>
        </p:nvSpPr>
        <p:spPr>
          <a:xfrm>
            <a:off x="3970440" y="3714840"/>
            <a:ext cx="180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51" name=""/>
          <p:cNvSpPr/>
          <p:nvPr/>
        </p:nvSpPr>
        <p:spPr>
          <a:xfrm>
            <a:off x="3967200" y="3270240"/>
            <a:ext cx="419040" cy="917640"/>
          </a:xfrm>
          <a:custGeom>
            <a:avLst/>
            <a:gdLst/>
            <a:ahLst/>
            <a:rect l="l" t="t" r="r" b="b"/>
            <a:pathLst>
              <a:path w="186" h="2268">
                <a:moveTo>
                  <a:pt x="0" y="0"/>
                </a:moveTo>
                <a:lnTo>
                  <a:pt x="0" y="2268"/>
                </a:lnTo>
                <a:lnTo>
                  <a:pt x="186" y="2268"/>
                </a:lnTo>
              </a:path>
            </a:pathLst>
          </a:custGeom>
          <a:no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052" name=""/>
          <p:cNvSpPr/>
          <p:nvPr/>
        </p:nvSpPr>
        <p:spPr>
          <a:xfrm>
            <a:off x="1512720" y="5165640"/>
            <a:ext cx="1796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53" name=""/>
          <p:cNvSpPr/>
          <p:nvPr/>
        </p:nvSpPr>
        <p:spPr>
          <a:xfrm>
            <a:off x="1528920" y="4676760"/>
            <a:ext cx="1807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54" name=""/>
          <p:cNvSpPr/>
          <p:nvPr/>
        </p:nvSpPr>
        <p:spPr>
          <a:xfrm>
            <a:off x="1530360" y="3089160"/>
            <a:ext cx="181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55" name=""/>
          <p:cNvSpPr/>
          <p:nvPr/>
        </p:nvSpPr>
        <p:spPr>
          <a:xfrm>
            <a:off x="1614600" y="2884320"/>
            <a:ext cx="1536480" cy="40968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Advocacy</a:t>
            </a:r>
            <a:endParaRPr b="0" lang="en-US" sz="1100" strike="noStrike" u="none">
              <a:solidFill>
                <a:srgbClr val="000000"/>
              </a:solidFill>
              <a:effectLst/>
              <a:uFillTx/>
              <a:latin typeface="Times New Roman"/>
            </a:endParaRPr>
          </a:p>
        </p:txBody>
      </p:sp>
      <p:sp>
        <p:nvSpPr>
          <p:cNvPr id="1056" name=""/>
          <p:cNvSpPr/>
          <p:nvPr/>
        </p:nvSpPr>
        <p:spPr>
          <a:xfrm>
            <a:off x="1160640" y="2228760"/>
            <a:ext cx="1990440" cy="5749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Regulatory</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Steffes</a:t>
            </a:r>
            <a:endParaRPr b="0" lang="en-US" sz="1100" strike="noStrike" u="none">
              <a:solidFill>
                <a:srgbClr val="000000"/>
              </a:solidFill>
              <a:effectLst/>
              <a:uFillTx/>
              <a:latin typeface="Times New Roman"/>
            </a:endParaRPr>
          </a:p>
        </p:txBody>
      </p:sp>
      <p:sp>
        <p:nvSpPr>
          <p:cNvPr id="1057" name=""/>
          <p:cNvSpPr/>
          <p:nvPr/>
        </p:nvSpPr>
        <p:spPr>
          <a:xfrm>
            <a:off x="1165320" y="3844800"/>
            <a:ext cx="1985760" cy="5590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IT</a:t>
            </a:r>
            <a:br>
              <a:rPr sz="1100"/>
            </a:br>
            <a:r>
              <a:rPr b="0" lang="en-US" sz="1100" strike="noStrike" u="none">
                <a:solidFill>
                  <a:srgbClr val="000000"/>
                </a:solidFill>
                <a:effectLst/>
                <a:uFillTx/>
                <a:latin typeface="Arial"/>
              </a:rPr>
              <a:t>Dayao/Harris</a:t>
            </a:r>
            <a:endParaRPr b="0" lang="en-US" sz="1100" strike="noStrike" u="none">
              <a:solidFill>
                <a:srgbClr val="000000"/>
              </a:solidFill>
              <a:effectLst/>
              <a:uFillTx/>
              <a:latin typeface="Times New Roman"/>
            </a:endParaRPr>
          </a:p>
        </p:txBody>
      </p:sp>
      <p:sp>
        <p:nvSpPr>
          <p:cNvPr id="1058" name=""/>
          <p:cNvSpPr/>
          <p:nvPr/>
        </p:nvSpPr>
        <p:spPr>
          <a:xfrm>
            <a:off x="1614600" y="4484520"/>
            <a:ext cx="1536480" cy="40032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Applications</a:t>
            </a:r>
            <a:endParaRPr b="0" lang="en-US" sz="1100" strike="noStrike" u="none">
              <a:solidFill>
                <a:srgbClr val="000000"/>
              </a:solidFill>
              <a:effectLst/>
              <a:uFillTx/>
              <a:latin typeface="Times New Roman"/>
            </a:endParaRPr>
          </a:p>
        </p:txBody>
      </p:sp>
      <p:sp>
        <p:nvSpPr>
          <p:cNvPr id="1059" name=""/>
          <p:cNvSpPr/>
          <p:nvPr/>
        </p:nvSpPr>
        <p:spPr>
          <a:xfrm>
            <a:off x="1614600" y="4970520"/>
            <a:ext cx="153648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Infrastructure</a:t>
            </a:r>
            <a:endParaRPr b="0" lang="en-US" sz="1100" strike="noStrike" u="none">
              <a:solidFill>
                <a:srgbClr val="000000"/>
              </a:solidFill>
              <a:effectLst/>
              <a:uFillTx/>
              <a:latin typeface="Times New Roman"/>
            </a:endParaRPr>
          </a:p>
        </p:txBody>
      </p:sp>
      <p:sp>
        <p:nvSpPr>
          <p:cNvPr id="1060" name=""/>
          <p:cNvSpPr/>
          <p:nvPr/>
        </p:nvSpPr>
        <p:spPr>
          <a:xfrm>
            <a:off x="1614600" y="5456160"/>
            <a:ext cx="153648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Vendor Mgmt</a:t>
            </a:r>
            <a:endParaRPr b="0" lang="en-US" sz="1100" strike="noStrike" u="none">
              <a:solidFill>
                <a:srgbClr val="000000"/>
              </a:solidFill>
              <a:effectLst/>
              <a:uFillTx/>
              <a:latin typeface="Times New Roman"/>
            </a:endParaRPr>
          </a:p>
        </p:txBody>
      </p:sp>
      <p:sp>
        <p:nvSpPr>
          <p:cNvPr id="1061" name=""/>
          <p:cNvSpPr/>
          <p:nvPr/>
        </p:nvSpPr>
        <p:spPr>
          <a:xfrm>
            <a:off x="3610080" y="2876400"/>
            <a:ext cx="1979640" cy="5590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Financial Ops</a:t>
            </a:r>
            <a:br>
              <a:rPr sz="1100"/>
            </a:br>
            <a:r>
              <a:rPr b="0" lang="en-US" sz="1100" strike="noStrike" u="none">
                <a:solidFill>
                  <a:srgbClr val="000000"/>
                </a:solidFill>
                <a:effectLst/>
                <a:uFillTx/>
                <a:latin typeface="Arial"/>
              </a:rPr>
              <a:t>K. Hughes</a:t>
            </a:r>
            <a:endParaRPr b="0" lang="en-US" sz="1100" strike="noStrike" u="none">
              <a:solidFill>
                <a:srgbClr val="000000"/>
              </a:solidFill>
              <a:effectLst/>
              <a:uFillTx/>
              <a:latin typeface="Times New Roman"/>
            </a:endParaRPr>
          </a:p>
        </p:txBody>
      </p:sp>
      <p:sp>
        <p:nvSpPr>
          <p:cNvPr id="1062" name=""/>
          <p:cNvSpPr/>
          <p:nvPr/>
        </p:nvSpPr>
        <p:spPr>
          <a:xfrm>
            <a:off x="4052880" y="3503520"/>
            <a:ext cx="1536840" cy="40032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Accounting</a:t>
            </a:r>
            <a:endParaRPr b="0" lang="en-US" sz="1100" strike="noStrike" u="none">
              <a:solidFill>
                <a:srgbClr val="000000"/>
              </a:solidFill>
              <a:effectLst/>
              <a:uFillTx/>
              <a:latin typeface="Times New Roman"/>
            </a:endParaRPr>
          </a:p>
        </p:txBody>
      </p:sp>
      <p:sp>
        <p:nvSpPr>
          <p:cNvPr id="1063" name=""/>
          <p:cNvSpPr/>
          <p:nvPr/>
        </p:nvSpPr>
        <p:spPr>
          <a:xfrm>
            <a:off x="4052880" y="3976560"/>
            <a:ext cx="1536840" cy="40032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Tax</a:t>
            </a:r>
            <a:endParaRPr b="0" lang="en-US" sz="1100" strike="noStrike" u="none">
              <a:solidFill>
                <a:srgbClr val="000000"/>
              </a:solidFill>
              <a:effectLst/>
              <a:uFillTx/>
              <a:latin typeface="Times New Roman"/>
            </a:endParaRPr>
          </a:p>
        </p:txBody>
      </p:sp>
      <p:sp>
        <p:nvSpPr>
          <p:cNvPr id="1064" name=""/>
          <p:cNvSpPr/>
          <p:nvPr/>
        </p:nvSpPr>
        <p:spPr>
          <a:xfrm>
            <a:off x="5997600" y="2228760"/>
            <a:ext cx="197964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Risk Control &amp; Ops</a:t>
            </a:r>
            <a:br>
              <a:rPr sz="1100"/>
            </a:br>
            <a:r>
              <a:rPr b="0" lang="en-US" sz="1100" strike="noStrike" u="none">
                <a:solidFill>
                  <a:srgbClr val="000000"/>
                </a:solidFill>
                <a:effectLst/>
                <a:uFillTx/>
                <a:latin typeface="Arial"/>
              </a:rPr>
              <a:t>Curry</a:t>
            </a:r>
            <a:endParaRPr b="0" lang="en-US" sz="1100" strike="noStrike" u="none">
              <a:solidFill>
                <a:srgbClr val="000000"/>
              </a:solidFill>
              <a:effectLst/>
              <a:uFillTx/>
              <a:latin typeface="Times New Roman"/>
            </a:endParaRPr>
          </a:p>
        </p:txBody>
      </p:sp>
      <p:sp>
        <p:nvSpPr>
          <p:cNvPr id="1065" name=""/>
          <p:cNvSpPr/>
          <p:nvPr/>
        </p:nvSpPr>
        <p:spPr>
          <a:xfrm>
            <a:off x="1614600" y="3367080"/>
            <a:ext cx="1536480" cy="40968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Tariff Book</a:t>
            </a:r>
            <a:endParaRPr b="0" lang="en-US" sz="1100" strike="noStrike" u="none">
              <a:solidFill>
                <a:srgbClr val="000000"/>
              </a:solidFill>
              <a:effectLst/>
              <a:uFillTx/>
              <a:latin typeface="Times New Roman"/>
            </a:endParaRPr>
          </a:p>
        </p:txBody>
      </p:sp>
      <p:sp>
        <p:nvSpPr>
          <p:cNvPr id="1066" name=""/>
          <p:cNvSpPr/>
          <p:nvPr/>
        </p:nvSpPr>
        <p:spPr>
          <a:xfrm>
            <a:off x="3598920" y="2228760"/>
            <a:ext cx="1990800" cy="5749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Legal</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Sharp</a:t>
            </a:r>
            <a:endParaRPr b="0" lang="en-US" sz="1100" strike="noStrike" u="none">
              <a:solidFill>
                <a:srgbClr val="000000"/>
              </a:solidFill>
              <a:effectLst/>
              <a:uFillTx/>
              <a:latin typeface="Times New Roman"/>
            </a:endParaRPr>
          </a:p>
        </p:txBody>
      </p:sp>
      <p:sp>
        <p:nvSpPr>
          <p:cNvPr id="1067" name=""/>
          <p:cNvSpPr/>
          <p:nvPr/>
        </p:nvSpPr>
        <p:spPr>
          <a:xfrm>
            <a:off x="3610080" y="4464000"/>
            <a:ext cx="1979640" cy="55872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HR</a:t>
            </a:r>
            <a:br>
              <a:rPr sz="1100"/>
            </a:br>
            <a:r>
              <a:rPr b="0" lang="en-US" sz="1100" strike="noStrike" u="none">
                <a:solidFill>
                  <a:srgbClr val="000000"/>
                </a:solidFill>
                <a:effectLst/>
                <a:uFillTx/>
                <a:latin typeface="Arial"/>
              </a:rPr>
              <a:t>Pieper</a:t>
            </a:r>
            <a:endParaRPr b="0" lang="en-US" sz="1100" strike="noStrike" u="none">
              <a:solidFill>
                <a:srgbClr val="000000"/>
              </a:solidFill>
              <a:effectLst/>
              <a:uFillTx/>
              <a:latin typeface="Times New Roman"/>
            </a:endParaRPr>
          </a:p>
        </p:txBody>
      </p:sp>
      <p:sp>
        <p:nvSpPr>
          <p:cNvPr id="1068" name=""/>
          <p:cNvSpPr/>
          <p:nvPr/>
        </p:nvSpPr>
        <p:spPr>
          <a:xfrm>
            <a:off x="4052880" y="5091120"/>
            <a:ext cx="153684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SMP</a:t>
            </a:r>
            <a:endParaRPr b="0" lang="en-US" sz="1100" strike="noStrike" u="none">
              <a:solidFill>
                <a:srgbClr val="000000"/>
              </a:solidFill>
              <a:effectLst/>
              <a:uFillTx/>
              <a:latin typeface="Times New Roman"/>
            </a:endParaRPr>
          </a:p>
        </p:txBody>
      </p:sp>
      <p:sp>
        <p:nvSpPr>
          <p:cNvPr id="1069" name=""/>
          <p:cNvSpPr/>
          <p:nvPr/>
        </p:nvSpPr>
        <p:spPr>
          <a:xfrm>
            <a:off x="4052880" y="5564160"/>
            <a:ext cx="1536840" cy="399960"/>
          </a:xfrm>
          <a:prstGeom prst="roundRect">
            <a:avLst>
              <a:gd name="adj" fmla="val 50000"/>
            </a:avLst>
          </a:prstGeom>
          <a:solidFill>
            <a:srgbClr val="ffffff"/>
          </a:solidFill>
          <a:ln w="9360">
            <a:solidFill>
              <a:srgbClr val="99cc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Training</a:t>
            </a:r>
            <a:endParaRPr b="0" lang="en-US" sz="1100" strike="noStrike" u="none">
              <a:solidFill>
                <a:srgbClr val="000000"/>
              </a:solidFill>
              <a:effectLst/>
              <a:uFillTx/>
              <a:latin typeface="Times New Roman"/>
            </a:endParaRPr>
          </a:p>
        </p:txBody>
      </p:sp>
      <p:sp>
        <p:nvSpPr>
          <p:cNvPr id="1070" name=""/>
          <p:cNvSpPr/>
          <p:nvPr/>
        </p:nvSpPr>
        <p:spPr>
          <a:xfrm>
            <a:off x="5997600" y="2965320"/>
            <a:ext cx="1979640" cy="5590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Finance/CFO</a:t>
            </a:r>
            <a:br>
              <a:rPr sz="1100"/>
            </a:br>
            <a:r>
              <a:rPr b="0" lang="en-US" sz="1100" strike="noStrike" u="none">
                <a:solidFill>
                  <a:srgbClr val="000000"/>
                </a:solidFill>
                <a:effectLst/>
                <a:uFillTx/>
                <a:latin typeface="Arial"/>
              </a:rPr>
              <a:t>Lipshutz</a:t>
            </a:r>
            <a:endParaRPr b="0" lang="en-US" sz="1100" strike="noStrike" u="none">
              <a:solidFill>
                <a:srgbClr val="000000"/>
              </a:solidFill>
              <a:effectLst/>
              <a:uFillTx/>
              <a:latin typeface="Times New Roman"/>
            </a:endParaRPr>
          </a:p>
        </p:txBody>
      </p:sp>
      <p:sp>
        <p:nvSpPr>
          <p:cNvPr id="1071" name=""/>
          <p:cNvSpPr/>
          <p:nvPr/>
        </p:nvSpPr>
        <p:spPr>
          <a:xfrm>
            <a:off x="5997600" y="3701880"/>
            <a:ext cx="1979640" cy="559080"/>
          </a:xfrm>
          <a:prstGeom prst="roundRect">
            <a:avLst>
              <a:gd name="adj" fmla="val 16667"/>
            </a:avLst>
          </a:prstGeom>
          <a:solidFill>
            <a:srgbClr val="ffffff"/>
          </a:solidFill>
          <a:ln w="9360">
            <a:solidFill>
              <a:srgbClr val="3366cc"/>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cc0000"/>
                </a:solidFill>
                <a:effectLst/>
                <a:uFillTx/>
                <a:latin typeface="Arial"/>
              </a:rPr>
              <a:t>Marcom/Customer</a:t>
            </a:r>
            <a:br>
              <a:rPr sz="1100"/>
            </a:br>
            <a:r>
              <a:rPr b="1" lang="en-US" sz="1100" strike="noStrike" u="none">
                <a:solidFill>
                  <a:srgbClr val="cc0000"/>
                </a:solidFill>
                <a:effectLst/>
                <a:uFillTx/>
                <a:latin typeface="Arial"/>
              </a:rPr>
              <a:t>Loyalty/PR</a:t>
            </a:r>
            <a:br>
              <a:rPr sz="1100"/>
            </a:br>
            <a:r>
              <a:rPr b="0" lang="en-US" sz="1100" strike="noStrike" u="none">
                <a:solidFill>
                  <a:srgbClr val="000000"/>
                </a:solidFill>
                <a:effectLst/>
                <a:uFillTx/>
                <a:latin typeface="Arial"/>
              </a:rPr>
              <a:t>Tilney</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2" name=""/>
          <p:cNvSpPr/>
          <p:nvPr/>
        </p:nvSpPr>
        <p:spPr>
          <a:xfrm>
            <a:off x="4487760" y="360828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7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1074"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1075"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Awards:</a:t>
            </a:r>
            <a:br>
              <a:rPr sz="2800"/>
            </a:br>
            <a:r>
              <a:rPr b="0" lang="en-US" sz="2800" strike="noStrike" u="none">
                <a:solidFill>
                  <a:srgbClr val="003399"/>
                </a:solidFill>
                <a:effectLst/>
                <a:uFillTx/>
                <a:latin typeface="Arial Black"/>
              </a:rPr>
              <a:t>Power Players</a:t>
            </a:r>
            <a:endParaRPr b="0" lang="en-US" sz="2800" strike="noStrike" u="none">
              <a:solidFill>
                <a:srgbClr val="003399"/>
              </a:solidFill>
              <a:effectLst/>
              <a:uFillTx/>
              <a:latin typeface="Arial Black"/>
            </a:endParaRPr>
          </a:p>
        </p:txBody>
      </p:sp>
      <p:sp>
        <p:nvSpPr>
          <p:cNvPr id="1077" name="PlaceHolder 2"/>
          <p:cNvSpPr>
            <a:spLocks noGrp="1"/>
          </p:cNvSpPr>
          <p:nvPr>
            <p:ph/>
          </p:nvPr>
        </p:nvSpPr>
        <p:spPr>
          <a:xfrm>
            <a:off x="950400" y="1358640"/>
            <a:ext cx="3434040" cy="4443480"/>
          </a:xfrm>
          <a:prstGeom prst="rect">
            <a:avLst/>
          </a:prstGeom>
          <a:noFill/>
          <a:ln w="0">
            <a:noFill/>
          </a:ln>
        </p:spPr>
        <p:txBody>
          <a:bodyPr lIns="91440" rIns="91440" tIns="45720" bIns="45720" anchor="t">
            <a:normAutofit lnSpcReduction="9999"/>
          </a:bodyPr>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Heather Mitchell</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Elizabeth Howley</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Tom Munoz</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Ed Jerome</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Stacie Harrison</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Bibiana Norton</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Rob Davis</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Chuck Allured</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Andy Wu</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Karen Harrison</a:t>
            </a:r>
            <a:endParaRPr b="0" lang="en-US" sz="2200" strike="noStrike" u="none">
              <a:solidFill>
                <a:srgbClr val="000000"/>
              </a:solidFill>
              <a:effectLst/>
              <a:uFillTx/>
              <a:latin typeface="Arial"/>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Micah Hatten</a:t>
            </a:r>
            <a:endParaRPr b="0" lang="en-US" sz="2200" strike="noStrike" u="none">
              <a:solidFill>
                <a:srgbClr val="000000"/>
              </a:solidFill>
              <a:effectLst/>
              <a:uFillTx/>
              <a:latin typeface="Arial"/>
            </a:endParaRPr>
          </a:p>
          <a:p>
            <a:pPr marL="343080" indent="0">
              <a:lnSpc>
                <a:spcPct val="90000"/>
              </a:lnSpc>
              <a:spcBef>
                <a:spcPts val="689"/>
              </a:spcBef>
              <a:spcAft>
                <a:spcPts val="41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sp>
        <p:nvSpPr>
          <p:cNvPr id="1078" name=""/>
          <p:cNvSpPr/>
          <p:nvPr/>
        </p:nvSpPr>
        <p:spPr>
          <a:xfrm>
            <a:off x="4819680" y="1359000"/>
            <a:ext cx="4095720" cy="447336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Debra Blake</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Jeanette Reese</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Humberto Cubillos</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Ursula Brenner</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Steve Nguyen</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Jeff Parker</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Judy Smith</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Jennifer Rudolph</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Nicole Schwartz</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Richard Miller</a:t>
            </a:r>
            <a:endParaRPr b="0" lang="en-US" sz="2200" strike="noStrike" u="none">
              <a:solidFill>
                <a:srgbClr val="000000"/>
              </a:solidFill>
              <a:effectLst/>
              <a:uFillTx/>
              <a:latin typeface="Times New Roman"/>
            </a:endParaRPr>
          </a:p>
          <a:p>
            <a:pPr marL="343080" indent="-343080">
              <a:lnSpc>
                <a:spcPct val="90000"/>
              </a:lnSpc>
              <a:spcBef>
                <a:spcPts val="689"/>
              </a:spcBef>
              <a:spcAft>
                <a:spcPts val="41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Maurice Winter</a:t>
            </a:r>
            <a:endParaRPr b="0" lang="en-US" sz="2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9" name=""/>
          <p:cNvSpPr/>
          <p:nvPr/>
        </p:nvSpPr>
        <p:spPr>
          <a:xfrm>
            <a:off x="1282680" y="1371600"/>
            <a:ext cx="6566040" cy="1066680"/>
          </a:xfrm>
          <a:prstGeom prst="roundRect">
            <a:avLst>
              <a:gd name="adj" fmla="val 50000"/>
            </a:avLst>
          </a:prstGeom>
          <a:solidFill>
            <a:srgbClr val="ffffff"/>
          </a:solidFill>
          <a:ln w="12600">
            <a:solidFill>
              <a:srgbClr val="3366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8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Awards:</a:t>
            </a:r>
            <a:br>
              <a:rPr sz="2800"/>
            </a:br>
            <a:r>
              <a:rPr b="0" lang="en-US" sz="2800" strike="noStrike" u="none">
                <a:solidFill>
                  <a:srgbClr val="003399"/>
                </a:solidFill>
                <a:effectLst/>
                <a:uFillTx/>
                <a:latin typeface="Arial Black"/>
              </a:rPr>
              <a:t>Chairman’s Award</a:t>
            </a:r>
            <a:endParaRPr b="0" lang="en-US" sz="2800" strike="noStrike" u="none">
              <a:solidFill>
                <a:srgbClr val="003399"/>
              </a:solidFill>
              <a:effectLst/>
              <a:uFillTx/>
              <a:latin typeface="Arial Black"/>
            </a:endParaRPr>
          </a:p>
        </p:txBody>
      </p:sp>
      <p:sp>
        <p:nvSpPr>
          <p:cNvPr id="1081" name="PlaceHolder 2"/>
          <p:cNvSpPr>
            <a:spLocks noGrp="1"/>
          </p:cNvSpPr>
          <p:nvPr>
            <p:ph/>
          </p:nvPr>
        </p:nvSpPr>
        <p:spPr>
          <a:xfrm>
            <a:off x="1459080" y="1433160"/>
            <a:ext cx="6062400" cy="1739880"/>
          </a:xfrm>
          <a:prstGeom prst="rect">
            <a:avLst/>
          </a:prstGeom>
          <a:noFill/>
          <a:ln w="0">
            <a:noFill/>
          </a:ln>
        </p:spPr>
        <p:txBody>
          <a:bodyPr lIns="90000" rIns="90000" tIns="46800" bIns="46800" anchor="t">
            <a:normAutofit/>
          </a:bodyPr>
          <a:p>
            <a:pPr indent="0" algn="ctr">
              <a:spcBef>
                <a:spcPts val="876"/>
              </a:spcBef>
              <a:spcAft>
                <a:spcPts val="52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f0000"/>
                </a:solidFill>
                <a:effectLst/>
                <a:uFillTx/>
                <a:latin typeface="Arial"/>
              </a:rPr>
              <a:t>Deb Merril</a:t>
            </a:r>
            <a:br>
              <a:rPr sz="2800"/>
            </a:br>
            <a:r>
              <a:rPr b="1" i="1" lang="en-US" sz="2800" strike="noStrike" u="none">
                <a:solidFill>
                  <a:srgbClr val="ff0000"/>
                </a:solidFill>
                <a:effectLst/>
                <a:uFillTx/>
                <a:latin typeface="Arial"/>
              </a:rPr>
              <a:t>Q42000 Chairman’s Award</a:t>
            </a:r>
            <a:endParaRPr b="0" lang="en-US" sz="2800" strike="noStrike" u="none">
              <a:solidFill>
                <a:srgbClr val="000000"/>
              </a:solidFill>
              <a:effectLst/>
              <a:uFillTx/>
              <a:latin typeface="Arial"/>
            </a:endParaRPr>
          </a:p>
        </p:txBody>
      </p:sp>
      <p:sp>
        <p:nvSpPr>
          <p:cNvPr id="1082" name=""/>
          <p:cNvSpPr/>
          <p:nvPr/>
        </p:nvSpPr>
        <p:spPr>
          <a:xfrm>
            <a:off x="355680" y="2706480"/>
            <a:ext cx="8561160" cy="3645720"/>
          </a:xfrm>
          <a:prstGeom prst="rect">
            <a:avLst/>
          </a:prstGeom>
          <a:noFill/>
          <a:ln w="0">
            <a:noFill/>
          </a:ln>
        </p:spPr>
        <p:style>
          <a:lnRef idx="0"/>
          <a:fillRef idx="0"/>
          <a:effectRef idx="0"/>
          <a:fontRef idx="minor"/>
        </p:style>
        <p:txBody>
          <a:bodyPr lIns="90000" rIns="90000" tIns="46800" bIns="46800" anchor="ctr">
            <a:spAutoFit/>
          </a:bodyPr>
          <a:p>
            <a:pPr>
              <a:lnSpc>
                <a:spcPct val="9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Because of Deb Merril’s truly exceptional contributions as Director of Commodity Structuring, she has been selected by her colleagues to receive the EES Chairman’s Award of Excellence for the fourth quarter 2000. Deb has been and continues to be highly instrumental in the success of many of our deals, most recently Pilkington and Owens Corning, working tirelessly </a:t>
            </a:r>
            <a:r>
              <a:rPr b="0" lang="en-US" sz="1300" strike="noStrike" u="none">
                <a:solidFill>
                  <a:srgbClr val="000000"/>
                </a:solidFill>
                <a:effectLst/>
                <a:uFillTx/>
                <a:latin typeface="Arial"/>
              </a:rPr>
              <a:t>to keep team members current on the status of the ever-evolving dynamics of the marketplace and the subsequent issues facing our deals.</a:t>
            </a:r>
            <a:endParaRPr b="0" lang="en-US" sz="1300" strike="noStrike" u="none">
              <a:solidFill>
                <a:srgbClr val="000000"/>
              </a:solidFill>
              <a:effectLst/>
              <a:uFillTx/>
              <a:latin typeface="Times New Roman"/>
            </a:endParaRPr>
          </a:p>
          <a:p>
            <a:pPr>
              <a:lnSpc>
                <a:spcPct val="9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In addition, Deb has consistently gone above and beyond the call of duty to balance multiple client meetings from the road and leaving her MBA classes to address emerging deal issues. She has also worked with the deal teams on the weekends and late into the night to ensure that our clients had solutions that could confidently be presented and approved by their boards.</a:t>
            </a:r>
            <a:endParaRPr b="0" lang="en-US" sz="1300" strike="noStrike" u="none">
              <a:solidFill>
                <a:srgbClr val="000000"/>
              </a:solidFill>
              <a:effectLst/>
              <a:uFillTx/>
              <a:latin typeface="Times New Roman"/>
            </a:endParaRPr>
          </a:p>
          <a:p>
            <a:pPr>
              <a:lnSpc>
                <a:spcPct val="9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Driving our innovative environment is a diverse population of professional backgrounds and experiences. Deb always takes the time to appreciate the alternative opinions and consistently works towards the common goals of the team. Most impressive, however, in the urgent environment we know as Enron, she never compromises the notion of treating each team member with the utmost respect.  </a:t>
            </a:r>
            <a:endParaRPr b="0" lang="en-US" sz="1300" strike="noStrike" u="none">
              <a:solidFill>
                <a:srgbClr val="000000"/>
              </a:solidFill>
              <a:effectLst/>
              <a:uFillTx/>
              <a:latin typeface="Times New Roman"/>
            </a:endParaRPr>
          </a:p>
          <a:p>
            <a:pPr>
              <a:lnSpc>
                <a:spcPct val="9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Deb’s attitude, creativity and drive have truly made a difference to EES. Her work ethic and dedication to finding the best deal structuring solutions for our customers distinguish her as an individual committed to excellence.  </a:t>
            </a:r>
            <a:endParaRPr b="0" lang="en-US" sz="1300" strike="noStrike" u="none">
              <a:solidFill>
                <a:srgbClr val="000000"/>
              </a:solidFill>
              <a:effectLst/>
              <a:uFillTx/>
              <a:latin typeface="Times New Roman"/>
            </a:endParaRPr>
          </a:p>
          <a:p>
            <a:pPr>
              <a:lnSpc>
                <a:spcPct val="9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Thank you, Deb, for your many contributions to EES!</a:t>
            </a:r>
            <a:endParaRPr b="0" lang="en-US" sz="1300" strike="noStrike" u="none">
              <a:solidFill>
                <a:srgbClr val="000000"/>
              </a:solidFill>
              <a:effectLst/>
              <a:uFillTx/>
              <a:latin typeface="Times New Roman"/>
            </a:endParaRPr>
          </a:p>
          <a:p>
            <a:pPr>
              <a:lnSpc>
                <a:spcPct val="9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3" name=""/>
          <p:cNvSpPr/>
          <p:nvPr/>
        </p:nvSpPr>
        <p:spPr>
          <a:xfrm>
            <a:off x="4487760" y="426888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8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1085"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1086"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7" name=""/>
          <p:cNvSpPr/>
          <p:nvPr/>
        </p:nvSpPr>
        <p:spPr>
          <a:xfrm>
            <a:off x="4487760" y="494172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8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1089"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1090"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Expectations</a:t>
            </a:r>
            <a:endParaRPr b="0" lang="en-US" sz="2800" strike="noStrike" u="none">
              <a:solidFill>
                <a:srgbClr val="003399"/>
              </a:solidFill>
              <a:effectLst/>
              <a:uFillTx/>
              <a:latin typeface="Arial Black"/>
            </a:endParaRPr>
          </a:p>
        </p:txBody>
      </p:sp>
      <p:sp>
        <p:nvSpPr>
          <p:cNvPr id="55" name="PlaceHolder 2"/>
          <p:cNvSpPr>
            <a:spLocks noGrp="1"/>
          </p:cNvSpPr>
          <p:nvPr>
            <p:ph/>
          </p:nvPr>
        </p:nvSpPr>
        <p:spPr>
          <a:xfrm>
            <a:off x="518760" y="1487160"/>
            <a:ext cx="3957480" cy="4443480"/>
          </a:xfrm>
          <a:prstGeom prst="rect">
            <a:avLst/>
          </a:prstGeom>
          <a:noFill/>
          <a:ln w="0">
            <a:noFill/>
          </a:ln>
        </p:spPr>
        <p:txBody>
          <a:bodyPr lIns="90000" rIns="90000" tIns="46800" bIns="46800" anchor="t">
            <a:normAutofit/>
          </a:bodyPr>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Meet Our Financial and </a:t>
            </a:r>
            <a:br>
              <a:rPr sz="2000"/>
            </a:br>
            <a:r>
              <a:rPr b="0" lang="en-US" sz="2000" strike="noStrike" u="none">
                <a:solidFill>
                  <a:srgbClr val="000000"/>
                </a:solidFill>
                <a:effectLst/>
                <a:uFillTx/>
                <a:latin typeface="Arial"/>
              </a:rPr>
              <a:t>Non-Financial Targets</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Build for the Future</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Focused and Accountable</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High Performance Culture</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Nimble/Continual Reinvention</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Open Communication, Respect and Integrity:</a:t>
            </a:r>
            <a:br>
              <a:rPr sz="2000"/>
            </a:br>
            <a:r>
              <a:rPr b="0" lang="en-US" sz="2000" strike="noStrike" u="none">
                <a:solidFill>
                  <a:srgbClr val="000000"/>
                </a:solidFill>
                <a:effectLst/>
                <a:uFillTx/>
                <a:latin typeface="Arial"/>
              </a:rPr>
              <a:t>“No separate agendas or games”</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Work Hard/Play Hard</a:t>
            </a:r>
            <a:endParaRPr b="0" lang="en-US" sz="2000" strike="noStrike" u="none">
              <a:solidFill>
                <a:srgbClr val="000000"/>
              </a:solidFill>
              <a:effectLst/>
              <a:uFillTx/>
              <a:latin typeface="Arial"/>
            </a:endParaRPr>
          </a:p>
          <a:p>
            <a:pPr marL="343080" indent="0">
              <a:spcBef>
                <a:spcPts val="624"/>
              </a:spcBef>
              <a:spcAft>
                <a:spcPts val="37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56" name="PlaceHolder 3"/>
          <p:cNvSpPr>
            <a:spLocks noGrp="1"/>
          </p:cNvSpPr>
          <p:nvPr>
            <p:ph/>
          </p:nvPr>
        </p:nvSpPr>
        <p:spPr>
          <a:xfrm>
            <a:off x="4629240" y="1487160"/>
            <a:ext cx="3959280" cy="4443480"/>
          </a:xfrm>
          <a:prstGeom prst="rect">
            <a:avLst/>
          </a:prstGeom>
          <a:noFill/>
          <a:ln w="0">
            <a:noFill/>
          </a:ln>
        </p:spPr>
        <p:txBody>
          <a:bodyPr lIns="91440" rIns="91440" tIns="45720" bIns="45720" anchor="t">
            <a:normAutofit/>
          </a:bodyPr>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Tight Business Plans and Crisp Execution</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Earnings Machine</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Continual Personal and Corporate Growth:</a:t>
            </a:r>
            <a:br>
              <a:rPr sz="2000"/>
            </a:br>
            <a:r>
              <a:rPr b="0" lang="en-US" sz="2000" strike="noStrike" u="none">
                <a:solidFill>
                  <a:srgbClr val="000000"/>
                </a:solidFill>
                <a:effectLst/>
                <a:uFillTx/>
                <a:latin typeface="Arial"/>
              </a:rPr>
              <a:t>“Raising the Bar”</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Understanding of Value</a:t>
            </a:r>
            <a:br>
              <a:rPr sz="2000"/>
            </a:br>
            <a:r>
              <a:rPr b="0" lang="en-US" sz="2000" strike="noStrike" u="none">
                <a:solidFill>
                  <a:srgbClr val="000000"/>
                </a:solidFill>
                <a:effectLst/>
                <a:uFillTx/>
                <a:latin typeface="Arial"/>
              </a:rPr>
              <a:t>and Continual Innovation</a:t>
            </a:r>
            <a:endParaRPr b="0" lang="en-US" sz="2000" strike="noStrike" u="none">
              <a:solidFill>
                <a:srgbClr val="000000"/>
              </a:solidFill>
              <a:effectLst/>
              <a:uFillTx/>
              <a:latin typeface="Arial"/>
            </a:endParaRPr>
          </a:p>
          <a:p>
            <a:pPr marL="343080" indent="-343080">
              <a:spcBef>
                <a:spcPts val="624"/>
              </a:spcBef>
              <a:spcAft>
                <a:spcPts val="374"/>
              </a:spcAft>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Individual and Corporate Integrity</a:t>
            </a: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
          <p:cNvSpPr/>
          <p:nvPr/>
        </p:nvSpPr>
        <p:spPr>
          <a:xfrm>
            <a:off x="338040" y="3595680"/>
            <a:ext cx="4017960" cy="546120"/>
          </a:xfrm>
          <a:prstGeom prst="roundRect">
            <a:avLst>
              <a:gd name="adj" fmla="val 48648"/>
            </a:avLst>
          </a:prstGeom>
          <a:solidFill>
            <a:srgbClr val="ffcc00"/>
          </a:solidFill>
          <a:ln w="1260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Agenda</a:t>
            </a:r>
            <a:endParaRPr b="0" lang="en-US" sz="2800" strike="noStrike" u="none">
              <a:solidFill>
                <a:srgbClr val="003399"/>
              </a:solidFill>
              <a:effectLst/>
              <a:uFillTx/>
              <a:latin typeface="Arial Black"/>
            </a:endParaRPr>
          </a:p>
        </p:txBody>
      </p:sp>
      <p:sp>
        <p:nvSpPr>
          <p:cNvPr id="59" name="PlaceHolder 2"/>
          <p:cNvSpPr>
            <a:spLocks noGrp="1"/>
          </p:cNvSpPr>
          <p:nvPr>
            <p:ph/>
          </p:nvPr>
        </p:nvSpPr>
        <p:spPr>
          <a:xfrm>
            <a:off x="518760" y="1424160"/>
            <a:ext cx="3957480" cy="4443120"/>
          </a:xfrm>
          <a:prstGeom prst="rect">
            <a:avLst/>
          </a:prstGeom>
          <a:noFill/>
          <a:ln w="0">
            <a:noFill/>
          </a:ln>
        </p:spPr>
        <p:txBody>
          <a:bodyPr lIns="90000" rIns="90000" tIns="46800" bIns="4680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Vision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Expectations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2000 Review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Customer Video</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2001 Targets</a:t>
            </a:r>
            <a:endParaRPr b="0" lang="en-US" sz="2400" strike="noStrike" u="none">
              <a:solidFill>
                <a:srgbClr val="000000"/>
              </a:solidFill>
              <a:effectLst/>
              <a:uFillTx/>
              <a:latin typeface="Arial"/>
            </a:endParaRPr>
          </a:p>
        </p:txBody>
      </p:sp>
      <p:sp>
        <p:nvSpPr>
          <p:cNvPr id="60" name="PlaceHolder 3"/>
          <p:cNvSpPr>
            <a:spLocks noGrp="1"/>
          </p:cNvSpPr>
          <p:nvPr>
            <p:ph/>
          </p:nvPr>
        </p:nvSpPr>
        <p:spPr>
          <a:xfrm>
            <a:off x="4629240" y="1424160"/>
            <a:ext cx="3959280" cy="4443120"/>
          </a:xfrm>
          <a:prstGeom prst="rect">
            <a:avLst/>
          </a:prstGeom>
          <a:noFill/>
          <a:ln w="0">
            <a:noFill/>
          </a:ln>
        </p:spPr>
        <p:txBody>
          <a:bodyPr lIns="91440" rIns="91440" tIns="45720" bIns="45720" anchor="t">
            <a:normAutofit/>
          </a:bodyPr>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Market Overview</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Strategy/Themes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Organization</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Awards</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Q &amp; A</a:t>
            </a:r>
            <a:endParaRPr b="0" lang="en-US" sz="2400" strike="noStrike" u="none">
              <a:solidFill>
                <a:srgbClr val="000000"/>
              </a:solidFill>
              <a:effectLst/>
              <a:uFillTx/>
              <a:latin typeface="Arial"/>
            </a:endParaRPr>
          </a:p>
          <a:p>
            <a:pPr marL="343080" indent="-343080">
              <a:lnSpc>
                <a:spcPct val="160000"/>
              </a:lnSpc>
              <a:spcBef>
                <a:spcPts val="75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Close</a:t>
            </a:r>
            <a:endParaRPr b="0" lang="en-US" sz="2400" strike="noStrike" u="none">
              <a:solidFill>
                <a:srgbClr val="000000"/>
              </a:solidFill>
              <a:effectLst/>
              <a:uFillTx/>
              <a:latin typeface="Arial"/>
            </a:endParaRPr>
          </a:p>
          <a:p>
            <a:pPr marL="34308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61" name=""/>
          <p:cNvGraphicFramePr/>
          <p:nvPr/>
        </p:nvGraphicFramePr>
        <p:xfrm>
          <a:off x="6443640" y="861840"/>
          <a:ext cx="1273320" cy="4873680"/>
        </p:xfrm>
        <a:graphic>
          <a:graphicData uri="http://schemas.openxmlformats.org/presentationml/2006/ole">
            <p:oleObj r:id="rId1" spid="">
              <p:embed/>
              <p:pic>
                <p:nvPicPr>
                  <p:cNvPr id="62" name="" descr=""/>
                  <p:cNvPicPr/>
                  <p:nvPr/>
                </p:nvPicPr>
                <p:blipFill>
                  <a:blip r:embed="rId2"/>
                  <a:stretch/>
                </p:blipFill>
                <p:spPr>
                  <a:xfrm>
                    <a:off x="6443640" y="861840"/>
                    <a:ext cx="1273320" cy="4873680"/>
                  </a:xfrm>
                  <a:prstGeom prst="rect">
                    <a:avLst/>
                  </a:prstGeom>
                  <a:noFill/>
                  <a:ln w="0">
                    <a:noFill/>
                  </a:ln>
                </p:spPr>
              </p:pic>
            </p:oleObj>
          </a:graphicData>
        </a:graphic>
      </p:graphicFrame>
      <p:sp>
        <p:nvSpPr>
          <p:cNvPr id="63" name=""/>
          <p:cNvSpPr/>
          <p:nvPr/>
        </p:nvSpPr>
        <p:spPr>
          <a:xfrm>
            <a:off x="636480" y="1154160"/>
            <a:ext cx="5300640" cy="51354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4" name=""/>
          <p:cNvSpPr/>
          <p:nvPr/>
        </p:nvSpPr>
        <p:spPr>
          <a:xfrm>
            <a:off x="2035080" y="1231560"/>
            <a:ext cx="2506680" cy="50544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Quarterly</a:t>
            </a:r>
            <a:endParaRPr b="0" lang="en-US" sz="1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(Millions)</a:t>
            </a:r>
            <a:endParaRPr b="0" lang="en-US" sz="1200" strike="noStrike" u="none">
              <a:solidFill>
                <a:srgbClr val="000000"/>
              </a:solidFill>
              <a:effectLst/>
              <a:uFillTx/>
              <a:latin typeface="Times New Roman"/>
            </a:endParaRPr>
          </a:p>
        </p:txBody>
      </p:sp>
      <p:sp>
        <p:nvSpPr>
          <p:cNvPr id="65" name=""/>
          <p:cNvSpPr/>
          <p:nvPr/>
        </p:nvSpPr>
        <p:spPr>
          <a:xfrm>
            <a:off x="5770440" y="1231560"/>
            <a:ext cx="2644920" cy="50544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Annual</a:t>
            </a:r>
            <a:br>
              <a:rPr sz="1600"/>
            </a:br>
            <a:r>
              <a:rPr b="1" lang="en-US" sz="1200" strike="noStrike" u="none">
                <a:solidFill>
                  <a:srgbClr val="000000"/>
                </a:solidFill>
                <a:effectLst/>
                <a:uFillTx/>
                <a:latin typeface="Arial"/>
              </a:rPr>
              <a:t>(Millions)</a:t>
            </a:r>
            <a:endParaRPr b="0" lang="en-US" sz="1200" strike="noStrike" u="none">
              <a:solidFill>
                <a:srgbClr val="000000"/>
              </a:solidFill>
              <a:effectLst/>
              <a:uFillTx/>
              <a:latin typeface="Times New Roman"/>
            </a:endParaRPr>
          </a:p>
        </p:txBody>
      </p:sp>
      <p:sp>
        <p:nvSpPr>
          <p:cNvPr id="66" name=""/>
          <p:cNvSpPr/>
          <p:nvPr/>
        </p:nvSpPr>
        <p:spPr>
          <a:xfrm>
            <a:off x="7101360" y="445500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67" name=""/>
          <p:cNvSpPr/>
          <p:nvPr/>
        </p:nvSpPr>
        <p:spPr>
          <a:xfrm>
            <a:off x="6515640" y="422496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68" name=""/>
          <p:cNvSpPr/>
          <p:nvPr/>
        </p:nvSpPr>
        <p:spPr>
          <a:xfrm>
            <a:off x="7039440" y="3008880"/>
            <a:ext cx="51984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$103</a:t>
            </a:r>
            <a:endParaRPr b="0" lang="en-US" sz="1200" strike="noStrike" u="none">
              <a:solidFill>
                <a:srgbClr val="000000"/>
              </a:solidFill>
              <a:effectLst/>
              <a:uFillTx/>
              <a:latin typeface="Times New Roman"/>
            </a:endParaRPr>
          </a:p>
        </p:txBody>
      </p:sp>
      <p:sp>
        <p:nvSpPr>
          <p:cNvPr id="69" name=""/>
          <p:cNvSpPr/>
          <p:nvPr/>
        </p:nvSpPr>
        <p:spPr>
          <a:xfrm>
            <a:off x="6516000" y="5234400"/>
            <a:ext cx="53640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($68)</a:t>
            </a:r>
            <a:endParaRPr b="0" lang="en-US" sz="1200" strike="noStrike" u="none">
              <a:solidFill>
                <a:srgbClr val="000000"/>
              </a:solidFill>
              <a:effectLst/>
              <a:uFillTx/>
              <a:latin typeface="Times New Roman"/>
            </a:endParaRPr>
          </a:p>
        </p:txBody>
      </p:sp>
      <p:sp>
        <p:nvSpPr>
          <p:cNvPr id="70" name=""/>
          <p:cNvSpPr/>
          <p:nvPr/>
        </p:nvSpPr>
        <p:spPr>
          <a:xfrm>
            <a:off x="6200640" y="1160640"/>
            <a:ext cx="1778040" cy="51386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1" name=""/>
          <p:cNvSpPr/>
          <p:nvPr/>
        </p:nvSpPr>
        <p:spPr>
          <a:xfrm>
            <a:off x="7137720" y="3642120"/>
            <a:ext cx="494280" cy="276840"/>
          </a:xfrm>
          <a:prstGeom prst="rect">
            <a:avLst/>
          </a:prstGeom>
          <a:noFill/>
          <a:ln w="0">
            <a:noFill/>
          </a:ln>
          <a:effectLst>
            <a:outerShdw dist="0" dir="0" blurRad="0" rotWithShape="0">
              <a:srgbClr val="000000"/>
            </a:outerShdw>
          </a:effectLst>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$50*</a:t>
            </a:r>
            <a:endParaRPr b="0" lang="en-US" sz="1200" strike="noStrike" u="none">
              <a:solidFill>
                <a:srgbClr val="000000"/>
              </a:solidFill>
              <a:effectLst/>
              <a:uFillTx/>
              <a:latin typeface="Times New Roman"/>
            </a:endParaRPr>
          </a:p>
        </p:txBody>
      </p:sp>
      <p:sp>
        <p:nvSpPr>
          <p:cNvPr id="72" name=""/>
          <p:cNvSpPr/>
          <p:nvPr/>
        </p:nvSpPr>
        <p:spPr>
          <a:xfrm>
            <a:off x="6415560" y="5690160"/>
            <a:ext cx="13240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*Original Target</a:t>
            </a:r>
            <a:endParaRPr b="0" lang="en-US" sz="1200" strike="noStrike" u="none">
              <a:solidFill>
                <a:srgbClr val="000000"/>
              </a:solidFill>
              <a:effectLst/>
              <a:uFillTx/>
              <a:latin typeface="Times New Roman"/>
            </a:endParaRPr>
          </a:p>
        </p:txBody>
      </p:sp>
      <p:sp>
        <p:nvSpPr>
          <p:cNvPr id="73" name=""/>
          <p:cNvSpPr/>
          <p:nvPr/>
        </p:nvSpPr>
        <p:spPr>
          <a:xfrm>
            <a:off x="7137360" y="3886200"/>
            <a:ext cx="482760" cy="0"/>
          </a:xfrm>
          <a:prstGeom prst="line">
            <a:avLst/>
          </a:prstGeom>
          <a:ln w="19080">
            <a:solidFill>
              <a:srgbClr val="ffff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74" name=""/>
          <p:cNvGraphicFramePr/>
          <p:nvPr/>
        </p:nvGraphicFramePr>
        <p:xfrm>
          <a:off x="765000" y="1249200"/>
          <a:ext cx="5067360" cy="5326200"/>
        </p:xfrm>
        <a:graphic>
          <a:graphicData uri="http://schemas.openxmlformats.org/presentationml/2006/ole">
            <p:oleObj r:id="rId3" spid="">
              <p:embed/>
              <p:pic>
                <p:nvPicPr>
                  <p:cNvPr id="75" name="" descr=""/>
                  <p:cNvPicPr/>
                  <p:nvPr/>
                </p:nvPicPr>
                <p:blipFill>
                  <a:blip r:embed="rId4"/>
                  <a:stretch/>
                </p:blipFill>
                <p:spPr>
                  <a:xfrm>
                    <a:off x="765000" y="1249200"/>
                    <a:ext cx="5067360" cy="5326200"/>
                  </a:xfrm>
                  <a:prstGeom prst="rect">
                    <a:avLst/>
                  </a:prstGeom>
                  <a:noFill/>
                  <a:ln w="0">
                    <a:noFill/>
                  </a:ln>
                </p:spPr>
              </p:pic>
            </p:oleObj>
          </a:graphicData>
        </a:graphic>
      </p:graphicFrame>
      <p:sp>
        <p:nvSpPr>
          <p:cNvPr id="76" name=""/>
          <p:cNvSpPr/>
          <p:nvPr/>
        </p:nvSpPr>
        <p:spPr>
          <a:xfrm>
            <a:off x="945360" y="5988600"/>
            <a:ext cx="53640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($31)</a:t>
            </a:r>
            <a:endParaRPr b="0" lang="en-US" sz="1200" strike="noStrike" u="none">
              <a:solidFill>
                <a:srgbClr val="000000"/>
              </a:solidFill>
              <a:effectLst/>
              <a:uFillTx/>
              <a:latin typeface="Times New Roman"/>
            </a:endParaRPr>
          </a:p>
        </p:txBody>
      </p:sp>
      <p:sp>
        <p:nvSpPr>
          <p:cNvPr id="77" name=""/>
          <p:cNvSpPr/>
          <p:nvPr/>
        </p:nvSpPr>
        <p:spPr>
          <a:xfrm>
            <a:off x="3367800" y="351828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$16</a:t>
            </a:r>
            <a:endParaRPr b="0" lang="en-US" sz="1200" strike="noStrike" u="none">
              <a:solidFill>
                <a:srgbClr val="000000"/>
              </a:solidFill>
              <a:effectLst/>
              <a:uFillTx/>
              <a:latin typeface="Times New Roman"/>
            </a:endParaRPr>
          </a:p>
        </p:txBody>
      </p:sp>
      <p:sp>
        <p:nvSpPr>
          <p:cNvPr id="78" name=""/>
          <p:cNvSpPr/>
          <p:nvPr/>
        </p:nvSpPr>
        <p:spPr>
          <a:xfrm>
            <a:off x="3923280" y="317556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$24</a:t>
            </a:r>
            <a:endParaRPr b="0" lang="en-US" sz="1200" strike="noStrike" u="none">
              <a:solidFill>
                <a:srgbClr val="000000"/>
              </a:solidFill>
              <a:effectLst/>
              <a:uFillTx/>
              <a:latin typeface="Times New Roman"/>
            </a:endParaRPr>
          </a:p>
        </p:txBody>
      </p:sp>
      <p:sp>
        <p:nvSpPr>
          <p:cNvPr id="79" name=""/>
          <p:cNvSpPr/>
          <p:nvPr/>
        </p:nvSpPr>
        <p:spPr>
          <a:xfrm>
            <a:off x="4517280" y="283752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$30</a:t>
            </a:r>
            <a:endParaRPr b="0" lang="en-US" sz="1200" strike="noStrike" u="none">
              <a:solidFill>
                <a:srgbClr val="000000"/>
              </a:solidFill>
              <a:effectLst/>
              <a:uFillTx/>
              <a:latin typeface="Times New Roman"/>
            </a:endParaRPr>
          </a:p>
        </p:txBody>
      </p:sp>
      <p:sp>
        <p:nvSpPr>
          <p:cNvPr id="80" name=""/>
          <p:cNvSpPr/>
          <p:nvPr/>
        </p:nvSpPr>
        <p:spPr>
          <a:xfrm>
            <a:off x="5080680" y="270576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$33</a:t>
            </a:r>
            <a:endParaRPr b="0" lang="en-US" sz="1200" strike="noStrike" u="none">
              <a:solidFill>
                <a:srgbClr val="000000"/>
              </a:solidFill>
              <a:effectLst/>
              <a:uFillTx/>
              <a:latin typeface="Times New Roman"/>
            </a:endParaRPr>
          </a:p>
        </p:txBody>
      </p:sp>
      <p:sp>
        <p:nvSpPr>
          <p:cNvPr id="81" name=""/>
          <p:cNvSpPr/>
          <p:nvPr/>
        </p:nvSpPr>
        <p:spPr>
          <a:xfrm>
            <a:off x="1554840" y="5701320"/>
            <a:ext cx="53640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($26)</a:t>
            </a:r>
            <a:endParaRPr b="0" lang="en-US" sz="1200" strike="noStrike" u="none">
              <a:solidFill>
                <a:srgbClr val="000000"/>
              </a:solidFill>
              <a:effectLst/>
              <a:uFillTx/>
              <a:latin typeface="Times New Roman"/>
            </a:endParaRPr>
          </a:p>
        </p:txBody>
      </p:sp>
      <p:sp>
        <p:nvSpPr>
          <p:cNvPr id="82" name=""/>
          <p:cNvSpPr/>
          <p:nvPr/>
        </p:nvSpPr>
        <p:spPr>
          <a:xfrm>
            <a:off x="2108880" y="5347080"/>
            <a:ext cx="53640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($18)</a:t>
            </a:r>
            <a:endParaRPr b="0" lang="en-US" sz="1200" strike="noStrike" u="none">
              <a:solidFill>
                <a:srgbClr val="000000"/>
              </a:solidFill>
              <a:effectLst/>
              <a:uFillTx/>
              <a:latin typeface="Times New Roman"/>
            </a:endParaRPr>
          </a:p>
        </p:txBody>
      </p:sp>
      <p:sp>
        <p:nvSpPr>
          <p:cNvPr id="83" name=""/>
          <p:cNvSpPr/>
          <p:nvPr/>
        </p:nvSpPr>
        <p:spPr>
          <a:xfrm>
            <a:off x="2763360" y="3934440"/>
            <a:ext cx="3502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$7</a:t>
            </a:r>
            <a:endParaRPr b="0" lang="en-US" sz="1200" strike="noStrike" u="none">
              <a:solidFill>
                <a:srgbClr val="000000"/>
              </a:solidFill>
              <a:effectLst/>
              <a:uFillTx/>
              <a:latin typeface="Times New Roman"/>
            </a:endParaRPr>
          </a:p>
        </p:txBody>
      </p:sp>
      <p:sp>
        <p:nvSpPr>
          <p:cNvPr id="84" name=""/>
          <p:cNvSpPr/>
          <p:nvPr/>
        </p:nvSpPr>
        <p:spPr>
          <a:xfrm>
            <a:off x="932760" y="4246920"/>
            <a:ext cx="5536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Q199</a:t>
            </a:r>
            <a:endParaRPr b="0" lang="en-US" sz="1200" strike="noStrike" u="none">
              <a:solidFill>
                <a:srgbClr val="000000"/>
              </a:solidFill>
              <a:effectLst/>
              <a:uFillTx/>
              <a:latin typeface="Times New Roman"/>
            </a:endParaRPr>
          </a:p>
        </p:txBody>
      </p:sp>
      <p:sp>
        <p:nvSpPr>
          <p:cNvPr id="85" name=""/>
          <p:cNvSpPr/>
          <p:nvPr/>
        </p:nvSpPr>
        <p:spPr>
          <a:xfrm>
            <a:off x="1539000" y="4246920"/>
            <a:ext cx="5536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Q299</a:t>
            </a:r>
            <a:endParaRPr b="0" lang="en-US" sz="1200" strike="noStrike" u="none">
              <a:solidFill>
                <a:srgbClr val="000000"/>
              </a:solidFill>
              <a:effectLst/>
              <a:uFillTx/>
              <a:latin typeface="Times New Roman"/>
            </a:endParaRPr>
          </a:p>
        </p:txBody>
      </p:sp>
      <p:sp>
        <p:nvSpPr>
          <p:cNvPr id="86" name=""/>
          <p:cNvSpPr/>
          <p:nvPr/>
        </p:nvSpPr>
        <p:spPr>
          <a:xfrm>
            <a:off x="2107440" y="4246920"/>
            <a:ext cx="5536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Q399</a:t>
            </a:r>
            <a:endParaRPr b="0" lang="en-US" sz="1200" strike="noStrike" u="none">
              <a:solidFill>
                <a:srgbClr val="000000"/>
              </a:solidFill>
              <a:effectLst/>
              <a:uFillTx/>
              <a:latin typeface="Times New Roman"/>
            </a:endParaRPr>
          </a:p>
        </p:txBody>
      </p:sp>
      <p:sp>
        <p:nvSpPr>
          <p:cNvPr id="87" name=""/>
          <p:cNvSpPr/>
          <p:nvPr/>
        </p:nvSpPr>
        <p:spPr>
          <a:xfrm>
            <a:off x="2714040" y="4478760"/>
            <a:ext cx="5536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Q499</a:t>
            </a:r>
            <a:endParaRPr b="0" lang="en-US" sz="1200" strike="noStrike" u="none">
              <a:solidFill>
                <a:srgbClr val="000000"/>
              </a:solidFill>
              <a:effectLst/>
              <a:uFillTx/>
              <a:latin typeface="Times New Roman"/>
            </a:endParaRPr>
          </a:p>
        </p:txBody>
      </p:sp>
      <p:sp>
        <p:nvSpPr>
          <p:cNvPr id="88" name=""/>
          <p:cNvSpPr/>
          <p:nvPr/>
        </p:nvSpPr>
        <p:spPr>
          <a:xfrm>
            <a:off x="3361680" y="4478760"/>
            <a:ext cx="5536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Q100</a:t>
            </a:r>
            <a:endParaRPr b="0" lang="en-US" sz="1200" strike="noStrike" u="none">
              <a:solidFill>
                <a:srgbClr val="000000"/>
              </a:solidFill>
              <a:effectLst/>
              <a:uFillTx/>
              <a:latin typeface="Times New Roman"/>
            </a:endParaRPr>
          </a:p>
        </p:txBody>
      </p:sp>
      <p:sp>
        <p:nvSpPr>
          <p:cNvPr id="89" name=""/>
          <p:cNvSpPr/>
          <p:nvPr/>
        </p:nvSpPr>
        <p:spPr>
          <a:xfrm>
            <a:off x="3891960" y="4478760"/>
            <a:ext cx="5536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Q200</a:t>
            </a:r>
            <a:endParaRPr b="0" lang="en-US" sz="1200" strike="noStrike" u="none">
              <a:solidFill>
                <a:srgbClr val="000000"/>
              </a:solidFill>
              <a:effectLst/>
              <a:uFillTx/>
              <a:latin typeface="Times New Roman"/>
            </a:endParaRPr>
          </a:p>
        </p:txBody>
      </p:sp>
      <p:sp>
        <p:nvSpPr>
          <p:cNvPr id="90" name=""/>
          <p:cNvSpPr/>
          <p:nvPr/>
        </p:nvSpPr>
        <p:spPr>
          <a:xfrm>
            <a:off x="4510800" y="4478760"/>
            <a:ext cx="5536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Q300</a:t>
            </a:r>
            <a:endParaRPr b="0" lang="en-US" sz="1200" strike="noStrike" u="none">
              <a:solidFill>
                <a:srgbClr val="000000"/>
              </a:solidFill>
              <a:effectLst/>
              <a:uFillTx/>
              <a:latin typeface="Times New Roman"/>
            </a:endParaRPr>
          </a:p>
        </p:txBody>
      </p:sp>
      <p:sp>
        <p:nvSpPr>
          <p:cNvPr id="91" name=""/>
          <p:cNvSpPr/>
          <p:nvPr/>
        </p:nvSpPr>
        <p:spPr>
          <a:xfrm>
            <a:off x="5047560" y="4478760"/>
            <a:ext cx="553680" cy="2768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Q400</a:t>
            </a:r>
            <a:endParaRPr b="0" lang="en-US" sz="1200" strike="noStrike" u="none">
              <a:solidFill>
                <a:srgbClr val="000000"/>
              </a:solidFill>
              <a:effectLst/>
              <a:uFillTx/>
              <a:latin typeface="Times New Roman"/>
            </a:endParaRPr>
          </a:p>
        </p:txBody>
      </p:sp>
      <p:sp>
        <p:nvSpPr>
          <p:cNvPr id="9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Black"/>
              </a:rPr>
              <a:t>Enron Energy Services</a:t>
            </a:r>
            <a:r>
              <a:rPr b="0" lang="en-US" sz="2800" strike="noStrike" u="none">
                <a:solidFill>
                  <a:srgbClr val="003399"/>
                </a:solidFill>
                <a:effectLst/>
                <a:uFillTx/>
                <a:latin typeface="Arial Black"/>
              </a:rPr>
              <a:t> </a:t>
            </a:r>
            <a:br>
              <a:rPr sz="2800"/>
            </a:br>
            <a:r>
              <a:rPr b="0" lang="en-US" sz="2800" strike="noStrike" u="none">
                <a:solidFill>
                  <a:srgbClr val="003399"/>
                </a:solidFill>
                <a:effectLst/>
                <a:uFillTx/>
                <a:latin typeface="Arial Black"/>
              </a:rPr>
              <a:t>EBIT</a:t>
            </a:r>
            <a:endParaRPr b="0" lang="en-US" sz="2800" strike="noStrike" u="none">
              <a:solidFill>
                <a:srgbClr val="003399"/>
              </a:solidFill>
              <a:effectLst/>
              <a:uFillTx/>
              <a:latin typeface="Arial Black"/>
            </a:endParaRPr>
          </a:p>
        </p:txBody>
      </p:sp>
      <p:sp>
        <p:nvSpPr>
          <p:cNvPr id="93" name=""/>
          <p:cNvSpPr/>
          <p:nvPr/>
        </p:nvSpPr>
        <p:spPr>
          <a:xfrm>
            <a:off x="344520" y="1449360"/>
            <a:ext cx="758880" cy="806400"/>
          </a:xfrm>
          <a:custGeom>
            <a:avLst/>
            <a:gdLst/>
            <a:ahLst/>
            <a:rect l="l" t="t" r="r" b="b"/>
            <a:pathLst>
              <a:path w="312" h="380">
                <a:moveTo>
                  <a:pt x="153" y="380"/>
                </a:moveTo>
                <a:lnTo>
                  <a:pt x="61" y="380"/>
                </a:lnTo>
                <a:lnTo>
                  <a:pt x="0" y="268"/>
                </a:lnTo>
                <a:lnTo>
                  <a:pt x="60" y="222"/>
                </a:lnTo>
                <a:lnTo>
                  <a:pt x="108" y="309"/>
                </a:lnTo>
                <a:lnTo>
                  <a:pt x="220" y="0"/>
                </a:lnTo>
                <a:lnTo>
                  <a:pt x="312" y="0"/>
                </a:lnTo>
                <a:lnTo>
                  <a:pt x="153" y="38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6759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1998-01-28T12:10:42Z</dcterms:created>
  <dc:creator>Rana Daly</dc:creator>
  <dc:description/>
  <dc:language>en-US</dc:language>
  <cp:lastModifiedBy>Nicole Brown-Steed</cp:lastModifiedBy>
  <cp:lastPrinted>2001-03-27T11:39:23Z</cp:lastPrinted>
  <dcterms:modified xsi:type="dcterms:W3CDTF">2001-03-27T19:48:48Z</dcterms:modified>
  <cp:revision>263</cp:revision>
  <dc:subject>March 28, 2001 All Employee Meeting</dc:subject>
  <dc:title>EES All Employee Meeting</dc:title>
</cp:coreProperties>
</file>