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7038000" cy="918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3"/>
          </p:nvPr>
        </p:nvSpPr>
        <p:spPr>
          <a:xfrm>
            <a:off x="3962520" y="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21932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040" y="4343400"/>
            <a:ext cx="51814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4"/>
          </p:nvPr>
        </p:nvSpPr>
        <p:spPr>
          <a:xfrm>
            <a:off x="-360" y="8763120"/>
            <a:ext cx="3048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5"/>
          </p:nvPr>
        </p:nvSpPr>
        <p:spPr>
          <a:xfrm>
            <a:off x="3962520" y="8763120"/>
            <a:ext cx="3047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6EACA6A-2CDD-427A-BDB6-7603BFCFA27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ldImg"/>
          </p:nvPr>
        </p:nvSpPr>
        <p:spPr>
          <a:xfrm>
            <a:off x="121932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14040" y="4343400"/>
            <a:ext cx="51814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Reminder: ADS version to be released concurrently with 10-minute settlements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4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Participant Client Screen Enhancements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Fields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Re-ordering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 Instruction window from inadvertently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Query/Download File - Consistent data fields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Control Capabilities - Interchange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847800"/>
            <a:ext cx="9144000" cy="601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c6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" name="logo%20color" descr=""/>
          <p:cNvPicPr/>
          <p:nvPr/>
        </p:nvPicPr>
        <p:blipFill>
          <a:blip r:embed="rId2"/>
          <a:srcRect l="0" t="24241" r="0" b="0"/>
          <a:stretch/>
        </p:blipFill>
        <p:spPr>
          <a:xfrm>
            <a:off x="0" y="146160"/>
            <a:ext cx="5334120" cy="91764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9,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2590560" y="6248520"/>
            <a:ext cx="4343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Information Forum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838080"/>
            <a:ext cx="9144000" cy="763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ffcc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666130CD-B276-4735-9D95-5D57485ADB1A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5235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Information Forum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Phase 2 Update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Stakeholders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Ford and Kristen Kelley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ADS Phase 1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Design and Development (December 1999 - March 2000)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Testing and Release (April - May 2000)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Trained over 93 Market participants simultaneous with Testing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Deployed on June 1,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Stable by June 2, 2000 (about 10:30 am)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42 Market Participants Connected to ADS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ADS Phase 1 was Deployed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ADS Connections (New Scheduling Coordinators and Generator Operators ADS installs)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Requests to Update ADS Access Control List (ACL)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Requests for Additional SmartCards and Personal Access Readers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of SmartCard Docking Stations (as needed)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Requests for new ADS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Decreased ADS Help Desk Inquiries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Since ADS Phase 1 was Deployed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measures for ADS Access Server stability (Interim and long-term)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investigation into SmartCard Reader stability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enhancements of ADS system architecture (e.g., Query Service)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resources into ADS Phase 2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5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Compile Phase 2 list of features and functionality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Phase 2 Process 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Initial Scope of Phase 2 Items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Stakeholder Review and Comments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(Week of 8/21 or 8/28)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Phase 2 Scope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Phase 2 Tasks and Schedule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 Schedule for ADS Phase 2 (Mid to Late September)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22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10663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Phase 2 Process 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ADS Phase 2 Functionality (Begin October 2000)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Test/Regression Test Phase 2 Functionality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Training on New 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Simulation (as required)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Two-week Notice for Phase 2 Release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225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Deployment of Phase 2 - Possible Staged Release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174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218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ADS Phase 2 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Management Team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3200400"/>
            <a:ext cx="7772400" cy="35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Aft>
                <a:spcPts val="35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Ford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(916) 351-2344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gford@caiso.com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3501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Kristen Kelley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(916) 608-5828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kkelley@caiso.com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2000-04-11T14:41:28Z</dcterms:created>
  <dc:creator>Kristen Kelley</dc:creator>
  <dc:description/>
  <dc:language>en-US</dc:language>
  <cp:lastModifiedBy>Greg Ford</cp:lastModifiedBy>
  <cp:lastPrinted>2000-08-08T21:33:38Z</cp:lastPrinted>
  <dcterms:modified xsi:type="dcterms:W3CDTF">2000-08-08T21:35:26Z</dcterms:modified>
  <cp:revision>64</cp:revision>
  <dc:subject/>
  <dc:title>Automated Dispatching System (ADS)</dc:title>
</cp:coreProperties>
</file>