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3.xml" ContentType="application/vnd.openxmlformats-officedocument.theme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_rels/presentation.xml.rels" ContentType="application/vnd.openxmlformats-package.relationships+xml"/>
  <Override PartName="/ppt/media/image24.png" ContentType="image/png"/>
  <Override PartName="/ppt/media/image23.png" ContentType="image/png"/>
  <Override PartName="/ppt/media/image22.png" ContentType="image/png"/>
  <Override PartName="/ppt/media/image20.png" ContentType="image/png"/>
  <Override PartName="/ppt/media/image18.wmf" ContentType="image/x-wmf"/>
  <Override PartName="/ppt/media/image21.wmf" ContentType="image/x-wmf"/>
  <Override PartName="/ppt/media/image19.wmf" ContentType="image/x-wmf"/>
  <Override PartName="/ppt/media/image17.png" ContentType="image/png"/>
  <Override PartName="/ppt/media/image16.png" ContentType="image/png"/>
  <Override PartName="/ppt/media/image15.png" ContentType="image/png"/>
  <Override PartName="/ppt/media/image2.png" ContentType="image/png"/>
  <Override PartName="/ppt/media/image34.png" ContentType="image/png"/>
  <Override PartName="/ppt/media/image27.png" ContentType="image/png"/>
  <Override PartName="/ppt/media/image3.wmf" ContentType="image/x-wmf"/>
  <Override PartName="/ppt/media/image29.png" ContentType="image/png"/>
  <Override PartName="/ppt/media/image14.wmf" ContentType="image/x-wmf"/>
  <Override PartName="/ppt/media/image5.wmf" ContentType="image/x-wmf"/>
  <Override PartName="/ppt/media/image6.wmf" ContentType="image/x-wmf"/>
  <Override PartName="/ppt/media/image40.png" ContentType="image/png"/>
  <Override PartName="/ppt/media/image25.png" ContentType="image/png"/>
  <Override PartName="/ppt/media/image1.wmf" ContentType="image/x-wmf"/>
  <Override PartName="/ppt/media/image10.wmf" ContentType="image/x-wmf"/>
  <Override PartName="/ppt/media/image31.png" ContentType="image/png"/>
  <Override PartName="/ppt/media/image35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51.jpeg" ContentType="image/jpeg"/>
  <Override PartName="/ppt/media/image36.png" ContentType="image/png"/>
  <Override PartName="/ppt/media/image41.jpeg" ContentType="image/jpeg"/>
  <Override PartName="/ppt/media/image32.png" ContentType="image/png"/>
  <Override PartName="/ppt/media/image44.png" ContentType="image/png"/>
  <Override PartName="/ppt/media/image33.png" ContentType="image/png"/>
  <Override PartName="/ppt/media/image7.wmf" ContentType="image/x-wmf"/>
  <Override PartName="/ppt/media/image45.png" ContentType="image/png"/>
  <Override PartName="/ppt/media/image46.png" ContentType="image/png"/>
  <Override PartName="/ppt/media/image30.png" ContentType="image/png"/>
  <Override PartName="/ppt/media/image4.wmf" ContentType="image/x-wmf"/>
  <Override PartName="/ppt/media/image28.png" ContentType="image/png"/>
  <Override PartName="/ppt/media/image13.wmf" ContentType="image/x-wmf"/>
  <Override PartName="/ppt/media/image48.jpeg" ContentType="image/jpeg"/>
  <Override PartName="/ppt/media/image9.wmf" ContentType="image/x-wmf"/>
  <Override PartName="/ppt/media/image43.png" ContentType="image/png"/>
  <Override PartName="/ppt/media/image47.jpeg" ContentType="image/jpeg"/>
  <Override PartName="/ppt/media/image42.png" ContentType="image/png"/>
  <Override PartName="/ppt/media/image8.wmf" ContentType="image/x-wmf"/>
  <Override PartName="/ppt/media/image49.png" ContentType="image/png"/>
  <Override PartName="/ppt/media/image12.png" ContentType="image/png"/>
  <Override PartName="/ppt/media/image50.png" ContentType="image/png"/>
  <Override PartName="/ppt/media/image11.wmf" ContentType="image/x-wmf"/>
  <Override PartName="/ppt/media/image26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1.xlsx" ContentType="application/vnd.openxmlformats-officedocument.spreadsheetml.sheet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4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1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  <Override PartName="/ppt/notesSlides/_rels/notesSlide27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3.xml.rels" ContentType="application/vnd.openxmlformats-package.relationship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9144000" cy="6858000"/>
  <p:notesSz cx="6781800" cy="93599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"/>
          <p:cNvSpPr/>
          <p:nvPr/>
        </p:nvSpPr>
        <p:spPr>
          <a:xfrm>
            <a:off x="0" y="0"/>
            <a:ext cx="6782400" cy="936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1"/>
          <p:cNvSpPr>
            <a:spLocks noGrp="1"/>
          </p:cNvSpPr>
          <p:nvPr>
            <p:ph type="hdr"/>
          </p:nvPr>
        </p:nvSpPr>
        <p:spPr>
          <a:xfrm>
            <a:off x="0" y="-360"/>
            <a:ext cx="2938320" cy="46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dt" idx="1"/>
          </p:nvPr>
        </p:nvSpPr>
        <p:spPr>
          <a:xfrm>
            <a:off x="3843360" y="-360"/>
            <a:ext cx="2938320" cy="46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sldImg"/>
          </p:nvPr>
        </p:nvSpPr>
        <p:spPr>
          <a:xfrm>
            <a:off x="1050480" y="701640"/>
            <a:ext cx="4681800" cy="35114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4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Click to move the slide</a:t>
            </a:r>
            <a:endParaRPr b="0" lang="en-US" sz="3400" strike="noStrike" u="none">
              <a:solidFill>
                <a:srgbClr val="ffc31b"/>
              </a:solidFill>
              <a:effectLst/>
              <a:uFillTx/>
              <a:latin typeface="Arial Black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904680" y="4446360"/>
            <a:ext cx="4971960" cy="4213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ftr" idx="2"/>
          </p:nvPr>
        </p:nvSpPr>
        <p:spPr>
          <a:xfrm>
            <a:off x="0" y="8892720"/>
            <a:ext cx="2938320" cy="46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6"/>
          <p:cNvSpPr>
            <a:spLocks noGrp="1"/>
          </p:cNvSpPr>
          <p:nvPr>
            <p:ph type="sldNum" idx="3"/>
          </p:nvPr>
        </p:nvSpPr>
        <p:spPr>
          <a:xfrm>
            <a:off x="3843360" y="8892720"/>
            <a:ext cx="2938320" cy="46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AB94197-0A4C-4CD0-80C6-156DFDA6AA0C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2" name="PlaceHolder 1"/>
          <p:cNvSpPr>
            <a:spLocks noGrp="1"/>
          </p:cNvSpPr>
          <p:nvPr>
            <p:ph type="sldImg"/>
          </p:nvPr>
        </p:nvSpPr>
        <p:spPr>
          <a:xfrm>
            <a:off x="1076400" y="701640"/>
            <a:ext cx="4681440" cy="3510000"/>
          </a:xfrm>
          <a:prstGeom prst="rect">
            <a:avLst/>
          </a:prstGeom>
          <a:ln w="0">
            <a:noFill/>
          </a:ln>
        </p:spPr>
      </p:sp>
      <p:sp>
        <p:nvSpPr>
          <p:cNvPr id="7973" name="PlaceHolder 2"/>
          <p:cNvSpPr>
            <a:spLocks noGrp="1"/>
          </p:cNvSpPr>
          <p:nvPr>
            <p:ph type="body"/>
          </p:nvPr>
        </p:nvSpPr>
        <p:spPr>
          <a:xfrm>
            <a:off x="904680" y="4446360"/>
            <a:ext cx="4971960" cy="4213080"/>
          </a:xfrm>
          <a:prstGeom prst="rect">
            <a:avLst/>
          </a:prstGeom>
          <a:noFill/>
          <a:ln w="0">
            <a:noFill/>
          </a:ln>
        </p:spPr>
        <p:txBody>
          <a:bodyPr lIns="88200" rIns="88200" tIns="43920" bIns="439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 Primary Components to Enron’s strategy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Development of EIN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primary components: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Intercommunications / liquid markets / pulling points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Network control system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Development of open, robust markets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liquidity, ease of provisioning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offer bandwidth related services, core competency of Enron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 the 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preferred broadband delivery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platform for high value applications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This is where the market is going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4" name="PlaceHolder 1"/>
          <p:cNvSpPr>
            <a:spLocks noGrp="1"/>
          </p:cNvSpPr>
          <p:nvPr>
            <p:ph type="sldImg"/>
          </p:nvPr>
        </p:nvSpPr>
        <p:spPr>
          <a:xfrm>
            <a:off x="1074600" y="701640"/>
            <a:ext cx="4681800" cy="3510000"/>
          </a:xfrm>
          <a:prstGeom prst="rect">
            <a:avLst/>
          </a:prstGeom>
          <a:ln w="0">
            <a:noFill/>
          </a:ln>
        </p:spPr>
      </p:sp>
      <p:sp>
        <p:nvSpPr>
          <p:cNvPr id="7975" name="PlaceHolder 2"/>
          <p:cNvSpPr>
            <a:spLocks noGrp="1"/>
          </p:cNvSpPr>
          <p:nvPr>
            <p:ph type="body"/>
          </p:nvPr>
        </p:nvSpPr>
        <p:spPr>
          <a:xfrm>
            <a:off x="904680" y="4444920"/>
            <a:ext cx="4971960" cy="4214880"/>
          </a:xfrm>
          <a:prstGeom prst="rect">
            <a:avLst/>
          </a:prstGeom>
          <a:noFill/>
          <a:ln w="0">
            <a:noFill/>
          </a:ln>
        </p:spPr>
        <p:txBody>
          <a:bodyPr lIns="88200" rIns="88200" tIns="43920" bIns="439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Primary Components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  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Assets: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credibility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physical delivery, Quality of Service (QoS)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  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Technology: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high capacity servers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state of the art routing techniques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  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Access: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liquidity / aggregation points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region network interconnections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" name="PlaceHolder 1"/>
          <p:cNvSpPr>
            <a:spLocks noGrp="1"/>
          </p:cNvSpPr>
          <p:nvPr>
            <p:ph type="sldImg"/>
          </p:nvPr>
        </p:nvSpPr>
        <p:spPr>
          <a:xfrm>
            <a:off x="1076400" y="701640"/>
            <a:ext cx="4681440" cy="3510000"/>
          </a:xfrm>
          <a:prstGeom prst="rect">
            <a:avLst/>
          </a:prstGeom>
          <a:ln w="0">
            <a:noFill/>
          </a:ln>
        </p:spPr>
      </p:sp>
      <p:sp>
        <p:nvSpPr>
          <p:cNvPr id="7977" name="PlaceHolder 2"/>
          <p:cNvSpPr>
            <a:spLocks noGrp="1"/>
          </p:cNvSpPr>
          <p:nvPr>
            <p:ph type="body"/>
          </p:nvPr>
        </p:nvSpPr>
        <p:spPr>
          <a:xfrm>
            <a:off x="904680" y="4446360"/>
            <a:ext cx="4971960" cy="4213080"/>
          </a:xfrm>
          <a:prstGeom prst="rect">
            <a:avLst/>
          </a:prstGeom>
          <a:noFill/>
          <a:ln w="0">
            <a:noFill/>
          </a:ln>
        </p:spPr>
        <p:txBody>
          <a:bodyPr lIns="88200" rIns="88200" tIns="43920" bIns="439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Active in the market today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Both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in North America and Europe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and 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 Enterprise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8" name="PlaceHolder 1"/>
          <p:cNvSpPr>
            <a:spLocks noGrp="1"/>
          </p:cNvSpPr>
          <p:nvPr>
            <p:ph type="sldImg"/>
          </p:nvPr>
        </p:nvSpPr>
        <p:spPr>
          <a:xfrm>
            <a:off x="1076400" y="701640"/>
            <a:ext cx="4681440" cy="3510000"/>
          </a:xfrm>
          <a:prstGeom prst="rect">
            <a:avLst/>
          </a:prstGeom>
          <a:ln w="0">
            <a:noFill/>
          </a:ln>
        </p:spPr>
      </p:sp>
      <p:sp>
        <p:nvSpPr>
          <p:cNvPr id="7979" name="PlaceHolder 2"/>
          <p:cNvSpPr>
            <a:spLocks noGrp="1"/>
          </p:cNvSpPr>
          <p:nvPr>
            <p:ph type="body"/>
          </p:nvPr>
        </p:nvSpPr>
        <p:spPr>
          <a:xfrm>
            <a:off x="904680" y="4446360"/>
            <a:ext cx="4971960" cy="4213080"/>
          </a:xfrm>
          <a:prstGeom prst="rect">
            <a:avLst/>
          </a:prstGeom>
          <a:noFill/>
          <a:ln w="0">
            <a:noFill/>
          </a:ln>
        </p:spPr>
        <p:txBody>
          <a:bodyPr lIns="88200" rIns="88200" tIns="43920" bIns="439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High QoS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due to: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  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Content management techniques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  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Network control techniques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 just saw bandwidth issue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0" name="PlaceHolder 1"/>
          <p:cNvSpPr>
            <a:spLocks noGrp="1"/>
          </p:cNvSpPr>
          <p:nvPr>
            <p:ph type="sldImg"/>
          </p:nvPr>
        </p:nvSpPr>
        <p:spPr>
          <a:xfrm>
            <a:off x="1076400" y="701640"/>
            <a:ext cx="4681440" cy="3510000"/>
          </a:xfrm>
          <a:prstGeom prst="rect">
            <a:avLst/>
          </a:prstGeom>
          <a:ln w="0">
            <a:noFill/>
          </a:ln>
        </p:spPr>
      </p:sp>
      <p:sp>
        <p:nvSpPr>
          <p:cNvPr id="7981" name="PlaceHolder 2"/>
          <p:cNvSpPr>
            <a:spLocks noGrp="1"/>
          </p:cNvSpPr>
          <p:nvPr>
            <p:ph type="body"/>
          </p:nvPr>
        </p:nvSpPr>
        <p:spPr>
          <a:xfrm>
            <a:off x="904680" y="4446360"/>
            <a:ext cx="4971960" cy="4213080"/>
          </a:xfrm>
          <a:prstGeom prst="rect">
            <a:avLst/>
          </a:prstGeom>
          <a:noFill/>
          <a:ln w="0">
            <a:noFill/>
          </a:ln>
        </p:spPr>
        <p:txBody>
          <a:bodyPr lIns="88200" rIns="88200" tIns="43920" bIns="439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Strategic Relationships to 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develop VOD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Combinations of: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  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Premium Content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  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High QoS delivery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  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Aggregation of millions of end users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 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 Billion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potential Total contract value (TCV)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bg>
      <p:bgPr>
        <a:solidFill>
          <a:srgbClr val="1c57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61440" y="177840"/>
            <a:ext cx="845820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Click to edit the title text format</a:t>
            </a:r>
            <a:endParaRPr b="0" lang="en-US" sz="2600" strike="noStrike" u="none">
              <a:solidFill>
                <a:srgbClr val="ffc31b"/>
              </a:solidFill>
              <a:effectLst/>
              <a:uFillTx/>
              <a:latin typeface="Arial Black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61440" y="1647360"/>
            <a:ext cx="8458200" cy="447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Bef>
                <a:spcPts val="550"/>
              </a:spcBef>
              <a:buClr>
                <a:srgbClr val="ffd14f"/>
              </a:buClr>
              <a:buSzPct val="75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550"/>
              </a:spcBef>
              <a:buClr>
                <a:srgbClr val="ffd14f"/>
              </a:buClr>
              <a:buSzPct val="65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550"/>
              </a:spcBef>
              <a:buClr>
                <a:srgbClr val="ffd14f"/>
              </a:buClr>
              <a:buSzPct val="55000"/>
              <a:buFont typeface="Monotype Sorts" charset="2"/>
              <a:buChar char="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550"/>
              </a:spcBef>
              <a:buClr>
                <a:srgbClr val="ffd14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550"/>
              </a:spcBef>
              <a:buClr>
                <a:srgbClr val="ffd14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550"/>
              </a:spcBef>
              <a:buClr>
                <a:srgbClr val="fffff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550"/>
              </a:spcBef>
              <a:buClr>
                <a:srgbClr val="fffff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-208800" y="6613560"/>
            <a:ext cx="757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7A5D3AC-2F74-4A38-8EA0-0BEF4535A9FF}" type="slidenum"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" name=""/>
          <p:cNvSpPr/>
          <p:nvPr/>
        </p:nvSpPr>
        <p:spPr>
          <a:xfrm>
            <a:off x="0" y="1101600"/>
            <a:ext cx="9144000" cy="748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99ff"/>
              </a:gs>
              <a:gs pos="100000">
                <a:srgbClr val="00000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8080" bIns="280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4" name="" descr=""/>
          <p:cNvPicPr/>
          <p:nvPr/>
        </p:nvPicPr>
        <p:blipFill>
          <a:blip r:embed="rId2"/>
          <a:stretch/>
        </p:blipFill>
        <p:spPr>
          <a:xfrm>
            <a:off x="8312040" y="6058080"/>
            <a:ext cx="727200" cy="72684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1c57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61440" y="177840"/>
            <a:ext cx="845820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Click to edit the title text format</a:t>
            </a:r>
            <a:endParaRPr b="0" lang="en-US" sz="2600" strike="noStrike" u="none">
              <a:solidFill>
                <a:srgbClr val="ffc31b"/>
              </a:solidFill>
              <a:effectLst/>
              <a:uFillTx/>
              <a:latin typeface="Arial Black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61440" y="1647360"/>
            <a:ext cx="8458200" cy="447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Bef>
                <a:spcPts val="550"/>
              </a:spcBef>
              <a:buClr>
                <a:srgbClr val="ffd14f"/>
              </a:buClr>
              <a:buSzPct val="75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550"/>
              </a:spcBef>
              <a:buClr>
                <a:srgbClr val="ffd14f"/>
              </a:buClr>
              <a:buSzPct val="65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550"/>
              </a:spcBef>
              <a:buClr>
                <a:srgbClr val="ffd14f"/>
              </a:buClr>
              <a:buSzPct val="55000"/>
              <a:buFont typeface="Monotype Sorts" charset="2"/>
              <a:buChar char="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550"/>
              </a:spcBef>
              <a:buClr>
                <a:srgbClr val="ffd14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550"/>
              </a:spcBef>
              <a:buClr>
                <a:srgbClr val="ffd14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550"/>
              </a:spcBef>
              <a:buClr>
                <a:srgbClr val="fffff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550"/>
              </a:spcBef>
              <a:buClr>
                <a:srgbClr val="fffff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-208800" y="6613560"/>
            <a:ext cx="757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D033A41-2DD4-4947-A34B-C61E27012E34}" type="slidenum"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" name=""/>
          <p:cNvSpPr/>
          <p:nvPr/>
        </p:nvSpPr>
        <p:spPr>
          <a:xfrm>
            <a:off x="0" y="1101600"/>
            <a:ext cx="9144000" cy="748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99ff"/>
              </a:gs>
              <a:gs pos="100000">
                <a:srgbClr val="00000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8080" bIns="280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7" name="" descr=""/>
          <p:cNvPicPr/>
          <p:nvPr/>
        </p:nvPicPr>
        <p:blipFill>
          <a:blip r:embed="rId2"/>
          <a:stretch/>
        </p:blipFill>
        <p:spPr>
          <a:xfrm>
            <a:off x="8312040" y="6058080"/>
            <a:ext cx="727200" cy="72684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1c57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61440" y="177840"/>
            <a:ext cx="845820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Click to edit the title text format</a:t>
            </a:r>
            <a:endParaRPr b="0" lang="en-US" sz="2600" strike="noStrike" u="none">
              <a:solidFill>
                <a:srgbClr val="ffc31b"/>
              </a:solidFill>
              <a:effectLst/>
              <a:uFillTx/>
              <a:latin typeface="Arial Black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61440" y="1647360"/>
            <a:ext cx="8458200" cy="447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Bef>
                <a:spcPts val="550"/>
              </a:spcBef>
              <a:buClr>
                <a:srgbClr val="ffd14f"/>
              </a:buClr>
              <a:buSzPct val="75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550"/>
              </a:spcBef>
              <a:buClr>
                <a:srgbClr val="ffd14f"/>
              </a:buClr>
              <a:buSzPct val="65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550"/>
              </a:spcBef>
              <a:buClr>
                <a:srgbClr val="ffd14f"/>
              </a:buClr>
              <a:buSzPct val="55000"/>
              <a:buFont typeface="Monotype Sorts" charset="2"/>
              <a:buChar char="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550"/>
              </a:spcBef>
              <a:buClr>
                <a:srgbClr val="ffd14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550"/>
              </a:spcBef>
              <a:buClr>
                <a:srgbClr val="ffd14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550"/>
              </a:spcBef>
              <a:buClr>
                <a:srgbClr val="fffff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550"/>
              </a:spcBef>
              <a:buClr>
                <a:srgbClr val="fffff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-208800" y="6613560"/>
            <a:ext cx="757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9D55001-F553-4131-9A6F-1684CD6A7905}" type="slidenum"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" name=""/>
          <p:cNvSpPr/>
          <p:nvPr/>
        </p:nvSpPr>
        <p:spPr>
          <a:xfrm>
            <a:off x="0" y="1101600"/>
            <a:ext cx="9144000" cy="748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99ff"/>
              </a:gs>
              <a:gs pos="100000">
                <a:srgbClr val="00000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8080" bIns="280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8312040" y="6058080"/>
            <a:ext cx="727200" cy="72684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1c57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36560" y="2565000"/>
            <a:ext cx="7904160" cy="198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4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Click to edit the title text format</a:t>
            </a:r>
            <a:endParaRPr b="0" lang="en-US" sz="3400" strike="noStrike" u="none">
              <a:solidFill>
                <a:srgbClr val="ffc31b"/>
              </a:solidFill>
              <a:effectLst/>
              <a:uFillTx/>
              <a:latin typeface="Arial Blac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cc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200" strike="noStrike" u="none">
              <a:solidFill>
                <a:srgbClr val="ffcc00"/>
              </a:solidFill>
              <a:effectLst/>
              <a:uFillTx/>
              <a:latin typeface="Arial"/>
            </a:endParaRPr>
          </a:p>
          <a:p>
            <a:pPr lvl="1" marL="457200" indent="0"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914400" algn="ctr">
              <a:spcBef>
                <a:spcPts val="374"/>
              </a:spcBef>
              <a:buClr>
                <a:srgbClr val="ffd14f"/>
              </a:buClr>
              <a:buSzPct val="55000"/>
              <a:buFont typeface="Monotype Sorts" charset="2"/>
              <a:buChar char="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US" sz="15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371600" algn="ctr">
              <a:spcBef>
                <a:spcPts val="374"/>
              </a:spcBef>
              <a:buClr>
                <a:srgbClr val="ffd14f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US" sz="15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1828800" algn="ctr">
              <a:spcBef>
                <a:spcPts val="374"/>
              </a:spcBef>
              <a:buClr>
                <a:srgbClr val="ffd14f"/>
              </a:buClr>
              <a:buFont typeface="Arial"/>
              <a:buChar char="»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US" sz="15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1828800">
              <a:spcBef>
                <a:spcPts val="374"/>
              </a:spcBef>
              <a:buClr>
                <a:srgbClr val="fffff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US" sz="15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1828800">
              <a:spcBef>
                <a:spcPts val="374"/>
              </a:spcBef>
              <a:buClr>
                <a:srgbClr val="fffff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US" sz="15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0.wmf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6.png"/><Relationship Id="rId11" Type="http://schemas.openxmlformats.org/officeDocument/2006/relationships/image" Target="../media/image16.png"/><Relationship Id="rId12" Type="http://schemas.openxmlformats.org/officeDocument/2006/relationships/image" Target="../media/image16.png"/><Relationship Id="rId13" Type="http://schemas.openxmlformats.org/officeDocument/2006/relationships/image" Target="../media/image16.png"/><Relationship Id="rId14" Type="http://schemas.openxmlformats.org/officeDocument/2006/relationships/image" Target="../media/image16.png"/><Relationship Id="rId15" Type="http://schemas.openxmlformats.org/officeDocument/2006/relationships/image" Target="../media/image16.png"/><Relationship Id="rId16" Type="http://schemas.openxmlformats.org/officeDocument/2006/relationships/image" Target="../media/image16.png"/><Relationship Id="rId17" Type="http://schemas.openxmlformats.org/officeDocument/2006/relationships/image" Target="../media/image16.png"/><Relationship Id="rId18" Type="http://schemas.openxmlformats.org/officeDocument/2006/relationships/image" Target="../media/image16.png"/><Relationship Id="rId19" Type="http://schemas.openxmlformats.org/officeDocument/2006/relationships/image" Target="../media/image16.png"/><Relationship Id="rId20" Type="http://schemas.openxmlformats.org/officeDocument/2006/relationships/image" Target="../media/image18.wmf"/><Relationship Id="rId21" Type="http://schemas.openxmlformats.org/officeDocument/2006/relationships/slideLayout" Target="../slideLayouts/slideLayout3.xml"/><Relationship Id="rId2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wmf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image" Target="../media/image18.wmf"/><Relationship Id="rId4" Type="http://schemas.openxmlformats.org/officeDocument/2006/relationships/image" Target="../media/image18.wmf"/><Relationship Id="rId5" Type="http://schemas.openxmlformats.org/officeDocument/2006/relationships/image" Target="../media/image21.wmf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slideLayout" Target="../slideLayouts/slideLayout3.xml"/><Relationship Id="rId9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4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5.png"/><Relationship Id="rId6" Type="http://schemas.openxmlformats.org/officeDocument/2006/relationships/image" Target="../media/image25.png"/><Relationship Id="rId7" Type="http://schemas.openxmlformats.org/officeDocument/2006/relationships/image" Target="../media/image25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6" Type="http://schemas.openxmlformats.org/officeDocument/2006/relationships/image" Target="../media/image33.png"/><Relationship Id="rId17" Type="http://schemas.openxmlformats.org/officeDocument/2006/relationships/slideLayout" Target="../slideLayouts/slideLayout3.xml"/><Relationship Id="rId18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35.png"/><Relationship Id="rId5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2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4.png"/><Relationship Id="rId7" Type="http://schemas.openxmlformats.org/officeDocument/2006/relationships/oleObject" Target="../embeddings/oleObject2.bin"/><Relationship Id="rId8" Type="http://schemas.openxmlformats.org/officeDocument/2006/relationships/image" Target="../media/image35.png"/><Relationship Id="rId9" Type="http://schemas.openxmlformats.org/officeDocument/2006/relationships/slideLayout" Target="../slideLayouts/slideLayout2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jpeg"/><Relationship Id="rId8" Type="http://schemas.openxmlformats.org/officeDocument/2006/relationships/image" Target="../media/image48.jpeg"/><Relationship Id="rId9" Type="http://schemas.openxmlformats.org/officeDocument/2006/relationships/image" Target="../media/image49.png"/><Relationship Id="rId10" Type="http://schemas.openxmlformats.org/officeDocument/2006/relationships/image" Target="../media/image50.png"/><Relationship Id="rId11" Type="http://schemas.openxmlformats.org/officeDocument/2006/relationships/image" Target="../media/image51.jpeg"/><Relationship Id="rId12" Type="http://schemas.openxmlformats.org/officeDocument/2006/relationships/slideLayout" Target="../slideLayouts/slideLayout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7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8.wmf"/><Relationship Id="rId9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c57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22440" y="2679480"/>
            <a:ext cx="7904160" cy="198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4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Surviving and Prospering in the New Economy</a:t>
            </a:r>
            <a:endParaRPr b="0" lang="en-US" sz="3400" strike="noStrike" u="none">
              <a:solidFill>
                <a:srgbClr val="ffc31b"/>
              </a:solidFill>
              <a:effectLst/>
              <a:uFillTx/>
              <a:latin typeface="Arial Black"/>
            </a:endParaRPr>
          </a:p>
        </p:txBody>
      </p:sp>
      <p:pic>
        <p:nvPicPr>
          <p:cNvPr id="21" name="" descr=""/>
          <p:cNvPicPr/>
          <p:nvPr/>
        </p:nvPicPr>
        <p:blipFill>
          <a:blip r:embed="rId1"/>
          <a:stretch/>
        </p:blipFill>
        <p:spPr>
          <a:xfrm>
            <a:off x="3587760" y="272880"/>
            <a:ext cx="1977840" cy="1978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" name=""/>
          <p:cNvSpPr/>
          <p:nvPr/>
        </p:nvSpPr>
        <p:spPr>
          <a:xfrm>
            <a:off x="622440" y="4033800"/>
            <a:ext cx="7904160" cy="56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c31b"/>
                </a:solidFill>
                <a:effectLst/>
                <a:uFillTx/>
                <a:latin typeface="Arial"/>
              </a:rPr>
              <a:t>Arthur Andersen 21st Annual Energy Symposium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" name=""/>
          <p:cNvSpPr/>
          <p:nvPr/>
        </p:nvSpPr>
        <p:spPr>
          <a:xfrm>
            <a:off x="622440" y="5267160"/>
            <a:ext cx="7904160" cy="13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c31b"/>
                </a:solidFill>
                <a:effectLst/>
                <a:uFillTx/>
                <a:latin typeface="Arial"/>
              </a:rPr>
              <a:t>Jeffrey K. Skilling</a:t>
            </a:r>
            <a:br>
              <a:rPr sz="2800"/>
            </a:br>
            <a:br>
              <a:rPr sz="1200"/>
            </a:br>
            <a:r>
              <a:rPr b="0" lang="en-US" sz="2000" strike="noStrike" u="none">
                <a:solidFill>
                  <a:srgbClr val="ffc31b"/>
                </a:solidFill>
                <a:effectLst/>
                <a:uFillTx/>
                <a:latin typeface="Arial"/>
              </a:rPr>
              <a:t>President and COO  Enron Corporation</a:t>
            </a:r>
            <a:br>
              <a:rPr sz="2000"/>
            </a:br>
            <a:r>
              <a:rPr b="0" lang="en-US" sz="2000" strike="noStrike" u="none">
                <a:solidFill>
                  <a:srgbClr val="ffc31b"/>
                </a:solidFill>
                <a:effectLst/>
                <a:uFillTx/>
                <a:latin typeface="Arial"/>
              </a:rPr>
              <a:t>Houston, Texas   November 29, 2000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c57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"/>
          <p:cNvSpPr/>
          <p:nvPr/>
        </p:nvSpPr>
        <p:spPr>
          <a:xfrm>
            <a:off x="227880" y="385920"/>
            <a:ext cx="719964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Length of Time to Provision Bandwidth</a:t>
            </a:r>
            <a:endParaRPr b="0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50" name=""/>
          <p:cNvGraphicFramePr/>
          <p:nvPr/>
        </p:nvGraphicFramePr>
        <p:xfrm>
          <a:off x="2247840" y="1542960"/>
          <a:ext cx="4668840" cy="4869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5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247840" y="1542960"/>
                    <a:ext cx="4668840" cy="4869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52" name=""/>
          <p:cNvSpPr/>
          <p:nvPr/>
        </p:nvSpPr>
        <p:spPr>
          <a:xfrm>
            <a:off x="2492640" y="1730520"/>
            <a:ext cx="11948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6-8 months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53" name=""/>
          <p:cNvSpPr/>
          <p:nvPr/>
        </p:nvSpPr>
        <p:spPr>
          <a:xfrm>
            <a:off x="3997440" y="3979800"/>
            <a:ext cx="11948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2-3 months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54" name=""/>
          <p:cNvSpPr/>
          <p:nvPr/>
        </p:nvSpPr>
        <p:spPr>
          <a:xfrm>
            <a:off x="5454720" y="5396040"/>
            <a:ext cx="11779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 1 second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c57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"/>
          <p:cNvSpPr/>
          <p:nvPr/>
        </p:nvSpPr>
        <p:spPr>
          <a:xfrm>
            <a:off x="231480" y="189000"/>
            <a:ext cx="7347600" cy="88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Length of Time to Execute a Long-Term</a:t>
            </a:r>
            <a:endParaRPr b="0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Gas Contract</a:t>
            </a:r>
            <a:endParaRPr b="0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56" name=""/>
          <p:cNvGraphicFramePr/>
          <p:nvPr/>
        </p:nvGraphicFramePr>
        <p:xfrm>
          <a:off x="2266920" y="1352520"/>
          <a:ext cx="4630680" cy="5249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5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266920" y="1352520"/>
                    <a:ext cx="4630680" cy="5249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58" name=""/>
          <p:cNvSpPr/>
          <p:nvPr/>
        </p:nvSpPr>
        <p:spPr>
          <a:xfrm>
            <a:off x="2466720" y="1787400"/>
            <a:ext cx="1025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2-3 years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59" name=""/>
          <p:cNvSpPr/>
          <p:nvPr/>
        </p:nvSpPr>
        <p:spPr>
          <a:xfrm>
            <a:off x="3552840" y="2635200"/>
            <a:ext cx="1014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9 months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0" name=""/>
          <p:cNvSpPr/>
          <p:nvPr/>
        </p:nvSpPr>
        <p:spPr>
          <a:xfrm>
            <a:off x="4680360" y="4846680"/>
            <a:ext cx="924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 weeks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1" name=""/>
          <p:cNvSpPr/>
          <p:nvPr/>
        </p:nvSpPr>
        <p:spPr>
          <a:xfrm>
            <a:off x="5649840" y="5614920"/>
            <a:ext cx="11779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 1 second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2" name=""/>
          <p:cNvSpPr/>
          <p:nvPr/>
        </p:nvSpPr>
        <p:spPr>
          <a:xfrm>
            <a:off x="2246400" y="2386080"/>
            <a:ext cx="1388880" cy="261720"/>
          </a:xfrm>
          <a:custGeom>
            <a:avLst/>
            <a:gdLst/>
            <a:ahLst/>
            <a:rect l="l" t="t" r="r" b="b"/>
            <a:pathLst>
              <a:path w="875" h="165">
                <a:moveTo>
                  <a:pt x="0" y="0"/>
                </a:moveTo>
                <a:lnTo>
                  <a:pt x="82" y="143"/>
                </a:lnTo>
                <a:lnTo>
                  <a:pt x="187" y="0"/>
                </a:lnTo>
                <a:lnTo>
                  <a:pt x="275" y="137"/>
                </a:lnTo>
                <a:lnTo>
                  <a:pt x="363" y="5"/>
                </a:lnTo>
                <a:lnTo>
                  <a:pt x="446" y="137"/>
                </a:lnTo>
                <a:lnTo>
                  <a:pt x="545" y="0"/>
                </a:lnTo>
                <a:lnTo>
                  <a:pt x="638" y="143"/>
                </a:lnTo>
                <a:lnTo>
                  <a:pt x="726" y="16"/>
                </a:lnTo>
                <a:lnTo>
                  <a:pt x="792" y="165"/>
                </a:lnTo>
                <a:lnTo>
                  <a:pt x="875" y="16"/>
                </a:lnTo>
              </a:path>
            </a:pathLst>
          </a:custGeom>
          <a:noFill/>
          <a:ln w="25560">
            <a:solidFill>
              <a:srgbClr val="1c57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1c57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"/>
          <p:cNvSpPr/>
          <p:nvPr/>
        </p:nvSpPr>
        <p:spPr>
          <a:xfrm>
            <a:off x="250560" y="390600"/>
            <a:ext cx="810036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Change in Economics of Business Structure</a:t>
            </a:r>
            <a:endParaRPr b="0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4" name=""/>
          <p:cNvSpPr/>
          <p:nvPr/>
        </p:nvSpPr>
        <p:spPr>
          <a:xfrm>
            <a:off x="412920" y="6350040"/>
            <a:ext cx="255240" cy="291960"/>
          </a:xfrm>
          <a:custGeom>
            <a:avLst/>
            <a:gdLst>
              <a:gd name="textAreaLeft" fmla="*/ 12240 w 255240"/>
              <a:gd name="textAreaRight" fmla="*/ 243000 w 2552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703">
                <a:moveTo>
                  <a:pt x="3600" y="0"/>
                </a:moveTo>
                <a:arcTo wR="3600" hR="3600" stAng="16200000" swAng="-5400000"/>
                <a:lnTo>
                  <a:pt x="0" y="21103"/>
                </a:lnTo>
                <a:arcTo wR="3600" hR="3600" stAng="10800000" swAng="-5400000"/>
                <a:lnTo>
                  <a:pt x="18000" y="24703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ca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5" name=""/>
          <p:cNvSpPr/>
          <p:nvPr/>
        </p:nvSpPr>
        <p:spPr>
          <a:xfrm>
            <a:off x="682560" y="6496200"/>
            <a:ext cx="1346400" cy="0"/>
          </a:xfrm>
          <a:prstGeom prst="line">
            <a:avLst/>
          </a:prstGeom>
          <a:ln w="9360">
            <a:solidFill>
              <a:srgbClr val="70bc1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6" name=""/>
          <p:cNvSpPr/>
          <p:nvPr/>
        </p:nvSpPr>
        <p:spPr>
          <a:xfrm>
            <a:off x="2279520" y="6496200"/>
            <a:ext cx="1392480" cy="0"/>
          </a:xfrm>
          <a:prstGeom prst="line">
            <a:avLst/>
          </a:prstGeom>
          <a:ln w="9360">
            <a:solidFill>
              <a:srgbClr val="70bc1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7" name=""/>
          <p:cNvSpPr/>
          <p:nvPr/>
        </p:nvSpPr>
        <p:spPr>
          <a:xfrm>
            <a:off x="3925800" y="6496200"/>
            <a:ext cx="1360440" cy="0"/>
          </a:xfrm>
          <a:prstGeom prst="line">
            <a:avLst/>
          </a:prstGeom>
          <a:ln w="9360">
            <a:solidFill>
              <a:srgbClr val="70bc1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8" name=""/>
          <p:cNvSpPr/>
          <p:nvPr/>
        </p:nvSpPr>
        <p:spPr>
          <a:xfrm>
            <a:off x="295200" y="595620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.95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9" name=""/>
          <p:cNvSpPr/>
          <p:nvPr/>
        </p:nvSpPr>
        <p:spPr>
          <a:xfrm>
            <a:off x="1877760" y="595620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1.10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0" name=""/>
          <p:cNvSpPr/>
          <p:nvPr/>
        </p:nvSpPr>
        <p:spPr>
          <a:xfrm>
            <a:off x="3492360" y="595620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1.20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1" name=""/>
          <p:cNvSpPr/>
          <p:nvPr/>
        </p:nvSpPr>
        <p:spPr>
          <a:xfrm>
            <a:off x="5101920" y="595620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1.10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2" name=""/>
          <p:cNvSpPr/>
          <p:nvPr/>
        </p:nvSpPr>
        <p:spPr>
          <a:xfrm>
            <a:off x="1101600" y="60958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3" name=""/>
          <p:cNvSpPr/>
          <p:nvPr/>
        </p:nvSpPr>
        <p:spPr>
          <a:xfrm>
            <a:off x="2724120" y="60958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4" name=""/>
          <p:cNvSpPr/>
          <p:nvPr/>
        </p:nvSpPr>
        <p:spPr>
          <a:xfrm>
            <a:off x="4381200" y="60958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5" name=""/>
          <p:cNvSpPr/>
          <p:nvPr/>
        </p:nvSpPr>
        <p:spPr>
          <a:xfrm>
            <a:off x="6112800" y="5676840"/>
            <a:ext cx="14886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Transformation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6" name=""/>
          <p:cNvSpPr/>
          <p:nvPr/>
        </p:nvSpPr>
        <p:spPr>
          <a:xfrm>
            <a:off x="7439040" y="5676840"/>
            <a:ext cx="1092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Interaction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7" name=""/>
          <p:cNvSpPr/>
          <p:nvPr/>
        </p:nvSpPr>
        <p:spPr>
          <a:xfrm>
            <a:off x="8381880" y="5676840"/>
            <a:ext cx="676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Total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8" name=""/>
          <p:cNvSpPr/>
          <p:nvPr/>
        </p:nvSpPr>
        <p:spPr>
          <a:xfrm>
            <a:off x="6150240" y="6276960"/>
            <a:ext cx="527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4.35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9" name=""/>
          <p:cNvSpPr/>
          <p:nvPr/>
        </p:nvSpPr>
        <p:spPr>
          <a:xfrm>
            <a:off x="7482600" y="6276960"/>
            <a:ext cx="428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.60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80" name=""/>
          <p:cNvSpPr/>
          <p:nvPr/>
        </p:nvSpPr>
        <p:spPr>
          <a:xfrm>
            <a:off x="8372880" y="6276960"/>
            <a:ext cx="527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4.95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81" name=""/>
          <p:cNvSpPr/>
          <p:nvPr/>
        </p:nvSpPr>
        <p:spPr>
          <a:xfrm>
            <a:off x="2019240" y="635004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ca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82" name=""/>
          <p:cNvSpPr/>
          <p:nvPr/>
        </p:nvSpPr>
        <p:spPr>
          <a:xfrm>
            <a:off x="3665520" y="635004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ca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83" name=""/>
          <p:cNvSpPr/>
          <p:nvPr/>
        </p:nvSpPr>
        <p:spPr>
          <a:xfrm>
            <a:off x="5281560" y="635004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ca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84" name=""/>
          <p:cNvSpPr/>
          <p:nvPr/>
        </p:nvSpPr>
        <p:spPr>
          <a:xfrm>
            <a:off x="6046200" y="5019840"/>
            <a:ext cx="1014120" cy="4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Finished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Product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85" name=""/>
          <p:cNvSpPr/>
          <p:nvPr/>
        </p:nvSpPr>
        <p:spPr>
          <a:xfrm>
            <a:off x="272880" y="332100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86" name=""/>
          <p:cNvSpPr/>
          <p:nvPr/>
        </p:nvSpPr>
        <p:spPr>
          <a:xfrm>
            <a:off x="1106280" y="15652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87" name=""/>
          <p:cNvSpPr/>
          <p:nvPr/>
        </p:nvSpPr>
        <p:spPr>
          <a:xfrm>
            <a:off x="2760480" y="15652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88" name=""/>
          <p:cNvSpPr/>
          <p:nvPr/>
        </p:nvSpPr>
        <p:spPr>
          <a:xfrm>
            <a:off x="4384440" y="15652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89" name=""/>
          <p:cNvSpPr/>
          <p:nvPr/>
        </p:nvSpPr>
        <p:spPr>
          <a:xfrm flipV="1">
            <a:off x="635040" y="2066400"/>
            <a:ext cx="1444680" cy="171324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90" name=""/>
          <p:cNvSpPr/>
          <p:nvPr/>
        </p:nvSpPr>
        <p:spPr>
          <a:xfrm flipV="1">
            <a:off x="627120" y="2673000"/>
            <a:ext cx="1444680" cy="109692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91" name=""/>
          <p:cNvSpPr/>
          <p:nvPr/>
        </p:nvSpPr>
        <p:spPr>
          <a:xfrm flipV="1">
            <a:off x="627120" y="3211200"/>
            <a:ext cx="1436760" cy="568440"/>
          </a:xfrm>
          <a:prstGeom prst="line">
            <a:avLst/>
          </a:prstGeom>
          <a:ln w="28440">
            <a:solidFill>
              <a:srgbClr val="70bc1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92" name=""/>
          <p:cNvSpPr/>
          <p:nvPr/>
        </p:nvSpPr>
        <p:spPr>
          <a:xfrm flipV="1">
            <a:off x="635040" y="3780000"/>
            <a:ext cx="1428840" cy="792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93" name=""/>
          <p:cNvSpPr/>
          <p:nvPr/>
        </p:nvSpPr>
        <p:spPr>
          <a:xfrm>
            <a:off x="627120" y="3787920"/>
            <a:ext cx="1452600" cy="56808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94" name=""/>
          <p:cNvSpPr/>
          <p:nvPr/>
        </p:nvSpPr>
        <p:spPr>
          <a:xfrm>
            <a:off x="666720" y="3797280"/>
            <a:ext cx="1420920" cy="117000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95" name=""/>
          <p:cNvSpPr/>
          <p:nvPr/>
        </p:nvSpPr>
        <p:spPr>
          <a:xfrm>
            <a:off x="657360" y="3770280"/>
            <a:ext cx="1484280" cy="174780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96" name=""/>
          <p:cNvSpPr/>
          <p:nvPr/>
        </p:nvSpPr>
        <p:spPr>
          <a:xfrm flipV="1">
            <a:off x="2235240" y="2049480"/>
            <a:ext cx="1466640" cy="111744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97" name=""/>
          <p:cNvSpPr/>
          <p:nvPr/>
        </p:nvSpPr>
        <p:spPr>
          <a:xfrm flipV="1">
            <a:off x="2235240" y="2673360"/>
            <a:ext cx="1482840" cy="50328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98" name=""/>
          <p:cNvSpPr/>
          <p:nvPr/>
        </p:nvSpPr>
        <p:spPr>
          <a:xfrm>
            <a:off x="2257560" y="3193920"/>
            <a:ext cx="1444320" cy="3492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99" name=""/>
          <p:cNvSpPr/>
          <p:nvPr/>
        </p:nvSpPr>
        <p:spPr>
          <a:xfrm>
            <a:off x="2266920" y="3176640"/>
            <a:ext cx="1460520" cy="60336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00" name=""/>
          <p:cNvSpPr/>
          <p:nvPr/>
        </p:nvSpPr>
        <p:spPr>
          <a:xfrm>
            <a:off x="2241720" y="3149640"/>
            <a:ext cx="1469880" cy="122400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01" name=""/>
          <p:cNvSpPr/>
          <p:nvPr/>
        </p:nvSpPr>
        <p:spPr>
          <a:xfrm>
            <a:off x="2241720" y="3159000"/>
            <a:ext cx="1485720" cy="1808280"/>
          </a:xfrm>
          <a:prstGeom prst="line">
            <a:avLst/>
          </a:prstGeom>
          <a:ln w="28440">
            <a:solidFill>
              <a:srgbClr val="70bc1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02" name=""/>
          <p:cNvSpPr/>
          <p:nvPr/>
        </p:nvSpPr>
        <p:spPr>
          <a:xfrm>
            <a:off x="2266920" y="3193920"/>
            <a:ext cx="1434960" cy="234180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03" name=""/>
          <p:cNvSpPr/>
          <p:nvPr/>
        </p:nvSpPr>
        <p:spPr>
          <a:xfrm flipV="1">
            <a:off x="3849840" y="2066760"/>
            <a:ext cx="1468440" cy="2867040"/>
          </a:xfrm>
          <a:prstGeom prst="line">
            <a:avLst/>
          </a:prstGeom>
          <a:ln w="28440">
            <a:solidFill>
              <a:srgbClr val="70bc1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04" name=""/>
          <p:cNvSpPr/>
          <p:nvPr/>
        </p:nvSpPr>
        <p:spPr>
          <a:xfrm flipV="1">
            <a:off x="3849840" y="2673000"/>
            <a:ext cx="1500120" cy="226044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05" name=""/>
          <p:cNvSpPr/>
          <p:nvPr/>
        </p:nvSpPr>
        <p:spPr>
          <a:xfrm flipV="1">
            <a:off x="3849840" y="3184560"/>
            <a:ext cx="1515960" cy="176544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06" name=""/>
          <p:cNvSpPr/>
          <p:nvPr/>
        </p:nvSpPr>
        <p:spPr>
          <a:xfrm flipV="1">
            <a:off x="3849840" y="3805200"/>
            <a:ext cx="1508040" cy="116208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07" name=""/>
          <p:cNvSpPr/>
          <p:nvPr/>
        </p:nvSpPr>
        <p:spPr>
          <a:xfrm flipV="1">
            <a:off x="3849840" y="4383000"/>
            <a:ext cx="1468440" cy="54936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08" name=""/>
          <p:cNvSpPr/>
          <p:nvPr/>
        </p:nvSpPr>
        <p:spPr>
          <a:xfrm flipV="1">
            <a:off x="3849840" y="4924440"/>
            <a:ext cx="1492200" cy="792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09" name=""/>
          <p:cNvSpPr/>
          <p:nvPr/>
        </p:nvSpPr>
        <p:spPr>
          <a:xfrm>
            <a:off x="3849840" y="4924440"/>
            <a:ext cx="1539720" cy="61128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10" name=""/>
          <p:cNvSpPr/>
          <p:nvPr/>
        </p:nvSpPr>
        <p:spPr>
          <a:xfrm>
            <a:off x="407880" y="19065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11" name=""/>
          <p:cNvSpPr/>
          <p:nvPr/>
        </p:nvSpPr>
        <p:spPr>
          <a:xfrm>
            <a:off x="407880" y="2476440"/>
            <a:ext cx="257400" cy="29232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26">
                <a:moveTo>
                  <a:pt x="3600" y="0"/>
                </a:moveTo>
                <a:arcTo wR="3600" hR="3600" stAng="16200000" swAng="-5400000"/>
                <a:lnTo>
                  <a:pt x="0" y="20926"/>
                </a:lnTo>
                <a:arcTo wR="3600" hR="3600" stAng="10800000" swAng="-5400000"/>
                <a:lnTo>
                  <a:pt x="18000" y="2452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12" name=""/>
          <p:cNvSpPr/>
          <p:nvPr/>
        </p:nvSpPr>
        <p:spPr>
          <a:xfrm>
            <a:off x="407880" y="30528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13" name=""/>
          <p:cNvSpPr/>
          <p:nvPr/>
        </p:nvSpPr>
        <p:spPr>
          <a:xfrm>
            <a:off x="407880" y="36306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ca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14" name=""/>
          <p:cNvSpPr/>
          <p:nvPr/>
        </p:nvSpPr>
        <p:spPr>
          <a:xfrm>
            <a:off x="407880" y="4216320"/>
            <a:ext cx="257400" cy="29232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26">
                <a:moveTo>
                  <a:pt x="3600" y="0"/>
                </a:moveTo>
                <a:arcTo wR="3600" hR="3600" stAng="16200000" swAng="-5400000"/>
                <a:lnTo>
                  <a:pt x="0" y="20926"/>
                </a:lnTo>
                <a:arcTo wR="3600" hR="3600" stAng="10800000" swAng="-5400000"/>
                <a:lnTo>
                  <a:pt x="18000" y="2452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15" name=""/>
          <p:cNvSpPr/>
          <p:nvPr/>
        </p:nvSpPr>
        <p:spPr>
          <a:xfrm>
            <a:off x="407880" y="479268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16" name=""/>
          <p:cNvSpPr/>
          <p:nvPr/>
        </p:nvSpPr>
        <p:spPr>
          <a:xfrm>
            <a:off x="407880" y="536904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17" name=""/>
          <p:cNvSpPr/>
          <p:nvPr/>
        </p:nvSpPr>
        <p:spPr>
          <a:xfrm>
            <a:off x="2014560" y="190656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18" name=""/>
          <p:cNvSpPr/>
          <p:nvPr/>
        </p:nvSpPr>
        <p:spPr>
          <a:xfrm>
            <a:off x="2014560" y="2476440"/>
            <a:ext cx="257040" cy="29232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61">
                <a:moveTo>
                  <a:pt x="3600" y="0"/>
                </a:moveTo>
                <a:arcTo wR="3600" hR="3600" stAng="16200000" swAng="-5400000"/>
                <a:lnTo>
                  <a:pt x="0" y="20961"/>
                </a:lnTo>
                <a:arcTo wR="3600" hR="3600" stAng="10800000" swAng="-5400000"/>
                <a:lnTo>
                  <a:pt x="18000" y="2456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19" name=""/>
          <p:cNvSpPr/>
          <p:nvPr/>
        </p:nvSpPr>
        <p:spPr>
          <a:xfrm>
            <a:off x="2014560" y="305280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ca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20" name=""/>
          <p:cNvSpPr/>
          <p:nvPr/>
        </p:nvSpPr>
        <p:spPr>
          <a:xfrm>
            <a:off x="2014560" y="363060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21" name=""/>
          <p:cNvSpPr/>
          <p:nvPr/>
        </p:nvSpPr>
        <p:spPr>
          <a:xfrm>
            <a:off x="2014560" y="4216320"/>
            <a:ext cx="257040" cy="29232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61">
                <a:moveTo>
                  <a:pt x="3600" y="0"/>
                </a:moveTo>
                <a:arcTo wR="3600" hR="3600" stAng="16200000" swAng="-5400000"/>
                <a:lnTo>
                  <a:pt x="0" y="20961"/>
                </a:lnTo>
                <a:arcTo wR="3600" hR="3600" stAng="10800000" swAng="-5400000"/>
                <a:lnTo>
                  <a:pt x="18000" y="2456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22" name=""/>
          <p:cNvSpPr/>
          <p:nvPr/>
        </p:nvSpPr>
        <p:spPr>
          <a:xfrm>
            <a:off x="2014560" y="479268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23" name=""/>
          <p:cNvSpPr/>
          <p:nvPr/>
        </p:nvSpPr>
        <p:spPr>
          <a:xfrm>
            <a:off x="2014560" y="536904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24" name=""/>
          <p:cNvSpPr/>
          <p:nvPr/>
        </p:nvSpPr>
        <p:spPr>
          <a:xfrm>
            <a:off x="3662280" y="190656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25" name=""/>
          <p:cNvSpPr/>
          <p:nvPr/>
        </p:nvSpPr>
        <p:spPr>
          <a:xfrm>
            <a:off x="3662280" y="2476440"/>
            <a:ext cx="255600" cy="29232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699">
                <a:moveTo>
                  <a:pt x="3600" y="0"/>
                </a:moveTo>
                <a:arcTo wR="3600" hR="3600" stAng="16200000" swAng="-5400000"/>
                <a:lnTo>
                  <a:pt x="0" y="21099"/>
                </a:lnTo>
                <a:arcTo wR="3600" hR="3600" stAng="10800000" swAng="-5400000"/>
                <a:lnTo>
                  <a:pt x="18000" y="24699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26" name=""/>
          <p:cNvSpPr/>
          <p:nvPr/>
        </p:nvSpPr>
        <p:spPr>
          <a:xfrm>
            <a:off x="3662280" y="305280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27" name=""/>
          <p:cNvSpPr/>
          <p:nvPr/>
        </p:nvSpPr>
        <p:spPr>
          <a:xfrm>
            <a:off x="3662280" y="363060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28" name=""/>
          <p:cNvSpPr/>
          <p:nvPr/>
        </p:nvSpPr>
        <p:spPr>
          <a:xfrm>
            <a:off x="3662280" y="4216320"/>
            <a:ext cx="255600" cy="29232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699">
                <a:moveTo>
                  <a:pt x="3600" y="0"/>
                </a:moveTo>
                <a:arcTo wR="3600" hR="3600" stAng="16200000" swAng="-5400000"/>
                <a:lnTo>
                  <a:pt x="0" y="21099"/>
                </a:lnTo>
                <a:arcTo wR="3600" hR="3600" stAng="10800000" swAng="-5400000"/>
                <a:lnTo>
                  <a:pt x="18000" y="24699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29" name=""/>
          <p:cNvSpPr/>
          <p:nvPr/>
        </p:nvSpPr>
        <p:spPr>
          <a:xfrm>
            <a:off x="3662280" y="479268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ca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30" name=""/>
          <p:cNvSpPr/>
          <p:nvPr/>
        </p:nvSpPr>
        <p:spPr>
          <a:xfrm>
            <a:off x="3662280" y="536904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31" name=""/>
          <p:cNvSpPr/>
          <p:nvPr/>
        </p:nvSpPr>
        <p:spPr>
          <a:xfrm>
            <a:off x="5270400" y="19065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ca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32" name=""/>
          <p:cNvSpPr/>
          <p:nvPr/>
        </p:nvSpPr>
        <p:spPr>
          <a:xfrm>
            <a:off x="5270400" y="2476440"/>
            <a:ext cx="257400" cy="29232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26">
                <a:moveTo>
                  <a:pt x="3600" y="0"/>
                </a:moveTo>
                <a:arcTo wR="3600" hR="3600" stAng="16200000" swAng="-5400000"/>
                <a:lnTo>
                  <a:pt x="0" y="20926"/>
                </a:lnTo>
                <a:arcTo wR="3600" hR="3600" stAng="10800000" swAng="-5400000"/>
                <a:lnTo>
                  <a:pt x="18000" y="2452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33" name=""/>
          <p:cNvSpPr/>
          <p:nvPr/>
        </p:nvSpPr>
        <p:spPr>
          <a:xfrm>
            <a:off x="5270400" y="30528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34" name=""/>
          <p:cNvSpPr/>
          <p:nvPr/>
        </p:nvSpPr>
        <p:spPr>
          <a:xfrm>
            <a:off x="5270400" y="36306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35" name=""/>
          <p:cNvSpPr/>
          <p:nvPr/>
        </p:nvSpPr>
        <p:spPr>
          <a:xfrm>
            <a:off x="5270400" y="4216320"/>
            <a:ext cx="257400" cy="29232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26">
                <a:moveTo>
                  <a:pt x="3600" y="0"/>
                </a:moveTo>
                <a:arcTo wR="3600" hR="3600" stAng="16200000" swAng="-5400000"/>
                <a:lnTo>
                  <a:pt x="0" y="20926"/>
                </a:lnTo>
                <a:arcTo wR="3600" hR="3600" stAng="10800000" swAng="-5400000"/>
                <a:lnTo>
                  <a:pt x="18000" y="2452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36" name=""/>
          <p:cNvSpPr/>
          <p:nvPr/>
        </p:nvSpPr>
        <p:spPr>
          <a:xfrm>
            <a:off x="5270400" y="479268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37" name=""/>
          <p:cNvSpPr/>
          <p:nvPr/>
        </p:nvSpPr>
        <p:spPr>
          <a:xfrm>
            <a:off x="5270400" y="536904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38" name=""/>
          <p:cNvSpPr/>
          <p:nvPr/>
        </p:nvSpPr>
        <p:spPr>
          <a:xfrm>
            <a:off x="1887480" y="27496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.85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39" name=""/>
          <p:cNvSpPr/>
          <p:nvPr/>
        </p:nvSpPr>
        <p:spPr>
          <a:xfrm>
            <a:off x="3543120" y="44719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.80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40" name=""/>
          <p:cNvSpPr/>
          <p:nvPr/>
        </p:nvSpPr>
        <p:spPr>
          <a:xfrm>
            <a:off x="5135400" y="16066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41" name=""/>
          <p:cNvSpPr/>
          <p:nvPr/>
        </p:nvSpPr>
        <p:spPr>
          <a:xfrm>
            <a:off x="6092640" y="356868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3.45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42" name=""/>
          <p:cNvSpPr/>
          <p:nvPr/>
        </p:nvSpPr>
        <p:spPr>
          <a:xfrm>
            <a:off x="7402320" y="356868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3.00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43" name=""/>
          <p:cNvSpPr/>
          <p:nvPr/>
        </p:nvSpPr>
        <p:spPr>
          <a:xfrm>
            <a:off x="8340480" y="356868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6.45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44" name=""/>
          <p:cNvSpPr/>
          <p:nvPr/>
        </p:nvSpPr>
        <p:spPr>
          <a:xfrm>
            <a:off x="6062040" y="2581200"/>
            <a:ext cx="1014120" cy="4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Finished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Product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45" name=""/>
          <p:cNvSpPr/>
          <p:nvPr/>
        </p:nvSpPr>
        <p:spPr>
          <a:xfrm>
            <a:off x="6112800" y="3075120"/>
            <a:ext cx="14886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Transformation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46" name=""/>
          <p:cNvSpPr/>
          <p:nvPr/>
        </p:nvSpPr>
        <p:spPr>
          <a:xfrm>
            <a:off x="7439040" y="3075120"/>
            <a:ext cx="1092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Interaction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47" name=""/>
          <p:cNvSpPr/>
          <p:nvPr/>
        </p:nvSpPr>
        <p:spPr>
          <a:xfrm>
            <a:off x="8381880" y="3075120"/>
            <a:ext cx="676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Total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48" name=""/>
          <p:cNvSpPr/>
          <p:nvPr/>
        </p:nvSpPr>
        <p:spPr>
          <a:xfrm>
            <a:off x="6789600" y="1486080"/>
            <a:ext cx="1650960" cy="733320"/>
          </a:xfrm>
          <a:prstGeom prst="rect">
            <a:avLst/>
          </a:prstGeom>
          <a:noFill/>
          <a:ln w="25560">
            <a:solidFill>
              <a:srgbClr val="ffc31b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49" name=""/>
          <p:cNvSpPr/>
          <p:nvPr/>
        </p:nvSpPr>
        <p:spPr>
          <a:xfrm>
            <a:off x="6924600" y="1643040"/>
            <a:ext cx="163440" cy="187200"/>
          </a:xfrm>
          <a:custGeom>
            <a:avLst/>
            <a:gdLst>
              <a:gd name="textAreaLeft" fmla="*/ 7920 w 163440"/>
              <a:gd name="textAreaRight" fmla="*/ 155520 w 163440"/>
              <a:gd name="textAreaTop" fmla="*/ 7920 h 187200"/>
              <a:gd name="textAreaBottom" fmla="*/ 179280 h 187200"/>
            </a:gdLst>
            <a:ahLst/>
            <a:cxnLst/>
            <a:rect l="textAreaLeft" t="textAreaTop" r="textAreaRight" b="textAreaBottom"/>
            <a:pathLst>
              <a:path w="21600" h="24733">
                <a:moveTo>
                  <a:pt x="3600" y="0"/>
                </a:moveTo>
                <a:arcTo wR="3600" hR="3600" stAng="16200000" swAng="-5400000"/>
                <a:lnTo>
                  <a:pt x="0" y="21133"/>
                </a:lnTo>
                <a:arcTo wR="3600" hR="3600" stAng="10800000" swAng="-5400000"/>
                <a:lnTo>
                  <a:pt x="18000" y="24733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50" name=""/>
          <p:cNvSpPr/>
          <p:nvPr/>
        </p:nvSpPr>
        <p:spPr>
          <a:xfrm>
            <a:off x="6864480" y="2043000"/>
            <a:ext cx="218880" cy="0"/>
          </a:xfrm>
          <a:prstGeom prst="line">
            <a:avLst/>
          </a:prstGeom>
          <a:ln w="9360">
            <a:solidFill>
              <a:srgbClr val="70bc1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51" name=""/>
          <p:cNvSpPr/>
          <p:nvPr/>
        </p:nvSpPr>
        <p:spPr>
          <a:xfrm>
            <a:off x="7051680" y="1539720"/>
            <a:ext cx="12985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Transformation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Interaction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52" name=""/>
          <p:cNvSpPr/>
          <p:nvPr/>
        </p:nvSpPr>
        <p:spPr>
          <a:xfrm>
            <a:off x="6066000" y="2508120"/>
            <a:ext cx="2987640" cy="1835280"/>
          </a:xfrm>
          <a:prstGeom prst="rect">
            <a:avLst/>
          </a:prstGeom>
          <a:noFill/>
          <a:ln w="25560">
            <a:solidFill>
              <a:srgbClr val="ffc31b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53" name=""/>
          <p:cNvSpPr/>
          <p:nvPr/>
        </p:nvSpPr>
        <p:spPr>
          <a:xfrm>
            <a:off x="6066000" y="4917960"/>
            <a:ext cx="2987640" cy="1708200"/>
          </a:xfrm>
          <a:prstGeom prst="rect">
            <a:avLst/>
          </a:prstGeom>
          <a:noFill/>
          <a:ln w="25560">
            <a:solidFill>
              <a:srgbClr val="ffc31b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54" name=""/>
          <p:cNvSpPr/>
          <p:nvPr/>
        </p:nvSpPr>
        <p:spPr>
          <a:xfrm>
            <a:off x="0" y="1106640"/>
            <a:ext cx="9144000" cy="7452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99ff"/>
              </a:gs>
              <a:gs pos="100000">
                <a:srgbClr val="00000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55" name=""/>
          <p:cNvSpPr/>
          <p:nvPr/>
        </p:nvSpPr>
        <p:spPr>
          <a:xfrm flipV="1">
            <a:off x="1162080" y="1580760"/>
            <a:ext cx="419040" cy="358920"/>
          </a:xfrm>
          <a:prstGeom prst="line">
            <a:avLst/>
          </a:prstGeom>
          <a:ln w="2844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56" name=""/>
          <p:cNvSpPr/>
          <p:nvPr/>
        </p:nvSpPr>
        <p:spPr>
          <a:xfrm flipV="1">
            <a:off x="2805120" y="1580760"/>
            <a:ext cx="419040" cy="358920"/>
          </a:xfrm>
          <a:prstGeom prst="line">
            <a:avLst/>
          </a:prstGeom>
          <a:ln w="2844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57" name=""/>
          <p:cNvSpPr/>
          <p:nvPr/>
        </p:nvSpPr>
        <p:spPr>
          <a:xfrm flipV="1">
            <a:off x="4413240" y="1580760"/>
            <a:ext cx="419040" cy="358920"/>
          </a:xfrm>
          <a:prstGeom prst="line">
            <a:avLst/>
          </a:prstGeom>
          <a:ln w="2844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58" name=""/>
          <p:cNvSpPr/>
          <p:nvPr/>
        </p:nvSpPr>
        <p:spPr>
          <a:xfrm flipV="1">
            <a:off x="6151680" y="3704760"/>
            <a:ext cx="2752560" cy="166680"/>
          </a:xfrm>
          <a:prstGeom prst="line">
            <a:avLst/>
          </a:prstGeom>
          <a:ln w="2844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59" name=""/>
          <p:cNvSpPr/>
          <p:nvPr/>
        </p:nvSpPr>
        <p:spPr>
          <a:xfrm>
            <a:off x="6092640" y="397980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3.45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60" name=""/>
          <p:cNvSpPr/>
          <p:nvPr/>
        </p:nvSpPr>
        <p:spPr>
          <a:xfrm>
            <a:off x="7532640" y="397980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.30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61" name=""/>
          <p:cNvSpPr/>
          <p:nvPr/>
        </p:nvSpPr>
        <p:spPr>
          <a:xfrm>
            <a:off x="8340480" y="397980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3.75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c57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"/>
          <p:cNvSpPr/>
          <p:nvPr/>
        </p:nvSpPr>
        <p:spPr>
          <a:xfrm>
            <a:off x="250560" y="399960"/>
            <a:ext cx="475524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Where’s the Opportunity?</a:t>
            </a:r>
            <a:endParaRPr b="0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63" name=""/>
          <p:cNvSpPr/>
          <p:nvPr/>
        </p:nvSpPr>
        <p:spPr>
          <a:xfrm>
            <a:off x="668160" y="6459480"/>
            <a:ext cx="1843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464" name=""/>
          <p:cNvGrpSpPr/>
          <p:nvPr/>
        </p:nvGrpSpPr>
        <p:grpSpPr>
          <a:xfrm>
            <a:off x="863640" y="6534000"/>
            <a:ext cx="971280" cy="76320"/>
            <a:chOff x="863640" y="6534000"/>
            <a:chExt cx="971280" cy="76320"/>
          </a:xfrm>
        </p:grpSpPr>
        <p:sp>
          <p:nvSpPr>
            <p:cNvPr id="465" name=""/>
            <p:cNvSpPr/>
            <p:nvPr/>
          </p:nvSpPr>
          <p:spPr>
            <a:xfrm>
              <a:off x="863640" y="6568920"/>
              <a:ext cx="922320" cy="1800"/>
            </a:xfrm>
            <a:prstGeom prst="line">
              <a:avLst/>
            </a:prstGeom>
            <a:ln cap="rnd" w="792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6" name=""/>
            <p:cNvSpPr/>
            <p:nvPr/>
          </p:nvSpPr>
          <p:spPr>
            <a:xfrm>
              <a:off x="1774440" y="6534000"/>
              <a:ext cx="60480" cy="7632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67" name=""/>
          <p:cNvGrpSpPr/>
          <p:nvPr/>
        </p:nvGrpSpPr>
        <p:grpSpPr>
          <a:xfrm>
            <a:off x="2013120" y="6534000"/>
            <a:ext cx="1007640" cy="76320"/>
            <a:chOff x="2013120" y="6534000"/>
            <a:chExt cx="1007640" cy="76320"/>
          </a:xfrm>
        </p:grpSpPr>
        <p:sp>
          <p:nvSpPr>
            <p:cNvPr id="468" name=""/>
            <p:cNvSpPr/>
            <p:nvPr/>
          </p:nvSpPr>
          <p:spPr>
            <a:xfrm>
              <a:off x="2013120" y="6568920"/>
              <a:ext cx="959760" cy="1800"/>
            </a:xfrm>
            <a:prstGeom prst="line">
              <a:avLst/>
            </a:prstGeom>
            <a:ln cap="rnd" w="792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9" name=""/>
            <p:cNvSpPr/>
            <p:nvPr/>
          </p:nvSpPr>
          <p:spPr>
            <a:xfrm>
              <a:off x="2960280" y="6534000"/>
              <a:ext cx="60480" cy="7632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70" name=""/>
          <p:cNvGrpSpPr/>
          <p:nvPr/>
        </p:nvGrpSpPr>
        <p:grpSpPr>
          <a:xfrm>
            <a:off x="3205080" y="6534000"/>
            <a:ext cx="978120" cy="76320"/>
            <a:chOff x="3205080" y="6534000"/>
            <a:chExt cx="978120" cy="76320"/>
          </a:xfrm>
        </p:grpSpPr>
        <p:sp>
          <p:nvSpPr>
            <p:cNvPr id="471" name=""/>
            <p:cNvSpPr/>
            <p:nvPr/>
          </p:nvSpPr>
          <p:spPr>
            <a:xfrm>
              <a:off x="3205080" y="6568920"/>
              <a:ext cx="929880" cy="1800"/>
            </a:xfrm>
            <a:prstGeom prst="line">
              <a:avLst/>
            </a:prstGeom>
            <a:ln cap="rnd" w="792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2" name=""/>
            <p:cNvSpPr/>
            <p:nvPr/>
          </p:nvSpPr>
          <p:spPr>
            <a:xfrm>
              <a:off x="4122720" y="6534000"/>
              <a:ext cx="60480" cy="7632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73" name=""/>
          <p:cNvSpPr/>
          <p:nvPr/>
        </p:nvSpPr>
        <p:spPr>
          <a:xfrm>
            <a:off x="601560" y="6178680"/>
            <a:ext cx="324000" cy="26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4" name=""/>
          <p:cNvSpPr/>
          <p:nvPr/>
        </p:nvSpPr>
        <p:spPr>
          <a:xfrm>
            <a:off x="663840" y="62197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.95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5" name=""/>
          <p:cNvSpPr/>
          <p:nvPr/>
        </p:nvSpPr>
        <p:spPr>
          <a:xfrm>
            <a:off x="1749600" y="6178680"/>
            <a:ext cx="403200" cy="26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6" name=""/>
          <p:cNvSpPr/>
          <p:nvPr/>
        </p:nvSpPr>
        <p:spPr>
          <a:xfrm>
            <a:off x="1805400" y="621972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7" name=""/>
          <p:cNvSpPr/>
          <p:nvPr/>
        </p:nvSpPr>
        <p:spPr>
          <a:xfrm>
            <a:off x="2917800" y="6178680"/>
            <a:ext cx="403200" cy="26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8" name=""/>
          <p:cNvSpPr/>
          <p:nvPr/>
        </p:nvSpPr>
        <p:spPr>
          <a:xfrm>
            <a:off x="2973960" y="621972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1.20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9" name=""/>
          <p:cNvSpPr/>
          <p:nvPr/>
        </p:nvSpPr>
        <p:spPr>
          <a:xfrm>
            <a:off x="4079880" y="6178680"/>
            <a:ext cx="401760" cy="26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80" name=""/>
          <p:cNvSpPr/>
          <p:nvPr/>
        </p:nvSpPr>
        <p:spPr>
          <a:xfrm>
            <a:off x="4134240" y="621972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81" name=""/>
          <p:cNvSpPr/>
          <p:nvPr/>
        </p:nvSpPr>
        <p:spPr>
          <a:xfrm>
            <a:off x="1182600" y="6280200"/>
            <a:ext cx="3222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82" name=""/>
          <p:cNvSpPr/>
          <p:nvPr/>
        </p:nvSpPr>
        <p:spPr>
          <a:xfrm>
            <a:off x="1243080" y="63230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83" name=""/>
          <p:cNvSpPr/>
          <p:nvPr/>
        </p:nvSpPr>
        <p:spPr>
          <a:xfrm>
            <a:off x="2355840" y="6280200"/>
            <a:ext cx="3240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84" name=""/>
          <p:cNvSpPr/>
          <p:nvPr/>
        </p:nvSpPr>
        <p:spPr>
          <a:xfrm>
            <a:off x="2417760" y="63230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85" name=""/>
          <p:cNvSpPr/>
          <p:nvPr/>
        </p:nvSpPr>
        <p:spPr>
          <a:xfrm>
            <a:off x="3552840" y="6280200"/>
            <a:ext cx="31752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86" name=""/>
          <p:cNvSpPr/>
          <p:nvPr/>
        </p:nvSpPr>
        <p:spPr>
          <a:xfrm>
            <a:off x="3608640" y="63230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87" name=""/>
          <p:cNvSpPr/>
          <p:nvPr/>
        </p:nvSpPr>
        <p:spPr>
          <a:xfrm>
            <a:off x="1822320" y="6459480"/>
            <a:ext cx="190800" cy="21276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88" name=""/>
          <p:cNvSpPr/>
          <p:nvPr/>
        </p:nvSpPr>
        <p:spPr>
          <a:xfrm>
            <a:off x="3016080" y="6459480"/>
            <a:ext cx="18288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89" name=""/>
          <p:cNvSpPr/>
          <p:nvPr/>
        </p:nvSpPr>
        <p:spPr>
          <a:xfrm>
            <a:off x="4183200" y="6459480"/>
            <a:ext cx="1825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90" name=""/>
          <p:cNvSpPr/>
          <p:nvPr/>
        </p:nvSpPr>
        <p:spPr>
          <a:xfrm>
            <a:off x="588960" y="2546280"/>
            <a:ext cx="33192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91" name=""/>
          <p:cNvSpPr/>
          <p:nvPr/>
        </p:nvSpPr>
        <p:spPr>
          <a:xfrm>
            <a:off x="650880" y="25891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492" name=""/>
          <p:cNvGrpSpPr/>
          <p:nvPr/>
        </p:nvGrpSpPr>
        <p:grpSpPr>
          <a:xfrm>
            <a:off x="833400" y="1604880"/>
            <a:ext cx="1088640" cy="1287360"/>
            <a:chOff x="833400" y="1604880"/>
            <a:chExt cx="1088640" cy="1287360"/>
          </a:xfrm>
        </p:grpSpPr>
        <p:sp>
          <p:nvSpPr>
            <p:cNvPr id="493" name=""/>
            <p:cNvSpPr/>
            <p:nvPr/>
          </p:nvSpPr>
          <p:spPr>
            <a:xfrm>
              <a:off x="833400" y="2877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4" name=""/>
            <p:cNvSpPr/>
            <p:nvPr/>
          </p:nvSpPr>
          <p:spPr>
            <a:xfrm>
              <a:off x="851400" y="285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5" name=""/>
            <p:cNvSpPr/>
            <p:nvPr/>
          </p:nvSpPr>
          <p:spPr>
            <a:xfrm>
              <a:off x="870120" y="2835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6" name=""/>
            <p:cNvSpPr/>
            <p:nvPr/>
          </p:nvSpPr>
          <p:spPr>
            <a:xfrm>
              <a:off x="882720" y="281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7" name=""/>
            <p:cNvSpPr/>
            <p:nvPr/>
          </p:nvSpPr>
          <p:spPr>
            <a:xfrm>
              <a:off x="902520" y="2793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8" name=""/>
            <p:cNvSpPr/>
            <p:nvPr/>
          </p:nvSpPr>
          <p:spPr>
            <a:xfrm>
              <a:off x="920880" y="2771640"/>
              <a:ext cx="1224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5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9" name=""/>
            <p:cNvSpPr/>
            <p:nvPr/>
          </p:nvSpPr>
          <p:spPr>
            <a:xfrm>
              <a:off x="939240" y="2757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0" name=""/>
            <p:cNvSpPr/>
            <p:nvPr/>
          </p:nvSpPr>
          <p:spPr>
            <a:xfrm>
              <a:off x="952200" y="2736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1" name=""/>
            <p:cNvSpPr/>
            <p:nvPr/>
          </p:nvSpPr>
          <p:spPr>
            <a:xfrm>
              <a:off x="971640" y="2716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2" name=""/>
            <p:cNvSpPr/>
            <p:nvPr/>
          </p:nvSpPr>
          <p:spPr>
            <a:xfrm>
              <a:off x="990000" y="2693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3" name=""/>
            <p:cNvSpPr/>
            <p:nvPr/>
          </p:nvSpPr>
          <p:spPr>
            <a:xfrm>
              <a:off x="1009800" y="267336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4" name=""/>
            <p:cNvSpPr/>
            <p:nvPr/>
          </p:nvSpPr>
          <p:spPr>
            <a:xfrm>
              <a:off x="1021320" y="265248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5" name=""/>
            <p:cNvSpPr/>
            <p:nvPr/>
          </p:nvSpPr>
          <p:spPr>
            <a:xfrm>
              <a:off x="1040760" y="2630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6" name=""/>
            <p:cNvSpPr/>
            <p:nvPr/>
          </p:nvSpPr>
          <p:spPr>
            <a:xfrm>
              <a:off x="1059480" y="2609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7" name=""/>
            <p:cNvSpPr/>
            <p:nvPr/>
          </p:nvSpPr>
          <p:spPr>
            <a:xfrm>
              <a:off x="1078920" y="258732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8" name=""/>
            <p:cNvSpPr/>
            <p:nvPr/>
          </p:nvSpPr>
          <p:spPr>
            <a:xfrm>
              <a:off x="1090440" y="2566800"/>
              <a:ext cx="1224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5" y="4"/>
                  </a:moveTo>
                  <a:lnTo>
                    <a:pt x="0" y="9"/>
                  </a:lnTo>
                  <a:lnTo>
                    <a:pt x="5" y="13"/>
                  </a:lnTo>
                  <a:lnTo>
                    <a:pt x="9" y="13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9" name=""/>
            <p:cNvSpPr/>
            <p:nvPr/>
          </p:nvSpPr>
          <p:spPr>
            <a:xfrm>
              <a:off x="1109880" y="2552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0" name=""/>
            <p:cNvSpPr/>
            <p:nvPr/>
          </p:nvSpPr>
          <p:spPr>
            <a:xfrm>
              <a:off x="1128600" y="2531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1" name=""/>
            <p:cNvSpPr/>
            <p:nvPr/>
          </p:nvSpPr>
          <p:spPr>
            <a:xfrm>
              <a:off x="1148400" y="2509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2" name=""/>
            <p:cNvSpPr/>
            <p:nvPr/>
          </p:nvSpPr>
          <p:spPr>
            <a:xfrm>
              <a:off x="1161000" y="24890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3" name=""/>
            <p:cNvSpPr/>
            <p:nvPr/>
          </p:nvSpPr>
          <p:spPr>
            <a:xfrm>
              <a:off x="1179360" y="2468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4" name=""/>
            <p:cNvSpPr/>
            <p:nvPr/>
          </p:nvSpPr>
          <p:spPr>
            <a:xfrm>
              <a:off x="1197720" y="244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5" name=""/>
            <p:cNvSpPr/>
            <p:nvPr/>
          </p:nvSpPr>
          <p:spPr>
            <a:xfrm>
              <a:off x="1217520" y="2425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6" name=""/>
            <p:cNvSpPr/>
            <p:nvPr/>
          </p:nvSpPr>
          <p:spPr>
            <a:xfrm>
              <a:off x="1230120" y="24033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7" name=""/>
            <p:cNvSpPr/>
            <p:nvPr/>
          </p:nvSpPr>
          <p:spPr>
            <a:xfrm>
              <a:off x="1248480" y="2382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8" name=""/>
            <p:cNvSpPr/>
            <p:nvPr/>
          </p:nvSpPr>
          <p:spPr>
            <a:xfrm>
              <a:off x="1266840" y="2361960"/>
              <a:ext cx="12600" cy="2088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4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9" name=""/>
            <p:cNvSpPr/>
            <p:nvPr/>
          </p:nvSpPr>
          <p:spPr>
            <a:xfrm>
              <a:off x="1286640" y="2347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0" name=""/>
            <p:cNvSpPr/>
            <p:nvPr/>
          </p:nvSpPr>
          <p:spPr>
            <a:xfrm>
              <a:off x="1299240" y="2325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1" name=""/>
            <p:cNvSpPr/>
            <p:nvPr/>
          </p:nvSpPr>
          <p:spPr>
            <a:xfrm>
              <a:off x="1317960" y="23050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2" name=""/>
            <p:cNvSpPr/>
            <p:nvPr/>
          </p:nvSpPr>
          <p:spPr>
            <a:xfrm>
              <a:off x="1335960" y="2284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" name=""/>
            <p:cNvSpPr/>
            <p:nvPr/>
          </p:nvSpPr>
          <p:spPr>
            <a:xfrm>
              <a:off x="1356120" y="2261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" name=""/>
            <p:cNvSpPr/>
            <p:nvPr/>
          </p:nvSpPr>
          <p:spPr>
            <a:xfrm>
              <a:off x="1368360" y="2241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" name=""/>
            <p:cNvSpPr/>
            <p:nvPr/>
          </p:nvSpPr>
          <p:spPr>
            <a:xfrm>
              <a:off x="1387080" y="22208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6" name=""/>
            <p:cNvSpPr/>
            <p:nvPr/>
          </p:nvSpPr>
          <p:spPr>
            <a:xfrm>
              <a:off x="1405440" y="2198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7" name=""/>
            <p:cNvSpPr/>
            <p:nvPr/>
          </p:nvSpPr>
          <p:spPr>
            <a:xfrm>
              <a:off x="1425240" y="2178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8" name=""/>
            <p:cNvSpPr/>
            <p:nvPr/>
          </p:nvSpPr>
          <p:spPr>
            <a:xfrm>
              <a:off x="1437840" y="2155680"/>
              <a:ext cx="1224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4" y="5"/>
                  </a:moveTo>
                  <a:lnTo>
                    <a:pt x="0" y="9"/>
                  </a:lnTo>
                  <a:lnTo>
                    <a:pt x="4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9" name=""/>
            <p:cNvSpPr/>
            <p:nvPr/>
          </p:nvSpPr>
          <p:spPr>
            <a:xfrm>
              <a:off x="1456200" y="2141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0" name=""/>
            <p:cNvSpPr/>
            <p:nvPr/>
          </p:nvSpPr>
          <p:spPr>
            <a:xfrm>
              <a:off x="1474560" y="2120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1" name=""/>
            <p:cNvSpPr/>
            <p:nvPr/>
          </p:nvSpPr>
          <p:spPr>
            <a:xfrm>
              <a:off x="1494360" y="2100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" name=""/>
            <p:cNvSpPr/>
            <p:nvPr/>
          </p:nvSpPr>
          <p:spPr>
            <a:xfrm>
              <a:off x="1507320" y="2077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" name=""/>
            <p:cNvSpPr/>
            <p:nvPr/>
          </p:nvSpPr>
          <p:spPr>
            <a:xfrm>
              <a:off x="1525320" y="2057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4" name=""/>
            <p:cNvSpPr/>
            <p:nvPr/>
          </p:nvSpPr>
          <p:spPr>
            <a:xfrm>
              <a:off x="1545120" y="2036520"/>
              <a:ext cx="11160" cy="1296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" name=""/>
            <p:cNvSpPr/>
            <p:nvPr/>
          </p:nvSpPr>
          <p:spPr>
            <a:xfrm>
              <a:off x="1563480" y="2014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" name=""/>
            <p:cNvSpPr/>
            <p:nvPr/>
          </p:nvSpPr>
          <p:spPr>
            <a:xfrm>
              <a:off x="1576440" y="1993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" name=""/>
            <p:cNvSpPr/>
            <p:nvPr/>
          </p:nvSpPr>
          <p:spPr>
            <a:xfrm>
              <a:off x="1594440" y="1971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" name=""/>
            <p:cNvSpPr/>
            <p:nvPr/>
          </p:nvSpPr>
          <p:spPr>
            <a:xfrm>
              <a:off x="1614600" y="1950840"/>
              <a:ext cx="1224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5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" name=""/>
            <p:cNvSpPr/>
            <p:nvPr/>
          </p:nvSpPr>
          <p:spPr>
            <a:xfrm>
              <a:off x="1632600" y="1936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" name=""/>
            <p:cNvSpPr/>
            <p:nvPr/>
          </p:nvSpPr>
          <p:spPr>
            <a:xfrm>
              <a:off x="1645560" y="1915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1" name=""/>
            <p:cNvSpPr/>
            <p:nvPr/>
          </p:nvSpPr>
          <p:spPr>
            <a:xfrm>
              <a:off x="1663920" y="1893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2" name=""/>
            <p:cNvSpPr/>
            <p:nvPr/>
          </p:nvSpPr>
          <p:spPr>
            <a:xfrm>
              <a:off x="1683720" y="1873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3" name=""/>
            <p:cNvSpPr/>
            <p:nvPr/>
          </p:nvSpPr>
          <p:spPr>
            <a:xfrm>
              <a:off x="1701720" y="1852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" name=""/>
            <p:cNvSpPr/>
            <p:nvPr/>
          </p:nvSpPr>
          <p:spPr>
            <a:xfrm>
              <a:off x="1720080" y="1830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5" name=""/>
            <p:cNvSpPr/>
            <p:nvPr/>
          </p:nvSpPr>
          <p:spPr>
            <a:xfrm>
              <a:off x="1733040" y="1809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6" name=""/>
            <p:cNvSpPr/>
            <p:nvPr/>
          </p:nvSpPr>
          <p:spPr>
            <a:xfrm>
              <a:off x="1752840" y="1787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7" name=""/>
            <p:cNvSpPr/>
            <p:nvPr/>
          </p:nvSpPr>
          <p:spPr>
            <a:xfrm>
              <a:off x="1771200" y="1766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8" name=""/>
            <p:cNvSpPr/>
            <p:nvPr/>
          </p:nvSpPr>
          <p:spPr>
            <a:xfrm>
              <a:off x="1789560" y="1746000"/>
              <a:ext cx="12240" cy="2088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4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9" name=""/>
            <p:cNvSpPr/>
            <p:nvPr/>
          </p:nvSpPr>
          <p:spPr>
            <a:xfrm>
              <a:off x="1802160" y="1731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0" name=""/>
            <p:cNvSpPr/>
            <p:nvPr/>
          </p:nvSpPr>
          <p:spPr>
            <a:xfrm>
              <a:off x="1821960" y="1709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1" name=""/>
            <p:cNvSpPr/>
            <p:nvPr/>
          </p:nvSpPr>
          <p:spPr>
            <a:xfrm>
              <a:off x="1840320" y="1689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2" name=""/>
            <p:cNvSpPr/>
            <p:nvPr/>
          </p:nvSpPr>
          <p:spPr>
            <a:xfrm>
              <a:off x="1860120" y="16682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3" name=""/>
            <p:cNvSpPr/>
            <p:nvPr/>
          </p:nvSpPr>
          <p:spPr>
            <a:xfrm>
              <a:off x="1871280" y="1645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4" name=""/>
            <p:cNvSpPr/>
            <p:nvPr/>
          </p:nvSpPr>
          <p:spPr>
            <a:xfrm>
              <a:off x="1891080" y="1625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5" name=""/>
            <p:cNvSpPr/>
            <p:nvPr/>
          </p:nvSpPr>
          <p:spPr>
            <a:xfrm>
              <a:off x="1909440" y="160488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56" name=""/>
          <p:cNvGrpSpPr/>
          <p:nvPr/>
        </p:nvGrpSpPr>
        <p:grpSpPr>
          <a:xfrm>
            <a:off x="826920" y="2063880"/>
            <a:ext cx="1076040" cy="822240"/>
            <a:chOff x="826920" y="2063880"/>
            <a:chExt cx="1076040" cy="822240"/>
          </a:xfrm>
        </p:grpSpPr>
        <p:sp>
          <p:nvSpPr>
            <p:cNvPr id="557" name=""/>
            <p:cNvSpPr/>
            <p:nvPr/>
          </p:nvSpPr>
          <p:spPr>
            <a:xfrm>
              <a:off x="826920" y="2872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8" name=""/>
            <p:cNvSpPr/>
            <p:nvPr/>
          </p:nvSpPr>
          <p:spPr>
            <a:xfrm>
              <a:off x="846720" y="28576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9" name=""/>
            <p:cNvSpPr/>
            <p:nvPr/>
          </p:nvSpPr>
          <p:spPr>
            <a:xfrm>
              <a:off x="870480" y="2843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0" name=""/>
            <p:cNvSpPr/>
            <p:nvPr/>
          </p:nvSpPr>
          <p:spPr>
            <a:xfrm>
              <a:off x="890280" y="282276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1" name=""/>
            <p:cNvSpPr/>
            <p:nvPr/>
          </p:nvSpPr>
          <p:spPr>
            <a:xfrm>
              <a:off x="908640" y="280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2" name=""/>
            <p:cNvSpPr/>
            <p:nvPr/>
          </p:nvSpPr>
          <p:spPr>
            <a:xfrm>
              <a:off x="933840" y="2794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3" name=""/>
            <p:cNvSpPr/>
            <p:nvPr/>
          </p:nvSpPr>
          <p:spPr>
            <a:xfrm>
              <a:off x="952560" y="2779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4" name=""/>
            <p:cNvSpPr/>
            <p:nvPr/>
          </p:nvSpPr>
          <p:spPr>
            <a:xfrm>
              <a:off x="972000" y="2757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5" name=""/>
            <p:cNvSpPr/>
            <p:nvPr/>
          </p:nvSpPr>
          <p:spPr>
            <a:xfrm>
              <a:off x="997560" y="27450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6" name=""/>
            <p:cNvSpPr/>
            <p:nvPr/>
          </p:nvSpPr>
          <p:spPr>
            <a:xfrm>
              <a:off x="1015920" y="2730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7" name=""/>
            <p:cNvSpPr/>
            <p:nvPr/>
          </p:nvSpPr>
          <p:spPr>
            <a:xfrm>
              <a:off x="1033920" y="2716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8" name=""/>
            <p:cNvSpPr/>
            <p:nvPr/>
          </p:nvSpPr>
          <p:spPr>
            <a:xfrm>
              <a:off x="1059480" y="2694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9" name=""/>
            <p:cNvSpPr/>
            <p:nvPr/>
          </p:nvSpPr>
          <p:spPr>
            <a:xfrm>
              <a:off x="1079280" y="26798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0" name=""/>
            <p:cNvSpPr/>
            <p:nvPr/>
          </p:nvSpPr>
          <p:spPr>
            <a:xfrm>
              <a:off x="1097640" y="26658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1" name=""/>
            <p:cNvSpPr/>
            <p:nvPr/>
          </p:nvSpPr>
          <p:spPr>
            <a:xfrm>
              <a:off x="1116000" y="265284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2" name=""/>
            <p:cNvSpPr/>
            <p:nvPr/>
          </p:nvSpPr>
          <p:spPr>
            <a:xfrm>
              <a:off x="1141200" y="2638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3" name=""/>
            <p:cNvSpPr/>
            <p:nvPr/>
          </p:nvSpPr>
          <p:spPr>
            <a:xfrm>
              <a:off x="1161000" y="26164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4" name=""/>
            <p:cNvSpPr/>
            <p:nvPr/>
          </p:nvSpPr>
          <p:spPr>
            <a:xfrm>
              <a:off x="1179720" y="2602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5" name=""/>
            <p:cNvSpPr/>
            <p:nvPr/>
          </p:nvSpPr>
          <p:spPr>
            <a:xfrm>
              <a:off x="1204920" y="258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6" name=""/>
            <p:cNvSpPr/>
            <p:nvPr/>
          </p:nvSpPr>
          <p:spPr>
            <a:xfrm>
              <a:off x="1222920" y="2573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7" name=""/>
            <p:cNvSpPr/>
            <p:nvPr/>
          </p:nvSpPr>
          <p:spPr>
            <a:xfrm>
              <a:off x="1241640" y="2552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8" name=""/>
            <p:cNvSpPr/>
            <p:nvPr/>
          </p:nvSpPr>
          <p:spPr>
            <a:xfrm>
              <a:off x="1266840" y="2538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9" name=""/>
            <p:cNvSpPr/>
            <p:nvPr/>
          </p:nvSpPr>
          <p:spPr>
            <a:xfrm>
              <a:off x="1286640" y="2524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0" name=""/>
            <p:cNvSpPr/>
            <p:nvPr/>
          </p:nvSpPr>
          <p:spPr>
            <a:xfrm>
              <a:off x="1305000" y="2509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1" name=""/>
            <p:cNvSpPr/>
            <p:nvPr/>
          </p:nvSpPr>
          <p:spPr>
            <a:xfrm>
              <a:off x="1330200" y="2489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2" name=""/>
            <p:cNvSpPr/>
            <p:nvPr/>
          </p:nvSpPr>
          <p:spPr>
            <a:xfrm>
              <a:off x="1348920" y="2475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3" name=""/>
            <p:cNvSpPr/>
            <p:nvPr/>
          </p:nvSpPr>
          <p:spPr>
            <a:xfrm>
              <a:off x="1368360" y="2460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4" name=""/>
            <p:cNvSpPr/>
            <p:nvPr/>
          </p:nvSpPr>
          <p:spPr>
            <a:xfrm>
              <a:off x="1393920" y="24465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5" name=""/>
            <p:cNvSpPr/>
            <p:nvPr/>
          </p:nvSpPr>
          <p:spPr>
            <a:xfrm>
              <a:off x="1412280" y="2426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6" name=""/>
            <p:cNvSpPr/>
            <p:nvPr/>
          </p:nvSpPr>
          <p:spPr>
            <a:xfrm>
              <a:off x="1430280" y="241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7" name=""/>
            <p:cNvSpPr/>
            <p:nvPr/>
          </p:nvSpPr>
          <p:spPr>
            <a:xfrm>
              <a:off x="1455840" y="2397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8" name=""/>
            <p:cNvSpPr/>
            <p:nvPr/>
          </p:nvSpPr>
          <p:spPr>
            <a:xfrm>
              <a:off x="1474200" y="2383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9" name=""/>
            <p:cNvSpPr/>
            <p:nvPr/>
          </p:nvSpPr>
          <p:spPr>
            <a:xfrm>
              <a:off x="1494000" y="236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0" name=""/>
            <p:cNvSpPr/>
            <p:nvPr/>
          </p:nvSpPr>
          <p:spPr>
            <a:xfrm>
              <a:off x="1519200" y="2348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1" name=""/>
            <p:cNvSpPr/>
            <p:nvPr/>
          </p:nvSpPr>
          <p:spPr>
            <a:xfrm>
              <a:off x="1537920" y="2333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2" name=""/>
            <p:cNvSpPr/>
            <p:nvPr/>
          </p:nvSpPr>
          <p:spPr>
            <a:xfrm>
              <a:off x="1555920" y="2319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3" name=""/>
            <p:cNvSpPr/>
            <p:nvPr/>
          </p:nvSpPr>
          <p:spPr>
            <a:xfrm>
              <a:off x="1576080" y="2305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4" name=""/>
            <p:cNvSpPr/>
            <p:nvPr/>
          </p:nvSpPr>
          <p:spPr>
            <a:xfrm>
              <a:off x="1601280" y="2284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5" name=""/>
            <p:cNvSpPr/>
            <p:nvPr/>
          </p:nvSpPr>
          <p:spPr>
            <a:xfrm>
              <a:off x="1619280" y="2270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6" name=""/>
            <p:cNvSpPr/>
            <p:nvPr/>
          </p:nvSpPr>
          <p:spPr>
            <a:xfrm>
              <a:off x="1638000" y="225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7" name=""/>
            <p:cNvSpPr/>
            <p:nvPr/>
          </p:nvSpPr>
          <p:spPr>
            <a:xfrm>
              <a:off x="1663200" y="2241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8" name=""/>
            <p:cNvSpPr/>
            <p:nvPr/>
          </p:nvSpPr>
          <p:spPr>
            <a:xfrm>
              <a:off x="1683000" y="22212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9" name=""/>
            <p:cNvSpPr/>
            <p:nvPr/>
          </p:nvSpPr>
          <p:spPr>
            <a:xfrm>
              <a:off x="1701360" y="2206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0" name=""/>
            <p:cNvSpPr/>
            <p:nvPr/>
          </p:nvSpPr>
          <p:spPr>
            <a:xfrm>
              <a:off x="1726920" y="2192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1" name=""/>
            <p:cNvSpPr/>
            <p:nvPr/>
          </p:nvSpPr>
          <p:spPr>
            <a:xfrm>
              <a:off x="1745280" y="2178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2" name=""/>
            <p:cNvSpPr/>
            <p:nvPr/>
          </p:nvSpPr>
          <p:spPr>
            <a:xfrm>
              <a:off x="1765080" y="2163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3" name=""/>
            <p:cNvSpPr/>
            <p:nvPr/>
          </p:nvSpPr>
          <p:spPr>
            <a:xfrm>
              <a:off x="1788840" y="2141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4" name=""/>
            <p:cNvSpPr/>
            <p:nvPr/>
          </p:nvSpPr>
          <p:spPr>
            <a:xfrm>
              <a:off x="1808640" y="21290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5" name=""/>
            <p:cNvSpPr/>
            <p:nvPr/>
          </p:nvSpPr>
          <p:spPr>
            <a:xfrm>
              <a:off x="1827000" y="2114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6" name=""/>
            <p:cNvSpPr/>
            <p:nvPr/>
          </p:nvSpPr>
          <p:spPr>
            <a:xfrm>
              <a:off x="1852200" y="210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7" name=""/>
            <p:cNvSpPr/>
            <p:nvPr/>
          </p:nvSpPr>
          <p:spPr>
            <a:xfrm>
              <a:off x="1870560" y="2078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8" name=""/>
            <p:cNvSpPr/>
            <p:nvPr/>
          </p:nvSpPr>
          <p:spPr>
            <a:xfrm>
              <a:off x="1890360" y="2063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09" name=""/>
          <p:cNvGrpSpPr/>
          <p:nvPr/>
        </p:nvGrpSpPr>
        <p:grpSpPr>
          <a:xfrm>
            <a:off x="833400" y="2446200"/>
            <a:ext cx="1069560" cy="439560"/>
            <a:chOff x="833400" y="2446200"/>
            <a:chExt cx="1069560" cy="439560"/>
          </a:xfrm>
        </p:grpSpPr>
        <p:sp>
          <p:nvSpPr>
            <p:cNvPr id="610" name=""/>
            <p:cNvSpPr/>
            <p:nvPr/>
          </p:nvSpPr>
          <p:spPr>
            <a:xfrm flipV="1">
              <a:off x="833400" y="2495520"/>
              <a:ext cx="993600" cy="390240"/>
            </a:xfrm>
            <a:prstGeom prst="line">
              <a:avLst/>
            </a:prstGeom>
            <a:ln w="2052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1" name=""/>
            <p:cNvSpPr/>
            <p:nvPr/>
          </p:nvSpPr>
          <p:spPr>
            <a:xfrm>
              <a:off x="1801440" y="2446200"/>
              <a:ext cx="101520" cy="106200"/>
            </a:xfrm>
            <a:custGeom>
              <a:avLst/>
              <a:gdLst/>
              <a:ahLst/>
              <a:rect l="l" t="t" r="r" b="b"/>
              <a:pathLst>
                <a:path w="72" h="67">
                  <a:moveTo>
                    <a:pt x="23" y="67"/>
                  </a:moveTo>
                  <a:lnTo>
                    <a:pt x="72" y="9"/>
                  </a:lnTo>
                  <a:lnTo>
                    <a:pt x="0" y="0"/>
                  </a:lnTo>
                  <a:lnTo>
                    <a:pt x="23" y="67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12" name=""/>
          <p:cNvGrpSpPr/>
          <p:nvPr/>
        </p:nvGrpSpPr>
        <p:grpSpPr>
          <a:xfrm>
            <a:off x="833400" y="2878200"/>
            <a:ext cx="1069560" cy="22320"/>
            <a:chOff x="833400" y="2878200"/>
            <a:chExt cx="1069560" cy="22320"/>
          </a:xfrm>
        </p:grpSpPr>
        <p:sp>
          <p:nvSpPr>
            <p:cNvPr id="613" name=""/>
            <p:cNvSpPr/>
            <p:nvPr/>
          </p:nvSpPr>
          <p:spPr>
            <a:xfrm>
              <a:off x="83340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4" name=""/>
            <p:cNvSpPr/>
            <p:nvPr/>
          </p:nvSpPr>
          <p:spPr>
            <a:xfrm>
              <a:off x="85716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5" name=""/>
            <p:cNvSpPr/>
            <p:nvPr/>
          </p:nvSpPr>
          <p:spPr>
            <a:xfrm>
              <a:off x="88236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6" name=""/>
            <p:cNvSpPr/>
            <p:nvPr/>
          </p:nvSpPr>
          <p:spPr>
            <a:xfrm>
              <a:off x="90828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7" name=""/>
            <p:cNvSpPr/>
            <p:nvPr/>
          </p:nvSpPr>
          <p:spPr>
            <a:xfrm>
              <a:off x="93348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8" name=""/>
            <p:cNvSpPr/>
            <p:nvPr/>
          </p:nvSpPr>
          <p:spPr>
            <a:xfrm>
              <a:off x="959040" y="288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9" name=""/>
            <p:cNvSpPr/>
            <p:nvPr/>
          </p:nvSpPr>
          <p:spPr>
            <a:xfrm>
              <a:off x="98424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0" name=""/>
            <p:cNvSpPr/>
            <p:nvPr/>
          </p:nvSpPr>
          <p:spPr>
            <a:xfrm>
              <a:off x="1009440" y="288612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1" name=""/>
            <p:cNvSpPr/>
            <p:nvPr/>
          </p:nvSpPr>
          <p:spPr>
            <a:xfrm>
              <a:off x="103356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2" name=""/>
            <p:cNvSpPr/>
            <p:nvPr/>
          </p:nvSpPr>
          <p:spPr>
            <a:xfrm>
              <a:off x="1059120" y="288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3" name=""/>
            <p:cNvSpPr/>
            <p:nvPr/>
          </p:nvSpPr>
          <p:spPr>
            <a:xfrm>
              <a:off x="108432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4" name=""/>
            <p:cNvSpPr/>
            <p:nvPr/>
          </p:nvSpPr>
          <p:spPr>
            <a:xfrm>
              <a:off x="110988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5" name=""/>
            <p:cNvSpPr/>
            <p:nvPr/>
          </p:nvSpPr>
          <p:spPr>
            <a:xfrm>
              <a:off x="113544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6" name=""/>
            <p:cNvSpPr/>
            <p:nvPr/>
          </p:nvSpPr>
          <p:spPr>
            <a:xfrm>
              <a:off x="1160640" y="28861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7" name=""/>
            <p:cNvSpPr/>
            <p:nvPr/>
          </p:nvSpPr>
          <p:spPr>
            <a:xfrm>
              <a:off x="118476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8" name=""/>
            <p:cNvSpPr/>
            <p:nvPr/>
          </p:nvSpPr>
          <p:spPr>
            <a:xfrm>
              <a:off x="1210320" y="288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9" name=""/>
            <p:cNvSpPr/>
            <p:nvPr/>
          </p:nvSpPr>
          <p:spPr>
            <a:xfrm>
              <a:off x="123552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0" name=""/>
            <p:cNvSpPr/>
            <p:nvPr/>
          </p:nvSpPr>
          <p:spPr>
            <a:xfrm>
              <a:off x="126072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1" name=""/>
            <p:cNvSpPr/>
            <p:nvPr/>
          </p:nvSpPr>
          <p:spPr>
            <a:xfrm>
              <a:off x="1286280" y="288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2" name=""/>
            <p:cNvSpPr/>
            <p:nvPr/>
          </p:nvSpPr>
          <p:spPr>
            <a:xfrm>
              <a:off x="1311840" y="28861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3" name=""/>
            <p:cNvSpPr/>
            <p:nvPr/>
          </p:nvSpPr>
          <p:spPr>
            <a:xfrm>
              <a:off x="133560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4" name=""/>
            <p:cNvSpPr/>
            <p:nvPr/>
          </p:nvSpPr>
          <p:spPr>
            <a:xfrm>
              <a:off x="136116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5" name=""/>
            <p:cNvSpPr/>
            <p:nvPr/>
          </p:nvSpPr>
          <p:spPr>
            <a:xfrm>
              <a:off x="138672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6" name=""/>
            <p:cNvSpPr/>
            <p:nvPr/>
          </p:nvSpPr>
          <p:spPr>
            <a:xfrm>
              <a:off x="141192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7" name=""/>
            <p:cNvSpPr/>
            <p:nvPr/>
          </p:nvSpPr>
          <p:spPr>
            <a:xfrm>
              <a:off x="143748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8" name=""/>
            <p:cNvSpPr/>
            <p:nvPr/>
          </p:nvSpPr>
          <p:spPr>
            <a:xfrm>
              <a:off x="1462680" y="28782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9" name=""/>
            <p:cNvSpPr/>
            <p:nvPr/>
          </p:nvSpPr>
          <p:spPr>
            <a:xfrm>
              <a:off x="148680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0" name=""/>
            <p:cNvSpPr/>
            <p:nvPr/>
          </p:nvSpPr>
          <p:spPr>
            <a:xfrm>
              <a:off x="151200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1" name=""/>
            <p:cNvSpPr/>
            <p:nvPr/>
          </p:nvSpPr>
          <p:spPr>
            <a:xfrm>
              <a:off x="153756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2" name=""/>
            <p:cNvSpPr/>
            <p:nvPr/>
          </p:nvSpPr>
          <p:spPr>
            <a:xfrm>
              <a:off x="156312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3" name=""/>
            <p:cNvSpPr/>
            <p:nvPr/>
          </p:nvSpPr>
          <p:spPr>
            <a:xfrm>
              <a:off x="158832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4" name=""/>
            <p:cNvSpPr/>
            <p:nvPr/>
          </p:nvSpPr>
          <p:spPr>
            <a:xfrm>
              <a:off x="161388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5" name=""/>
            <p:cNvSpPr/>
            <p:nvPr/>
          </p:nvSpPr>
          <p:spPr>
            <a:xfrm>
              <a:off x="163800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6" name=""/>
            <p:cNvSpPr/>
            <p:nvPr/>
          </p:nvSpPr>
          <p:spPr>
            <a:xfrm>
              <a:off x="166320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7" name=""/>
            <p:cNvSpPr/>
            <p:nvPr/>
          </p:nvSpPr>
          <p:spPr>
            <a:xfrm>
              <a:off x="168840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8" name=""/>
            <p:cNvSpPr/>
            <p:nvPr/>
          </p:nvSpPr>
          <p:spPr>
            <a:xfrm>
              <a:off x="171396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9" name=""/>
            <p:cNvSpPr/>
            <p:nvPr/>
          </p:nvSpPr>
          <p:spPr>
            <a:xfrm>
              <a:off x="173916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0" name=""/>
            <p:cNvSpPr/>
            <p:nvPr/>
          </p:nvSpPr>
          <p:spPr>
            <a:xfrm>
              <a:off x="176508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1" name=""/>
            <p:cNvSpPr/>
            <p:nvPr/>
          </p:nvSpPr>
          <p:spPr>
            <a:xfrm>
              <a:off x="178884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2" name=""/>
            <p:cNvSpPr/>
            <p:nvPr/>
          </p:nvSpPr>
          <p:spPr>
            <a:xfrm>
              <a:off x="181404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3" name=""/>
            <p:cNvSpPr/>
            <p:nvPr/>
          </p:nvSpPr>
          <p:spPr>
            <a:xfrm>
              <a:off x="183960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4" name=""/>
            <p:cNvSpPr/>
            <p:nvPr/>
          </p:nvSpPr>
          <p:spPr>
            <a:xfrm>
              <a:off x="186516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5" name=""/>
            <p:cNvSpPr/>
            <p:nvPr/>
          </p:nvSpPr>
          <p:spPr>
            <a:xfrm>
              <a:off x="189036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56" name=""/>
          <p:cNvGrpSpPr/>
          <p:nvPr/>
        </p:nvGrpSpPr>
        <p:grpSpPr>
          <a:xfrm>
            <a:off x="826920" y="2886120"/>
            <a:ext cx="1082520" cy="431280"/>
            <a:chOff x="826920" y="2886120"/>
            <a:chExt cx="1082520" cy="431280"/>
          </a:xfrm>
        </p:grpSpPr>
        <p:sp>
          <p:nvSpPr>
            <p:cNvPr id="657" name=""/>
            <p:cNvSpPr/>
            <p:nvPr/>
          </p:nvSpPr>
          <p:spPr>
            <a:xfrm>
              <a:off x="826920" y="2886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8" name=""/>
            <p:cNvSpPr/>
            <p:nvPr/>
          </p:nvSpPr>
          <p:spPr>
            <a:xfrm>
              <a:off x="852120" y="2892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9" name=""/>
            <p:cNvSpPr/>
            <p:nvPr/>
          </p:nvSpPr>
          <p:spPr>
            <a:xfrm>
              <a:off x="877680" y="2906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0" name=""/>
            <p:cNvSpPr/>
            <p:nvPr/>
          </p:nvSpPr>
          <p:spPr>
            <a:xfrm>
              <a:off x="896040" y="291456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1" name=""/>
            <p:cNvSpPr/>
            <p:nvPr/>
          </p:nvSpPr>
          <p:spPr>
            <a:xfrm>
              <a:off x="921600" y="292104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2" name=""/>
            <p:cNvSpPr/>
            <p:nvPr/>
          </p:nvSpPr>
          <p:spPr>
            <a:xfrm>
              <a:off x="946800" y="2935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3" name=""/>
            <p:cNvSpPr/>
            <p:nvPr/>
          </p:nvSpPr>
          <p:spPr>
            <a:xfrm>
              <a:off x="972000" y="2941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4" name=""/>
            <p:cNvSpPr/>
            <p:nvPr/>
          </p:nvSpPr>
          <p:spPr>
            <a:xfrm>
              <a:off x="990720" y="29494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5" name=""/>
            <p:cNvSpPr/>
            <p:nvPr/>
          </p:nvSpPr>
          <p:spPr>
            <a:xfrm>
              <a:off x="1015920" y="29638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6" name=""/>
            <p:cNvSpPr/>
            <p:nvPr/>
          </p:nvSpPr>
          <p:spPr>
            <a:xfrm>
              <a:off x="1041120" y="2970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7" name=""/>
            <p:cNvSpPr/>
            <p:nvPr/>
          </p:nvSpPr>
          <p:spPr>
            <a:xfrm>
              <a:off x="1067040" y="2977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8" name=""/>
            <p:cNvSpPr/>
            <p:nvPr/>
          </p:nvSpPr>
          <p:spPr>
            <a:xfrm>
              <a:off x="1090800" y="2984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9" name=""/>
            <p:cNvSpPr/>
            <p:nvPr/>
          </p:nvSpPr>
          <p:spPr>
            <a:xfrm>
              <a:off x="1110600" y="299880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0" name=""/>
            <p:cNvSpPr/>
            <p:nvPr/>
          </p:nvSpPr>
          <p:spPr>
            <a:xfrm>
              <a:off x="1136160" y="300672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1" name=""/>
            <p:cNvSpPr/>
            <p:nvPr/>
          </p:nvSpPr>
          <p:spPr>
            <a:xfrm>
              <a:off x="1161360" y="30128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2" name=""/>
            <p:cNvSpPr/>
            <p:nvPr/>
          </p:nvSpPr>
          <p:spPr>
            <a:xfrm>
              <a:off x="118548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3" name=""/>
            <p:cNvSpPr/>
            <p:nvPr/>
          </p:nvSpPr>
          <p:spPr>
            <a:xfrm>
              <a:off x="1205280" y="303372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4" name=""/>
            <p:cNvSpPr/>
            <p:nvPr/>
          </p:nvSpPr>
          <p:spPr>
            <a:xfrm>
              <a:off x="1230480" y="3041640"/>
              <a:ext cx="11520" cy="1368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5" name=""/>
            <p:cNvSpPr/>
            <p:nvPr/>
          </p:nvSpPr>
          <p:spPr>
            <a:xfrm>
              <a:off x="1254600" y="3055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6" name=""/>
            <p:cNvSpPr/>
            <p:nvPr/>
          </p:nvSpPr>
          <p:spPr>
            <a:xfrm>
              <a:off x="1280160" y="3062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7" name=""/>
            <p:cNvSpPr/>
            <p:nvPr/>
          </p:nvSpPr>
          <p:spPr>
            <a:xfrm>
              <a:off x="1305360" y="3070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8" name=""/>
            <p:cNvSpPr/>
            <p:nvPr/>
          </p:nvSpPr>
          <p:spPr>
            <a:xfrm>
              <a:off x="1323720" y="308448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9" name=""/>
            <p:cNvSpPr/>
            <p:nvPr/>
          </p:nvSpPr>
          <p:spPr>
            <a:xfrm>
              <a:off x="1349280" y="3090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0" name=""/>
            <p:cNvSpPr/>
            <p:nvPr/>
          </p:nvSpPr>
          <p:spPr>
            <a:xfrm>
              <a:off x="1374480" y="3097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1" name=""/>
            <p:cNvSpPr/>
            <p:nvPr/>
          </p:nvSpPr>
          <p:spPr>
            <a:xfrm>
              <a:off x="1400040" y="31114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2" name=""/>
            <p:cNvSpPr/>
            <p:nvPr/>
          </p:nvSpPr>
          <p:spPr>
            <a:xfrm>
              <a:off x="1418400" y="311940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3" name=""/>
            <p:cNvSpPr/>
            <p:nvPr/>
          </p:nvSpPr>
          <p:spPr>
            <a:xfrm>
              <a:off x="1443600" y="3125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4" name=""/>
            <p:cNvSpPr/>
            <p:nvPr/>
          </p:nvSpPr>
          <p:spPr>
            <a:xfrm>
              <a:off x="1469520" y="3139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5" name=""/>
            <p:cNvSpPr/>
            <p:nvPr/>
          </p:nvSpPr>
          <p:spPr>
            <a:xfrm>
              <a:off x="1494720" y="3147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6" name=""/>
            <p:cNvSpPr/>
            <p:nvPr/>
          </p:nvSpPr>
          <p:spPr>
            <a:xfrm>
              <a:off x="1519920" y="315432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7" name=""/>
            <p:cNvSpPr/>
            <p:nvPr/>
          </p:nvSpPr>
          <p:spPr>
            <a:xfrm>
              <a:off x="1538640" y="3168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8" name=""/>
            <p:cNvSpPr/>
            <p:nvPr/>
          </p:nvSpPr>
          <p:spPr>
            <a:xfrm>
              <a:off x="1563840" y="317628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9" name=""/>
            <p:cNvSpPr/>
            <p:nvPr/>
          </p:nvSpPr>
          <p:spPr>
            <a:xfrm>
              <a:off x="1589040" y="3182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0" name=""/>
            <p:cNvSpPr/>
            <p:nvPr/>
          </p:nvSpPr>
          <p:spPr>
            <a:xfrm>
              <a:off x="1614600" y="318924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1" name=""/>
            <p:cNvSpPr/>
            <p:nvPr/>
          </p:nvSpPr>
          <p:spPr>
            <a:xfrm>
              <a:off x="1632960" y="3203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2" name=""/>
            <p:cNvSpPr/>
            <p:nvPr/>
          </p:nvSpPr>
          <p:spPr>
            <a:xfrm>
              <a:off x="1658160" y="3211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3" name=""/>
            <p:cNvSpPr/>
            <p:nvPr/>
          </p:nvSpPr>
          <p:spPr>
            <a:xfrm>
              <a:off x="1684080" y="3217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4" name=""/>
            <p:cNvSpPr/>
            <p:nvPr/>
          </p:nvSpPr>
          <p:spPr>
            <a:xfrm>
              <a:off x="1707840" y="323208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5" name=""/>
            <p:cNvSpPr/>
            <p:nvPr/>
          </p:nvSpPr>
          <p:spPr>
            <a:xfrm>
              <a:off x="1733400" y="3240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6" name=""/>
            <p:cNvSpPr/>
            <p:nvPr/>
          </p:nvSpPr>
          <p:spPr>
            <a:xfrm>
              <a:off x="1753200" y="3246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7" name=""/>
            <p:cNvSpPr/>
            <p:nvPr/>
          </p:nvSpPr>
          <p:spPr>
            <a:xfrm>
              <a:off x="1778400" y="326052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8" name=""/>
            <p:cNvSpPr/>
            <p:nvPr/>
          </p:nvSpPr>
          <p:spPr>
            <a:xfrm>
              <a:off x="1802520" y="32684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9" name=""/>
            <p:cNvSpPr/>
            <p:nvPr/>
          </p:nvSpPr>
          <p:spPr>
            <a:xfrm>
              <a:off x="1828080" y="3274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0" name=""/>
            <p:cNvSpPr/>
            <p:nvPr/>
          </p:nvSpPr>
          <p:spPr>
            <a:xfrm>
              <a:off x="1847520" y="328932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1" name=""/>
            <p:cNvSpPr/>
            <p:nvPr/>
          </p:nvSpPr>
          <p:spPr>
            <a:xfrm>
              <a:off x="1871640" y="3295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2" name=""/>
            <p:cNvSpPr/>
            <p:nvPr/>
          </p:nvSpPr>
          <p:spPr>
            <a:xfrm>
              <a:off x="1897200" y="3303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703" name=""/>
          <p:cNvGrpSpPr/>
          <p:nvPr/>
        </p:nvGrpSpPr>
        <p:grpSpPr>
          <a:xfrm>
            <a:off x="857160" y="2892600"/>
            <a:ext cx="1045800" cy="870840"/>
            <a:chOff x="857160" y="2892600"/>
            <a:chExt cx="1045800" cy="870840"/>
          </a:xfrm>
        </p:grpSpPr>
        <p:sp>
          <p:nvSpPr>
            <p:cNvPr id="704" name=""/>
            <p:cNvSpPr/>
            <p:nvPr/>
          </p:nvSpPr>
          <p:spPr>
            <a:xfrm>
              <a:off x="857160" y="2892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5" name=""/>
            <p:cNvSpPr/>
            <p:nvPr/>
          </p:nvSpPr>
          <p:spPr>
            <a:xfrm>
              <a:off x="876960" y="2906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6" name=""/>
            <p:cNvSpPr/>
            <p:nvPr/>
          </p:nvSpPr>
          <p:spPr>
            <a:xfrm>
              <a:off x="894960" y="2927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7" name=""/>
            <p:cNvSpPr/>
            <p:nvPr/>
          </p:nvSpPr>
          <p:spPr>
            <a:xfrm>
              <a:off x="920520" y="29415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8" name=""/>
            <p:cNvSpPr/>
            <p:nvPr/>
          </p:nvSpPr>
          <p:spPr>
            <a:xfrm>
              <a:off x="938880" y="29559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9" name=""/>
            <p:cNvSpPr/>
            <p:nvPr/>
          </p:nvSpPr>
          <p:spPr>
            <a:xfrm>
              <a:off x="958680" y="2977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0" name=""/>
            <p:cNvSpPr/>
            <p:nvPr/>
          </p:nvSpPr>
          <p:spPr>
            <a:xfrm>
              <a:off x="977040" y="2992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1" name=""/>
            <p:cNvSpPr/>
            <p:nvPr/>
          </p:nvSpPr>
          <p:spPr>
            <a:xfrm>
              <a:off x="1002240" y="301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2" name=""/>
            <p:cNvSpPr/>
            <p:nvPr/>
          </p:nvSpPr>
          <p:spPr>
            <a:xfrm>
              <a:off x="102096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3" name=""/>
            <p:cNvSpPr/>
            <p:nvPr/>
          </p:nvSpPr>
          <p:spPr>
            <a:xfrm>
              <a:off x="1040400" y="304164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4" name=""/>
            <p:cNvSpPr/>
            <p:nvPr/>
          </p:nvSpPr>
          <p:spPr>
            <a:xfrm>
              <a:off x="1059120" y="3062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5" name=""/>
            <p:cNvSpPr/>
            <p:nvPr/>
          </p:nvSpPr>
          <p:spPr>
            <a:xfrm>
              <a:off x="1078560" y="3076560"/>
              <a:ext cx="11520" cy="1368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6" name=""/>
            <p:cNvSpPr/>
            <p:nvPr/>
          </p:nvSpPr>
          <p:spPr>
            <a:xfrm>
              <a:off x="1102680" y="309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7" name=""/>
            <p:cNvSpPr/>
            <p:nvPr/>
          </p:nvSpPr>
          <p:spPr>
            <a:xfrm>
              <a:off x="1122480" y="31114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8" name=""/>
            <p:cNvSpPr/>
            <p:nvPr/>
          </p:nvSpPr>
          <p:spPr>
            <a:xfrm>
              <a:off x="1140480" y="3125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9" name=""/>
            <p:cNvSpPr/>
            <p:nvPr/>
          </p:nvSpPr>
          <p:spPr>
            <a:xfrm>
              <a:off x="1160640" y="31478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0" name=""/>
            <p:cNvSpPr/>
            <p:nvPr/>
          </p:nvSpPr>
          <p:spPr>
            <a:xfrm>
              <a:off x="1184400" y="316224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1" name=""/>
            <p:cNvSpPr/>
            <p:nvPr/>
          </p:nvSpPr>
          <p:spPr>
            <a:xfrm>
              <a:off x="1204200" y="317628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2" name=""/>
            <p:cNvSpPr/>
            <p:nvPr/>
          </p:nvSpPr>
          <p:spPr>
            <a:xfrm>
              <a:off x="1222560" y="31971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3" name=""/>
            <p:cNvSpPr/>
            <p:nvPr/>
          </p:nvSpPr>
          <p:spPr>
            <a:xfrm>
              <a:off x="1241280" y="3211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4" name=""/>
            <p:cNvSpPr/>
            <p:nvPr/>
          </p:nvSpPr>
          <p:spPr>
            <a:xfrm>
              <a:off x="1260720" y="3225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5" name=""/>
            <p:cNvSpPr/>
            <p:nvPr/>
          </p:nvSpPr>
          <p:spPr>
            <a:xfrm>
              <a:off x="1286280" y="32461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6" name=""/>
            <p:cNvSpPr/>
            <p:nvPr/>
          </p:nvSpPr>
          <p:spPr>
            <a:xfrm>
              <a:off x="1304640" y="3260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7" name=""/>
            <p:cNvSpPr/>
            <p:nvPr/>
          </p:nvSpPr>
          <p:spPr>
            <a:xfrm>
              <a:off x="1322640" y="328140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8" name=""/>
            <p:cNvSpPr/>
            <p:nvPr/>
          </p:nvSpPr>
          <p:spPr>
            <a:xfrm>
              <a:off x="1342800" y="3295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9" name=""/>
            <p:cNvSpPr/>
            <p:nvPr/>
          </p:nvSpPr>
          <p:spPr>
            <a:xfrm>
              <a:off x="1368000" y="3309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0" name=""/>
            <p:cNvSpPr/>
            <p:nvPr/>
          </p:nvSpPr>
          <p:spPr>
            <a:xfrm>
              <a:off x="1386360" y="333216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1" name=""/>
            <p:cNvSpPr/>
            <p:nvPr/>
          </p:nvSpPr>
          <p:spPr>
            <a:xfrm>
              <a:off x="1404720" y="33462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2" name=""/>
            <p:cNvSpPr/>
            <p:nvPr/>
          </p:nvSpPr>
          <p:spPr>
            <a:xfrm>
              <a:off x="1424520" y="33591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3" name=""/>
            <p:cNvSpPr/>
            <p:nvPr/>
          </p:nvSpPr>
          <p:spPr>
            <a:xfrm>
              <a:off x="1442880" y="3381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4" name=""/>
            <p:cNvSpPr/>
            <p:nvPr/>
          </p:nvSpPr>
          <p:spPr>
            <a:xfrm>
              <a:off x="1468440" y="3395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5" name=""/>
            <p:cNvSpPr/>
            <p:nvPr/>
          </p:nvSpPr>
          <p:spPr>
            <a:xfrm>
              <a:off x="1486800" y="3416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6" name=""/>
            <p:cNvSpPr/>
            <p:nvPr/>
          </p:nvSpPr>
          <p:spPr>
            <a:xfrm>
              <a:off x="1506600" y="3430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7" name=""/>
            <p:cNvSpPr/>
            <p:nvPr/>
          </p:nvSpPr>
          <p:spPr>
            <a:xfrm>
              <a:off x="1524960" y="344484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8" name=""/>
            <p:cNvSpPr/>
            <p:nvPr/>
          </p:nvSpPr>
          <p:spPr>
            <a:xfrm>
              <a:off x="1550160" y="346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9" name=""/>
            <p:cNvSpPr/>
            <p:nvPr/>
          </p:nvSpPr>
          <p:spPr>
            <a:xfrm>
              <a:off x="1568520" y="347976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0" name=""/>
            <p:cNvSpPr/>
            <p:nvPr/>
          </p:nvSpPr>
          <p:spPr>
            <a:xfrm>
              <a:off x="1588320" y="3493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1" name=""/>
            <p:cNvSpPr/>
            <p:nvPr/>
          </p:nvSpPr>
          <p:spPr>
            <a:xfrm>
              <a:off x="1606680" y="35161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2" name=""/>
            <p:cNvSpPr/>
            <p:nvPr/>
          </p:nvSpPr>
          <p:spPr>
            <a:xfrm>
              <a:off x="1626120" y="3530520"/>
              <a:ext cx="11520" cy="1224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3" name=""/>
            <p:cNvSpPr/>
            <p:nvPr/>
          </p:nvSpPr>
          <p:spPr>
            <a:xfrm>
              <a:off x="1650240" y="3551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4" name=""/>
            <p:cNvSpPr/>
            <p:nvPr/>
          </p:nvSpPr>
          <p:spPr>
            <a:xfrm>
              <a:off x="1670040" y="3565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5" name=""/>
            <p:cNvSpPr/>
            <p:nvPr/>
          </p:nvSpPr>
          <p:spPr>
            <a:xfrm>
              <a:off x="1688400" y="357984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6" name=""/>
            <p:cNvSpPr/>
            <p:nvPr/>
          </p:nvSpPr>
          <p:spPr>
            <a:xfrm>
              <a:off x="1706760" y="3600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7" name=""/>
            <p:cNvSpPr/>
            <p:nvPr/>
          </p:nvSpPr>
          <p:spPr>
            <a:xfrm>
              <a:off x="1726920" y="361476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8" name=""/>
            <p:cNvSpPr/>
            <p:nvPr/>
          </p:nvSpPr>
          <p:spPr>
            <a:xfrm>
              <a:off x="1752120" y="3628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9" name=""/>
            <p:cNvSpPr/>
            <p:nvPr/>
          </p:nvSpPr>
          <p:spPr>
            <a:xfrm>
              <a:off x="1770480" y="36496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0" name=""/>
            <p:cNvSpPr/>
            <p:nvPr/>
          </p:nvSpPr>
          <p:spPr>
            <a:xfrm>
              <a:off x="1788840" y="36637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1" name=""/>
            <p:cNvSpPr/>
            <p:nvPr/>
          </p:nvSpPr>
          <p:spPr>
            <a:xfrm>
              <a:off x="1808280" y="3678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2" name=""/>
            <p:cNvSpPr/>
            <p:nvPr/>
          </p:nvSpPr>
          <p:spPr>
            <a:xfrm>
              <a:off x="1834200" y="3700440"/>
              <a:ext cx="1224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3" name=""/>
            <p:cNvSpPr/>
            <p:nvPr/>
          </p:nvSpPr>
          <p:spPr>
            <a:xfrm>
              <a:off x="1852200" y="3713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4" name=""/>
            <p:cNvSpPr/>
            <p:nvPr/>
          </p:nvSpPr>
          <p:spPr>
            <a:xfrm>
              <a:off x="1870560" y="37353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5" name=""/>
            <p:cNvSpPr/>
            <p:nvPr/>
          </p:nvSpPr>
          <p:spPr>
            <a:xfrm>
              <a:off x="1890360" y="374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756" name=""/>
          <p:cNvGrpSpPr/>
          <p:nvPr/>
        </p:nvGrpSpPr>
        <p:grpSpPr>
          <a:xfrm>
            <a:off x="852480" y="2871720"/>
            <a:ext cx="1107720" cy="1309680"/>
            <a:chOff x="852480" y="2871720"/>
            <a:chExt cx="1107720" cy="1309680"/>
          </a:xfrm>
        </p:grpSpPr>
        <p:sp>
          <p:nvSpPr>
            <p:cNvPr id="757" name=""/>
            <p:cNvSpPr/>
            <p:nvPr/>
          </p:nvSpPr>
          <p:spPr>
            <a:xfrm>
              <a:off x="852480" y="2871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8" name=""/>
            <p:cNvSpPr/>
            <p:nvPr/>
          </p:nvSpPr>
          <p:spPr>
            <a:xfrm>
              <a:off x="870840" y="2892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9" name=""/>
            <p:cNvSpPr/>
            <p:nvPr/>
          </p:nvSpPr>
          <p:spPr>
            <a:xfrm>
              <a:off x="890640" y="291456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0" name=""/>
            <p:cNvSpPr/>
            <p:nvPr/>
          </p:nvSpPr>
          <p:spPr>
            <a:xfrm>
              <a:off x="903240" y="293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1" name=""/>
            <p:cNvSpPr/>
            <p:nvPr/>
          </p:nvSpPr>
          <p:spPr>
            <a:xfrm>
              <a:off x="921600" y="2955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2" name=""/>
            <p:cNvSpPr/>
            <p:nvPr/>
          </p:nvSpPr>
          <p:spPr>
            <a:xfrm>
              <a:off x="939960" y="2970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3" name=""/>
            <p:cNvSpPr/>
            <p:nvPr/>
          </p:nvSpPr>
          <p:spPr>
            <a:xfrm>
              <a:off x="959760" y="2992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4" name=""/>
            <p:cNvSpPr/>
            <p:nvPr/>
          </p:nvSpPr>
          <p:spPr>
            <a:xfrm>
              <a:off x="972360" y="3012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5" name=""/>
            <p:cNvSpPr/>
            <p:nvPr/>
          </p:nvSpPr>
          <p:spPr>
            <a:xfrm>
              <a:off x="990720" y="30337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6" name=""/>
            <p:cNvSpPr/>
            <p:nvPr/>
          </p:nvSpPr>
          <p:spPr>
            <a:xfrm>
              <a:off x="1010520" y="305568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7" name=""/>
            <p:cNvSpPr/>
            <p:nvPr/>
          </p:nvSpPr>
          <p:spPr>
            <a:xfrm>
              <a:off x="1028880" y="30765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8" name=""/>
            <p:cNvSpPr/>
            <p:nvPr/>
          </p:nvSpPr>
          <p:spPr>
            <a:xfrm>
              <a:off x="1041480" y="3097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9" name=""/>
            <p:cNvSpPr/>
            <p:nvPr/>
          </p:nvSpPr>
          <p:spPr>
            <a:xfrm>
              <a:off x="1060200" y="3119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0" name=""/>
            <p:cNvSpPr/>
            <p:nvPr/>
          </p:nvSpPr>
          <p:spPr>
            <a:xfrm>
              <a:off x="1079640" y="313992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1" name=""/>
            <p:cNvSpPr/>
            <p:nvPr/>
          </p:nvSpPr>
          <p:spPr>
            <a:xfrm>
              <a:off x="1098000" y="3162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2" name=""/>
            <p:cNvSpPr/>
            <p:nvPr/>
          </p:nvSpPr>
          <p:spPr>
            <a:xfrm>
              <a:off x="1110600" y="317628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3" name=""/>
            <p:cNvSpPr/>
            <p:nvPr/>
          </p:nvSpPr>
          <p:spPr>
            <a:xfrm>
              <a:off x="1129320" y="3197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4" name=""/>
            <p:cNvSpPr/>
            <p:nvPr/>
          </p:nvSpPr>
          <p:spPr>
            <a:xfrm>
              <a:off x="1149120" y="3217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5" name=""/>
            <p:cNvSpPr/>
            <p:nvPr/>
          </p:nvSpPr>
          <p:spPr>
            <a:xfrm>
              <a:off x="1167120" y="3240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6" name=""/>
            <p:cNvSpPr/>
            <p:nvPr/>
          </p:nvSpPr>
          <p:spPr>
            <a:xfrm>
              <a:off x="1180080" y="3260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7" name=""/>
            <p:cNvSpPr/>
            <p:nvPr/>
          </p:nvSpPr>
          <p:spPr>
            <a:xfrm>
              <a:off x="1198440" y="3281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8" name=""/>
            <p:cNvSpPr/>
            <p:nvPr/>
          </p:nvSpPr>
          <p:spPr>
            <a:xfrm>
              <a:off x="1218240" y="3303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9" name=""/>
            <p:cNvSpPr/>
            <p:nvPr/>
          </p:nvSpPr>
          <p:spPr>
            <a:xfrm>
              <a:off x="1236240" y="3324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0" name=""/>
            <p:cNvSpPr/>
            <p:nvPr/>
          </p:nvSpPr>
          <p:spPr>
            <a:xfrm>
              <a:off x="1249200" y="334620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1" name=""/>
            <p:cNvSpPr/>
            <p:nvPr/>
          </p:nvSpPr>
          <p:spPr>
            <a:xfrm>
              <a:off x="1267560" y="3367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2" name=""/>
            <p:cNvSpPr/>
            <p:nvPr/>
          </p:nvSpPr>
          <p:spPr>
            <a:xfrm>
              <a:off x="1287360" y="3381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3" name=""/>
            <p:cNvSpPr/>
            <p:nvPr/>
          </p:nvSpPr>
          <p:spPr>
            <a:xfrm>
              <a:off x="1305360" y="3402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4" name=""/>
            <p:cNvSpPr/>
            <p:nvPr/>
          </p:nvSpPr>
          <p:spPr>
            <a:xfrm>
              <a:off x="1318320" y="3423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5" name=""/>
            <p:cNvSpPr/>
            <p:nvPr/>
          </p:nvSpPr>
          <p:spPr>
            <a:xfrm>
              <a:off x="1336680" y="3444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6" name=""/>
            <p:cNvSpPr/>
            <p:nvPr/>
          </p:nvSpPr>
          <p:spPr>
            <a:xfrm>
              <a:off x="1356480" y="3465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7" name=""/>
            <p:cNvSpPr/>
            <p:nvPr/>
          </p:nvSpPr>
          <p:spPr>
            <a:xfrm>
              <a:off x="1374840" y="3487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8" name=""/>
            <p:cNvSpPr/>
            <p:nvPr/>
          </p:nvSpPr>
          <p:spPr>
            <a:xfrm>
              <a:off x="1387440" y="350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9" name=""/>
            <p:cNvSpPr/>
            <p:nvPr/>
          </p:nvSpPr>
          <p:spPr>
            <a:xfrm>
              <a:off x="1405800" y="35305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0" name=""/>
            <p:cNvSpPr/>
            <p:nvPr/>
          </p:nvSpPr>
          <p:spPr>
            <a:xfrm>
              <a:off x="1425600" y="3551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1" name=""/>
            <p:cNvSpPr/>
            <p:nvPr/>
          </p:nvSpPr>
          <p:spPr>
            <a:xfrm>
              <a:off x="1443960" y="3571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2" name=""/>
            <p:cNvSpPr/>
            <p:nvPr/>
          </p:nvSpPr>
          <p:spPr>
            <a:xfrm>
              <a:off x="1456560" y="3585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3" name=""/>
            <p:cNvSpPr/>
            <p:nvPr/>
          </p:nvSpPr>
          <p:spPr>
            <a:xfrm>
              <a:off x="1474920" y="360828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4" name=""/>
            <p:cNvSpPr/>
            <p:nvPr/>
          </p:nvSpPr>
          <p:spPr>
            <a:xfrm>
              <a:off x="1494720" y="362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5" name=""/>
            <p:cNvSpPr/>
            <p:nvPr/>
          </p:nvSpPr>
          <p:spPr>
            <a:xfrm>
              <a:off x="1513080" y="3649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6" name=""/>
            <p:cNvSpPr/>
            <p:nvPr/>
          </p:nvSpPr>
          <p:spPr>
            <a:xfrm>
              <a:off x="1532880" y="367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7" name=""/>
            <p:cNvSpPr/>
            <p:nvPr/>
          </p:nvSpPr>
          <p:spPr>
            <a:xfrm>
              <a:off x="1545480" y="36925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8" name=""/>
            <p:cNvSpPr/>
            <p:nvPr/>
          </p:nvSpPr>
          <p:spPr>
            <a:xfrm>
              <a:off x="1563840" y="3713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9" name=""/>
            <p:cNvSpPr/>
            <p:nvPr/>
          </p:nvSpPr>
          <p:spPr>
            <a:xfrm>
              <a:off x="158220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0" name=""/>
            <p:cNvSpPr/>
            <p:nvPr/>
          </p:nvSpPr>
          <p:spPr>
            <a:xfrm>
              <a:off x="1602000" y="3755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1" name=""/>
            <p:cNvSpPr/>
            <p:nvPr/>
          </p:nvSpPr>
          <p:spPr>
            <a:xfrm>
              <a:off x="1614600" y="3778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2" name=""/>
            <p:cNvSpPr/>
            <p:nvPr/>
          </p:nvSpPr>
          <p:spPr>
            <a:xfrm>
              <a:off x="1632960" y="379224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3" name=""/>
            <p:cNvSpPr/>
            <p:nvPr/>
          </p:nvSpPr>
          <p:spPr>
            <a:xfrm>
              <a:off x="1651320" y="3813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4" name=""/>
            <p:cNvSpPr/>
            <p:nvPr/>
          </p:nvSpPr>
          <p:spPr>
            <a:xfrm>
              <a:off x="1671120" y="3833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5" name=""/>
            <p:cNvSpPr/>
            <p:nvPr/>
          </p:nvSpPr>
          <p:spPr>
            <a:xfrm>
              <a:off x="1683720" y="3855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6" name=""/>
            <p:cNvSpPr/>
            <p:nvPr/>
          </p:nvSpPr>
          <p:spPr>
            <a:xfrm>
              <a:off x="1702080" y="3876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7" name=""/>
            <p:cNvSpPr/>
            <p:nvPr/>
          </p:nvSpPr>
          <p:spPr>
            <a:xfrm>
              <a:off x="1720440" y="3897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8" name=""/>
            <p:cNvSpPr/>
            <p:nvPr/>
          </p:nvSpPr>
          <p:spPr>
            <a:xfrm>
              <a:off x="1740240" y="3919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9" name=""/>
            <p:cNvSpPr/>
            <p:nvPr/>
          </p:nvSpPr>
          <p:spPr>
            <a:xfrm>
              <a:off x="1752840" y="3940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0" name=""/>
            <p:cNvSpPr/>
            <p:nvPr/>
          </p:nvSpPr>
          <p:spPr>
            <a:xfrm>
              <a:off x="1771200" y="39621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1" name=""/>
            <p:cNvSpPr/>
            <p:nvPr/>
          </p:nvSpPr>
          <p:spPr>
            <a:xfrm>
              <a:off x="1789920" y="3983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2" name=""/>
            <p:cNvSpPr/>
            <p:nvPr/>
          </p:nvSpPr>
          <p:spPr>
            <a:xfrm>
              <a:off x="1809360" y="3997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3" name=""/>
            <p:cNvSpPr/>
            <p:nvPr/>
          </p:nvSpPr>
          <p:spPr>
            <a:xfrm>
              <a:off x="1822320" y="4017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4" name=""/>
            <p:cNvSpPr/>
            <p:nvPr/>
          </p:nvSpPr>
          <p:spPr>
            <a:xfrm>
              <a:off x="1840320" y="40399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5" name=""/>
            <p:cNvSpPr/>
            <p:nvPr/>
          </p:nvSpPr>
          <p:spPr>
            <a:xfrm>
              <a:off x="1860120" y="406080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6" name=""/>
            <p:cNvSpPr/>
            <p:nvPr/>
          </p:nvSpPr>
          <p:spPr>
            <a:xfrm>
              <a:off x="1878480" y="4081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7" name=""/>
            <p:cNvSpPr/>
            <p:nvPr/>
          </p:nvSpPr>
          <p:spPr>
            <a:xfrm>
              <a:off x="1891440" y="4103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8" name=""/>
            <p:cNvSpPr/>
            <p:nvPr/>
          </p:nvSpPr>
          <p:spPr>
            <a:xfrm>
              <a:off x="1909440" y="4124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9" name=""/>
            <p:cNvSpPr/>
            <p:nvPr/>
          </p:nvSpPr>
          <p:spPr>
            <a:xfrm>
              <a:off x="1929240" y="41446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0" name=""/>
            <p:cNvSpPr/>
            <p:nvPr/>
          </p:nvSpPr>
          <p:spPr>
            <a:xfrm>
              <a:off x="1947600" y="4167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821" name=""/>
          <p:cNvGrpSpPr/>
          <p:nvPr/>
        </p:nvGrpSpPr>
        <p:grpSpPr>
          <a:xfrm>
            <a:off x="2022480" y="1596960"/>
            <a:ext cx="1095120" cy="842760"/>
            <a:chOff x="2022480" y="1596960"/>
            <a:chExt cx="1095120" cy="842760"/>
          </a:xfrm>
        </p:grpSpPr>
        <p:sp>
          <p:nvSpPr>
            <p:cNvPr id="822" name=""/>
            <p:cNvSpPr/>
            <p:nvPr/>
          </p:nvSpPr>
          <p:spPr>
            <a:xfrm>
              <a:off x="2022480" y="2425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3" name=""/>
            <p:cNvSpPr/>
            <p:nvPr/>
          </p:nvSpPr>
          <p:spPr>
            <a:xfrm>
              <a:off x="2042280" y="2411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4" name=""/>
            <p:cNvSpPr/>
            <p:nvPr/>
          </p:nvSpPr>
          <p:spPr>
            <a:xfrm>
              <a:off x="2067480" y="23907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5" name=""/>
            <p:cNvSpPr/>
            <p:nvPr/>
          </p:nvSpPr>
          <p:spPr>
            <a:xfrm>
              <a:off x="2085840" y="2376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6" name=""/>
            <p:cNvSpPr/>
            <p:nvPr/>
          </p:nvSpPr>
          <p:spPr>
            <a:xfrm>
              <a:off x="2104200" y="2361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7" name=""/>
            <p:cNvSpPr/>
            <p:nvPr/>
          </p:nvSpPr>
          <p:spPr>
            <a:xfrm>
              <a:off x="2129400" y="2347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8" name=""/>
            <p:cNvSpPr/>
            <p:nvPr/>
          </p:nvSpPr>
          <p:spPr>
            <a:xfrm>
              <a:off x="2149560" y="2325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9" name=""/>
            <p:cNvSpPr/>
            <p:nvPr/>
          </p:nvSpPr>
          <p:spPr>
            <a:xfrm>
              <a:off x="2167560" y="2311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0" name=""/>
            <p:cNvSpPr/>
            <p:nvPr/>
          </p:nvSpPr>
          <p:spPr>
            <a:xfrm>
              <a:off x="2186280" y="22986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1" name=""/>
            <p:cNvSpPr/>
            <p:nvPr/>
          </p:nvSpPr>
          <p:spPr>
            <a:xfrm>
              <a:off x="2211480" y="2284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2" name=""/>
            <p:cNvSpPr/>
            <p:nvPr/>
          </p:nvSpPr>
          <p:spPr>
            <a:xfrm>
              <a:off x="2231280" y="2261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3" name=""/>
            <p:cNvSpPr/>
            <p:nvPr/>
          </p:nvSpPr>
          <p:spPr>
            <a:xfrm>
              <a:off x="2249640" y="2247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4" name=""/>
            <p:cNvSpPr/>
            <p:nvPr/>
          </p:nvSpPr>
          <p:spPr>
            <a:xfrm>
              <a:off x="2274840" y="223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5" name=""/>
            <p:cNvSpPr/>
            <p:nvPr/>
          </p:nvSpPr>
          <p:spPr>
            <a:xfrm>
              <a:off x="2293560" y="22208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6" name=""/>
            <p:cNvSpPr/>
            <p:nvPr/>
          </p:nvSpPr>
          <p:spPr>
            <a:xfrm>
              <a:off x="2313360" y="2198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7" name=""/>
            <p:cNvSpPr/>
            <p:nvPr/>
          </p:nvSpPr>
          <p:spPr>
            <a:xfrm>
              <a:off x="2337480" y="2184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8" name=""/>
            <p:cNvSpPr/>
            <p:nvPr/>
          </p:nvSpPr>
          <p:spPr>
            <a:xfrm>
              <a:off x="2356920" y="2170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9" name=""/>
            <p:cNvSpPr/>
            <p:nvPr/>
          </p:nvSpPr>
          <p:spPr>
            <a:xfrm>
              <a:off x="2375280" y="2155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0" name=""/>
            <p:cNvSpPr/>
            <p:nvPr/>
          </p:nvSpPr>
          <p:spPr>
            <a:xfrm>
              <a:off x="2395080" y="213516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1" name=""/>
            <p:cNvSpPr/>
            <p:nvPr/>
          </p:nvSpPr>
          <p:spPr>
            <a:xfrm>
              <a:off x="2418840" y="2120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2" name=""/>
            <p:cNvSpPr/>
            <p:nvPr/>
          </p:nvSpPr>
          <p:spPr>
            <a:xfrm>
              <a:off x="2438640" y="210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3" name=""/>
            <p:cNvSpPr/>
            <p:nvPr/>
          </p:nvSpPr>
          <p:spPr>
            <a:xfrm>
              <a:off x="2457000" y="2092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4" name=""/>
            <p:cNvSpPr/>
            <p:nvPr/>
          </p:nvSpPr>
          <p:spPr>
            <a:xfrm>
              <a:off x="2482560" y="2071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5" name=""/>
            <p:cNvSpPr/>
            <p:nvPr/>
          </p:nvSpPr>
          <p:spPr>
            <a:xfrm>
              <a:off x="2500920" y="2057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6" name=""/>
            <p:cNvSpPr/>
            <p:nvPr/>
          </p:nvSpPr>
          <p:spPr>
            <a:xfrm>
              <a:off x="2520720" y="2043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7" name=""/>
            <p:cNvSpPr/>
            <p:nvPr/>
          </p:nvSpPr>
          <p:spPr>
            <a:xfrm>
              <a:off x="2545920" y="2028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8" name=""/>
            <p:cNvSpPr/>
            <p:nvPr/>
          </p:nvSpPr>
          <p:spPr>
            <a:xfrm>
              <a:off x="2564280" y="2008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9" name=""/>
            <p:cNvSpPr/>
            <p:nvPr/>
          </p:nvSpPr>
          <p:spPr>
            <a:xfrm>
              <a:off x="2583000" y="1993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0" name=""/>
            <p:cNvSpPr/>
            <p:nvPr/>
          </p:nvSpPr>
          <p:spPr>
            <a:xfrm>
              <a:off x="2608200" y="1979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1" name=""/>
            <p:cNvSpPr/>
            <p:nvPr/>
          </p:nvSpPr>
          <p:spPr>
            <a:xfrm>
              <a:off x="2628000" y="19652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2" name=""/>
            <p:cNvSpPr/>
            <p:nvPr/>
          </p:nvSpPr>
          <p:spPr>
            <a:xfrm>
              <a:off x="2646360" y="1944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3" name=""/>
            <p:cNvSpPr/>
            <p:nvPr/>
          </p:nvSpPr>
          <p:spPr>
            <a:xfrm>
              <a:off x="2664720" y="1930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4" name=""/>
            <p:cNvSpPr/>
            <p:nvPr/>
          </p:nvSpPr>
          <p:spPr>
            <a:xfrm>
              <a:off x="2690280" y="1915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5" name=""/>
            <p:cNvSpPr/>
            <p:nvPr/>
          </p:nvSpPr>
          <p:spPr>
            <a:xfrm>
              <a:off x="2710080" y="19015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6" name=""/>
            <p:cNvSpPr/>
            <p:nvPr/>
          </p:nvSpPr>
          <p:spPr>
            <a:xfrm>
              <a:off x="2728080" y="1879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7" name=""/>
            <p:cNvSpPr/>
            <p:nvPr/>
          </p:nvSpPr>
          <p:spPr>
            <a:xfrm>
              <a:off x="2753640" y="186660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8" name=""/>
            <p:cNvSpPr/>
            <p:nvPr/>
          </p:nvSpPr>
          <p:spPr>
            <a:xfrm>
              <a:off x="2772000" y="18525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9" name=""/>
            <p:cNvSpPr/>
            <p:nvPr/>
          </p:nvSpPr>
          <p:spPr>
            <a:xfrm>
              <a:off x="2791440" y="18381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0" name=""/>
            <p:cNvSpPr/>
            <p:nvPr/>
          </p:nvSpPr>
          <p:spPr>
            <a:xfrm>
              <a:off x="2815560" y="1815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1" name=""/>
            <p:cNvSpPr/>
            <p:nvPr/>
          </p:nvSpPr>
          <p:spPr>
            <a:xfrm>
              <a:off x="2835360" y="1801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2" name=""/>
            <p:cNvSpPr/>
            <p:nvPr/>
          </p:nvSpPr>
          <p:spPr>
            <a:xfrm>
              <a:off x="2853720" y="1787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3" name=""/>
            <p:cNvSpPr/>
            <p:nvPr/>
          </p:nvSpPr>
          <p:spPr>
            <a:xfrm>
              <a:off x="2872440" y="17748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4" name=""/>
            <p:cNvSpPr/>
            <p:nvPr/>
          </p:nvSpPr>
          <p:spPr>
            <a:xfrm>
              <a:off x="2897640" y="1752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5" name=""/>
            <p:cNvSpPr/>
            <p:nvPr/>
          </p:nvSpPr>
          <p:spPr>
            <a:xfrm>
              <a:off x="2917440" y="1738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6" name=""/>
            <p:cNvSpPr/>
            <p:nvPr/>
          </p:nvSpPr>
          <p:spPr>
            <a:xfrm>
              <a:off x="2935800" y="1724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7" name=""/>
            <p:cNvSpPr/>
            <p:nvPr/>
          </p:nvSpPr>
          <p:spPr>
            <a:xfrm>
              <a:off x="2961360" y="1709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8" name=""/>
            <p:cNvSpPr/>
            <p:nvPr/>
          </p:nvSpPr>
          <p:spPr>
            <a:xfrm>
              <a:off x="2979360" y="1689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9" name=""/>
            <p:cNvSpPr/>
            <p:nvPr/>
          </p:nvSpPr>
          <p:spPr>
            <a:xfrm>
              <a:off x="2999520" y="1674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0" name=""/>
            <p:cNvSpPr/>
            <p:nvPr/>
          </p:nvSpPr>
          <p:spPr>
            <a:xfrm>
              <a:off x="3023280" y="1660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1" name=""/>
            <p:cNvSpPr/>
            <p:nvPr/>
          </p:nvSpPr>
          <p:spPr>
            <a:xfrm>
              <a:off x="3043080" y="1645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2" name=""/>
            <p:cNvSpPr/>
            <p:nvPr/>
          </p:nvSpPr>
          <p:spPr>
            <a:xfrm>
              <a:off x="3061440" y="1625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3" name=""/>
            <p:cNvSpPr/>
            <p:nvPr/>
          </p:nvSpPr>
          <p:spPr>
            <a:xfrm>
              <a:off x="3086640" y="1611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4" name=""/>
            <p:cNvSpPr/>
            <p:nvPr/>
          </p:nvSpPr>
          <p:spPr>
            <a:xfrm>
              <a:off x="3105000" y="1596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875" name=""/>
          <p:cNvGrpSpPr/>
          <p:nvPr/>
        </p:nvGrpSpPr>
        <p:grpSpPr>
          <a:xfrm>
            <a:off x="2022480" y="2063880"/>
            <a:ext cx="1095120" cy="381960"/>
            <a:chOff x="2022480" y="2063880"/>
            <a:chExt cx="1095120" cy="381960"/>
          </a:xfrm>
        </p:grpSpPr>
        <p:sp>
          <p:nvSpPr>
            <p:cNvPr id="876" name=""/>
            <p:cNvSpPr/>
            <p:nvPr/>
          </p:nvSpPr>
          <p:spPr>
            <a:xfrm>
              <a:off x="2022480" y="2431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7" name=""/>
            <p:cNvSpPr/>
            <p:nvPr/>
          </p:nvSpPr>
          <p:spPr>
            <a:xfrm>
              <a:off x="2048040" y="242568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8" name=""/>
            <p:cNvSpPr/>
            <p:nvPr/>
          </p:nvSpPr>
          <p:spPr>
            <a:xfrm>
              <a:off x="2073240" y="24177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9" name=""/>
            <p:cNvSpPr/>
            <p:nvPr/>
          </p:nvSpPr>
          <p:spPr>
            <a:xfrm>
              <a:off x="2093040" y="24112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0" name=""/>
            <p:cNvSpPr/>
            <p:nvPr/>
          </p:nvSpPr>
          <p:spPr>
            <a:xfrm>
              <a:off x="2117160" y="23968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1" name=""/>
            <p:cNvSpPr/>
            <p:nvPr/>
          </p:nvSpPr>
          <p:spPr>
            <a:xfrm>
              <a:off x="2142360" y="239076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2" name=""/>
            <p:cNvSpPr/>
            <p:nvPr/>
          </p:nvSpPr>
          <p:spPr>
            <a:xfrm>
              <a:off x="2167560" y="238284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3" name=""/>
            <p:cNvSpPr/>
            <p:nvPr/>
          </p:nvSpPr>
          <p:spPr>
            <a:xfrm>
              <a:off x="2193120" y="2376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4" name=""/>
            <p:cNvSpPr/>
            <p:nvPr/>
          </p:nvSpPr>
          <p:spPr>
            <a:xfrm>
              <a:off x="2218680" y="2368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5" name=""/>
            <p:cNvSpPr/>
            <p:nvPr/>
          </p:nvSpPr>
          <p:spPr>
            <a:xfrm>
              <a:off x="2236680" y="2361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6" name=""/>
            <p:cNvSpPr/>
            <p:nvPr/>
          </p:nvSpPr>
          <p:spPr>
            <a:xfrm>
              <a:off x="2262240" y="234792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7" name=""/>
            <p:cNvSpPr/>
            <p:nvPr/>
          </p:nvSpPr>
          <p:spPr>
            <a:xfrm>
              <a:off x="2287800" y="234000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8" name=""/>
            <p:cNvSpPr/>
            <p:nvPr/>
          </p:nvSpPr>
          <p:spPr>
            <a:xfrm>
              <a:off x="2313360" y="2333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9" name=""/>
            <p:cNvSpPr/>
            <p:nvPr/>
          </p:nvSpPr>
          <p:spPr>
            <a:xfrm>
              <a:off x="2337480" y="2325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0" name=""/>
            <p:cNvSpPr/>
            <p:nvPr/>
          </p:nvSpPr>
          <p:spPr>
            <a:xfrm>
              <a:off x="2362680" y="2319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1" name=""/>
            <p:cNvSpPr/>
            <p:nvPr/>
          </p:nvSpPr>
          <p:spPr>
            <a:xfrm>
              <a:off x="2382480" y="2311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2" name=""/>
            <p:cNvSpPr/>
            <p:nvPr/>
          </p:nvSpPr>
          <p:spPr>
            <a:xfrm>
              <a:off x="2406600" y="2298600"/>
              <a:ext cx="1224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3" name=""/>
            <p:cNvSpPr/>
            <p:nvPr/>
          </p:nvSpPr>
          <p:spPr>
            <a:xfrm>
              <a:off x="2431800" y="2290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4" name=""/>
            <p:cNvSpPr/>
            <p:nvPr/>
          </p:nvSpPr>
          <p:spPr>
            <a:xfrm>
              <a:off x="2457000" y="2284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5" name=""/>
            <p:cNvSpPr/>
            <p:nvPr/>
          </p:nvSpPr>
          <p:spPr>
            <a:xfrm>
              <a:off x="2482560" y="2276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6" name=""/>
            <p:cNvSpPr/>
            <p:nvPr/>
          </p:nvSpPr>
          <p:spPr>
            <a:xfrm>
              <a:off x="2508120" y="22701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7" name=""/>
            <p:cNvSpPr/>
            <p:nvPr/>
          </p:nvSpPr>
          <p:spPr>
            <a:xfrm>
              <a:off x="2526120" y="2261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8" name=""/>
            <p:cNvSpPr/>
            <p:nvPr/>
          </p:nvSpPr>
          <p:spPr>
            <a:xfrm>
              <a:off x="2551680" y="224784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9" name=""/>
            <p:cNvSpPr/>
            <p:nvPr/>
          </p:nvSpPr>
          <p:spPr>
            <a:xfrm>
              <a:off x="2577240" y="2241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0" name=""/>
            <p:cNvSpPr/>
            <p:nvPr/>
          </p:nvSpPr>
          <p:spPr>
            <a:xfrm>
              <a:off x="2602800" y="2233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1" name=""/>
            <p:cNvSpPr/>
            <p:nvPr/>
          </p:nvSpPr>
          <p:spPr>
            <a:xfrm>
              <a:off x="2628000" y="222696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2" name=""/>
            <p:cNvSpPr/>
            <p:nvPr/>
          </p:nvSpPr>
          <p:spPr>
            <a:xfrm>
              <a:off x="2652120" y="222084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3" name=""/>
            <p:cNvSpPr/>
            <p:nvPr/>
          </p:nvSpPr>
          <p:spPr>
            <a:xfrm>
              <a:off x="2671920" y="221292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4" name=""/>
            <p:cNvSpPr/>
            <p:nvPr/>
          </p:nvSpPr>
          <p:spPr>
            <a:xfrm>
              <a:off x="2697120" y="2206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5" name=""/>
            <p:cNvSpPr/>
            <p:nvPr/>
          </p:nvSpPr>
          <p:spPr>
            <a:xfrm>
              <a:off x="2721240" y="2192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6" name=""/>
            <p:cNvSpPr/>
            <p:nvPr/>
          </p:nvSpPr>
          <p:spPr>
            <a:xfrm>
              <a:off x="2746440" y="2184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7" name=""/>
            <p:cNvSpPr/>
            <p:nvPr/>
          </p:nvSpPr>
          <p:spPr>
            <a:xfrm>
              <a:off x="2772000" y="217800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8" name=""/>
            <p:cNvSpPr/>
            <p:nvPr/>
          </p:nvSpPr>
          <p:spPr>
            <a:xfrm>
              <a:off x="2797200" y="21700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9" name=""/>
            <p:cNvSpPr/>
            <p:nvPr/>
          </p:nvSpPr>
          <p:spPr>
            <a:xfrm>
              <a:off x="2815560" y="2163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10" name=""/>
            <p:cNvSpPr/>
            <p:nvPr/>
          </p:nvSpPr>
          <p:spPr>
            <a:xfrm>
              <a:off x="2841120" y="2155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11" name=""/>
            <p:cNvSpPr/>
            <p:nvPr/>
          </p:nvSpPr>
          <p:spPr>
            <a:xfrm>
              <a:off x="2866680" y="2141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12" name=""/>
            <p:cNvSpPr/>
            <p:nvPr/>
          </p:nvSpPr>
          <p:spPr>
            <a:xfrm>
              <a:off x="2892240" y="213516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13" name=""/>
            <p:cNvSpPr/>
            <p:nvPr/>
          </p:nvSpPr>
          <p:spPr>
            <a:xfrm>
              <a:off x="2917440" y="212868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14" name=""/>
            <p:cNvSpPr/>
            <p:nvPr/>
          </p:nvSpPr>
          <p:spPr>
            <a:xfrm>
              <a:off x="2935800" y="212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15" name=""/>
            <p:cNvSpPr/>
            <p:nvPr/>
          </p:nvSpPr>
          <p:spPr>
            <a:xfrm>
              <a:off x="2961360" y="2114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16" name=""/>
            <p:cNvSpPr/>
            <p:nvPr/>
          </p:nvSpPr>
          <p:spPr>
            <a:xfrm>
              <a:off x="2986560" y="2106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17" name=""/>
            <p:cNvSpPr/>
            <p:nvPr/>
          </p:nvSpPr>
          <p:spPr>
            <a:xfrm>
              <a:off x="3011760" y="2092320"/>
              <a:ext cx="11520" cy="1368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18" name=""/>
            <p:cNvSpPr/>
            <p:nvPr/>
          </p:nvSpPr>
          <p:spPr>
            <a:xfrm>
              <a:off x="3035880" y="2085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19" name=""/>
            <p:cNvSpPr/>
            <p:nvPr/>
          </p:nvSpPr>
          <p:spPr>
            <a:xfrm>
              <a:off x="3061440" y="2077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20" name=""/>
            <p:cNvSpPr/>
            <p:nvPr/>
          </p:nvSpPr>
          <p:spPr>
            <a:xfrm>
              <a:off x="3080880" y="2071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21" name=""/>
            <p:cNvSpPr/>
            <p:nvPr/>
          </p:nvSpPr>
          <p:spPr>
            <a:xfrm>
              <a:off x="3105000" y="2063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922" name=""/>
          <p:cNvGrpSpPr/>
          <p:nvPr/>
        </p:nvGrpSpPr>
        <p:grpSpPr>
          <a:xfrm>
            <a:off x="2041560" y="2446200"/>
            <a:ext cx="1069560" cy="36360"/>
            <a:chOff x="2041560" y="2446200"/>
            <a:chExt cx="1069560" cy="36360"/>
          </a:xfrm>
        </p:grpSpPr>
        <p:sp>
          <p:nvSpPr>
            <p:cNvPr id="923" name=""/>
            <p:cNvSpPr/>
            <p:nvPr/>
          </p:nvSpPr>
          <p:spPr>
            <a:xfrm>
              <a:off x="2041560" y="244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24" name=""/>
            <p:cNvSpPr/>
            <p:nvPr/>
          </p:nvSpPr>
          <p:spPr>
            <a:xfrm>
              <a:off x="2066760" y="244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25" name=""/>
            <p:cNvSpPr/>
            <p:nvPr/>
          </p:nvSpPr>
          <p:spPr>
            <a:xfrm>
              <a:off x="2092320" y="24462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26" name=""/>
            <p:cNvSpPr/>
            <p:nvPr/>
          </p:nvSpPr>
          <p:spPr>
            <a:xfrm>
              <a:off x="2116440" y="2446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27" name=""/>
            <p:cNvSpPr/>
            <p:nvPr/>
          </p:nvSpPr>
          <p:spPr>
            <a:xfrm>
              <a:off x="2141640" y="244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28" name=""/>
            <p:cNvSpPr/>
            <p:nvPr/>
          </p:nvSpPr>
          <p:spPr>
            <a:xfrm>
              <a:off x="2166840" y="244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29" name=""/>
            <p:cNvSpPr/>
            <p:nvPr/>
          </p:nvSpPr>
          <p:spPr>
            <a:xfrm>
              <a:off x="2192400" y="2446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30" name=""/>
            <p:cNvSpPr/>
            <p:nvPr/>
          </p:nvSpPr>
          <p:spPr>
            <a:xfrm>
              <a:off x="2217960" y="244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31" name=""/>
            <p:cNvSpPr/>
            <p:nvPr/>
          </p:nvSpPr>
          <p:spPr>
            <a:xfrm>
              <a:off x="2243160" y="245412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32" name=""/>
            <p:cNvSpPr/>
            <p:nvPr/>
          </p:nvSpPr>
          <p:spPr>
            <a:xfrm>
              <a:off x="226692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33" name=""/>
            <p:cNvSpPr/>
            <p:nvPr/>
          </p:nvSpPr>
          <p:spPr>
            <a:xfrm>
              <a:off x="2292840" y="2454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34" name=""/>
            <p:cNvSpPr/>
            <p:nvPr/>
          </p:nvSpPr>
          <p:spPr>
            <a:xfrm>
              <a:off x="231804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35" name=""/>
            <p:cNvSpPr/>
            <p:nvPr/>
          </p:nvSpPr>
          <p:spPr>
            <a:xfrm>
              <a:off x="2343600" y="2454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36" name=""/>
            <p:cNvSpPr/>
            <p:nvPr/>
          </p:nvSpPr>
          <p:spPr>
            <a:xfrm>
              <a:off x="236880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37" name=""/>
            <p:cNvSpPr/>
            <p:nvPr/>
          </p:nvSpPr>
          <p:spPr>
            <a:xfrm>
              <a:off x="2394360" y="245412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38" name=""/>
            <p:cNvSpPr/>
            <p:nvPr/>
          </p:nvSpPr>
          <p:spPr>
            <a:xfrm>
              <a:off x="241812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39" name=""/>
            <p:cNvSpPr/>
            <p:nvPr/>
          </p:nvSpPr>
          <p:spPr>
            <a:xfrm>
              <a:off x="2443680" y="2454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0" name=""/>
            <p:cNvSpPr/>
            <p:nvPr/>
          </p:nvSpPr>
          <p:spPr>
            <a:xfrm>
              <a:off x="246924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1" name=""/>
            <p:cNvSpPr/>
            <p:nvPr/>
          </p:nvSpPr>
          <p:spPr>
            <a:xfrm>
              <a:off x="249444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2" name=""/>
            <p:cNvSpPr/>
            <p:nvPr/>
          </p:nvSpPr>
          <p:spPr>
            <a:xfrm>
              <a:off x="2520000" y="2454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3" name=""/>
            <p:cNvSpPr/>
            <p:nvPr/>
          </p:nvSpPr>
          <p:spPr>
            <a:xfrm>
              <a:off x="254520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4" name=""/>
            <p:cNvSpPr/>
            <p:nvPr/>
          </p:nvSpPr>
          <p:spPr>
            <a:xfrm>
              <a:off x="256932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5" name=""/>
            <p:cNvSpPr/>
            <p:nvPr/>
          </p:nvSpPr>
          <p:spPr>
            <a:xfrm>
              <a:off x="259452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6" name=""/>
            <p:cNvSpPr/>
            <p:nvPr/>
          </p:nvSpPr>
          <p:spPr>
            <a:xfrm>
              <a:off x="262008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7" name=""/>
            <p:cNvSpPr/>
            <p:nvPr/>
          </p:nvSpPr>
          <p:spPr>
            <a:xfrm>
              <a:off x="264564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8" name=""/>
            <p:cNvSpPr/>
            <p:nvPr/>
          </p:nvSpPr>
          <p:spPr>
            <a:xfrm>
              <a:off x="2671200" y="2460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9" name=""/>
            <p:cNvSpPr/>
            <p:nvPr/>
          </p:nvSpPr>
          <p:spPr>
            <a:xfrm>
              <a:off x="269640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50" name=""/>
            <p:cNvSpPr/>
            <p:nvPr/>
          </p:nvSpPr>
          <p:spPr>
            <a:xfrm>
              <a:off x="272052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51" name=""/>
            <p:cNvSpPr/>
            <p:nvPr/>
          </p:nvSpPr>
          <p:spPr>
            <a:xfrm>
              <a:off x="274572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52" name=""/>
            <p:cNvSpPr/>
            <p:nvPr/>
          </p:nvSpPr>
          <p:spPr>
            <a:xfrm>
              <a:off x="2771280" y="2460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53" name=""/>
            <p:cNvSpPr/>
            <p:nvPr/>
          </p:nvSpPr>
          <p:spPr>
            <a:xfrm>
              <a:off x="279648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54" name=""/>
            <p:cNvSpPr/>
            <p:nvPr/>
          </p:nvSpPr>
          <p:spPr>
            <a:xfrm>
              <a:off x="282204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55" name=""/>
            <p:cNvSpPr/>
            <p:nvPr/>
          </p:nvSpPr>
          <p:spPr>
            <a:xfrm>
              <a:off x="284760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56" name=""/>
            <p:cNvSpPr/>
            <p:nvPr/>
          </p:nvSpPr>
          <p:spPr>
            <a:xfrm>
              <a:off x="2871720" y="2460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57" name=""/>
            <p:cNvSpPr/>
            <p:nvPr/>
          </p:nvSpPr>
          <p:spPr>
            <a:xfrm>
              <a:off x="289692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58" name=""/>
            <p:cNvSpPr/>
            <p:nvPr/>
          </p:nvSpPr>
          <p:spPr>
            <a:xfrm>
              <a:off x="2922480" y="2460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59" name=""/>
            <p:cNvSpPr/>
            <p:nvPr/>
          </p:nvSpPr>
          <p:spPr>
            <a:xfrm>
              <a:off x="2947680" y="246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60" name=""/>
            <p:cNvSpPr/>
            <p:nvPr/>
          </p:nvSpPr>
          <p:spPr>
            <a:xfrm>
              <a:off x="2972880" y="246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61" name=""/>
            <p:cNvSpPr/>
            <p:nvPr/>
          </p:nvSpPr>
          <p:spPr>
            <a:xfrm>
              <a:off x="2998800" y="2468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62" name=""/>
            <p:cNvSpPr/>
            <p:nvPr/>
          </p:nvSpPr>
          <p:spPr>
            <a:xfrm>
              <a:off x="3022560" y="2468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63" name=""/>
            <p:cNvSpPr/>
            <p:nvPr/>
          </p:nvSpPr>
          <p:spPr>
            <a:xfrm>
              <a:off x="3048120" y="246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64" name=""/>
            <p:cNvSpPr/>
            <p:nvPr/>
          </p:nvSpPr>
          <p:spPr>
            <a:xfrm>
              <a:off x="3073320" y="246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65" name=""/>
            <p:cNvSpPr/>
            <p:nvPr/>
          </p:nvSpPr>
          <p:spPr>
            <a:xfrm>
              <a:off x="3098880" y="2468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966" name=""/>
          <p:cNvGrpSpPr/>
          <p:nvPr/>
        </p:nvGrpSpPr>
        <p:grpSpPr>
          <a:xfrm>
            <a:off x="2048040" y="2432160"/>
            <a:ext cx="1075680" cy="453960"/>
            <a:chOff x="2048040" y="2432160"/>
            <a:chExt cx="1075680" cy="453960"/>
          </a:xfrm>
        </p:grpSpPr>
        <p:sp>
          <p:nvSpPr>
            <p:cNvPr id="967" name=""/>
            <p:cNvSpPr/>
            <p:nvPr/>
          </p:nvSpPr>
          <p:spPr>
            <a:xfrm>
              <a:off x="2048040" y="2432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68" name=""/>
            <p:cNvSpPr/>
            <p:nvPr/>
          </p:nvSpPr>
          <p:spPr>
            <a:xfrm>
              <a:off x="2073240" y="244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69" name=""/>
            <p:cNvSpPr/>
            <p:nvPr/>
          </p:nvSpPr>
          <p:spPr>
            <a:xfrm>
              <a:off x="2098440" y="245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0" name=""/>
            <p:cNvSpPr/>
            <p:nvPr/>
          </p:nvSpPr>
          <p:spPr>
            <a:xfrm>
              <a:off x="2116800" y="2460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1" name=""/>
            <p:cNvSpPr/>
            <p:nvPr/>
          </p:nvSpPr>
          <p:spPr>
            <a:xfrm>
              <a:off x="2142360" y="2475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2" name=""/>
            <p:cNvSpPr/>
            <p:nvPr/>
          </p:nvSpPr>
          <p:spPr>
            <a:xfrm>
              <a:off x="2167560" y="24829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3" name=""/>
            <p:cNvSpPr/>
            <p:nvPr/>
          </p:nvSpPr>
          <p:spPr>
            <a:xfrm>
              <a:off x="2193120" y="2489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4" name=""/>
            <p:cNvSpPr/>
            <p:nvPr/>
          </p:nvSpPr>
          <p:spPr>
            <a:xfrm>
              <a:off x="2211480" y="2503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5" name=""/>
            <p:cNvSpPr/>
            <p:nvPr/>
          </p:nvSpPr>
          <p:spPr>
            <a:xfrm>
              <a:off x="2236680" y="2509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6" name=""/>
            <p:cNvSpPr/>
            <p:nvPr/>
          </p:nvSpPr>
          <p:spPr>
            <a:xfrm>
              <a:off x="2262240" y="2517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7" name=""/>
            <p:cNvSpPr/>
            <p:nvPr/>
          </p:nvSpPr>
          <p:spPr>
            <a:xfrm>
              <a:off x="2287440" y="253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8" name=""/>
            <p:cNvSpPr/>
            <p:nvPr/>
          </p:nvSpPr>
          <p:spPr>
            <a:xfrm>
              <a:off x="2305800" y="2538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9" name=""/>
            <p:cNvSpPr/>
            <p:nvPr/>
          </p:nvSpPr>
          <p:spPr>
            <a:xfrm>
              <a:off x="2331360" y="2552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80" name=""/>
            <p:cNvSpPr/>
            <p:nvPr/>
          </p:nvSpPr>
          <p:spPr>
            <a:xfrm>
              <a:off x="2356560" y="256068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81" name=""/>
            <p:cNvSpPr/>
            <p:nvPr/>
          </p:nvSpPr>
          <p:spPr>
            <a:xfrm>
              <a:off x="2382120" y="2567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82" name=""/>
            <p:cNvSpPr/>
            <p:nvPr/>
          </p:nvSpPr>
          <p:spPr>
            <a:xfrm>
              <a:off x="2400480" y="2581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83" name=""/>
            <p:cNvSpPr/>
            <p:nvPr/>
          </p:nvSpPr>
          <p:spPr>
            <a:xfrm>
              <a:off x="2425680" y="258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84" name=""/>
            <p:cNvSpPr/>
            <p:nvPr/>
          </p:nvSpPr>
          <p:spPr>
            <a:xfrm>
              <a:off x="2451240" y="2595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85" name=""/>
            <p:cNvSpPr/>
            <p:nvPr/>
          </p:nvSpPr>
          <p:spPr>
            <a:xfrm>
              <a:off x="2476440" y="26100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86" name=""/>
            <p:cNvSpPr/>
            <p:nvPr/>
          </p:nvSpPr>
          <p:spPr>
            <a:xfrm>
              <a:off x="2494800" y="2616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87" name=""/>
            <p:cNvSpPr/>
            <p:nvPr/>
          </p:nvSpPr>
          <p:spPr>
            <a:xfrm>
              <a:off x="2520360" y="26308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88" name=""/>
            <p:cNvSpPr/>
            <p:nvPr/>
          </p:nvSpPr>
          <p:spPr>
            <a:xfrm>
              <a:off x="2545560" y="2638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89" name=""/>
            <p:cNvSpPr/>
            <p:nvPr/>
          </p:nvSpPr>
          <p:spPr>
            <a:xfrm>
              <a:off x="2569680" y="2644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90" name=""/>
            <p:cNvSpPr/>
            <p:nvPr/>
          </p:nvSpPr>
          <p:spPr>
            <a:xfrm>
              <a:off x="2589480" y="2659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91" name=""/>
            <p:cNvSpPr/>
            <p:nvPr/>
          </p:nvSpPr>
          <p:spPr>
            <a:xfrm>
              <a:off x="2614680" y="2665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92" name=""/>
            <p:cNvSpPr/>
            <p:nvPr/>
          </p:nvSpPr>
          <p:spPr>
            <a:xfrm>
              <a:off x="2638800" y="2673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93" name=""/>
            <p:cNvSpPr/>
            <p:nvPr/>
          </p:nvSpPr>
          <p:spPr>
            <a:xfrm>
              <a:off x="2664360" y="2687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94" name=""/>
            <p:cNvSpPr/>
            <p:nvPr/>
          </p:nvSpPr>
          <p:spPr>
            <a:xfrm>
              <a:off x="2683800" y="2694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95" name=""/>
            <p:cNvSpPr/>
            <p:nvPr/>
          </p:nvSpPr>
          <p:spPr>
            <a:xfrm>
              <a:off x="2709360" y="27086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96" name=""/>
            <p:cNvSpPr/>
            <p:nvPr/>
          </p:nvSpPr>
          <p:spPr>
            <a:xfrm>
              <a:off x="2733480" y="27165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97" name=""/>
            <p:cNvSpPr/>
            <p:nvPr/>
          </p:nvSpPr>
          <p:spPr>
            <a:xfrm>
              <a:off x="2758680" y="2722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98" name=""/>
            <p:cNvSpPr/>
            <p:nvPr/>
          </p:nvSpPr>
          <p:spPr>
            <a:xfrm>
              <a:off x="2778480" y="2737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99" name=""/>
            <p:cNvSpPr/>
            <p:nvPr/>
          </p:nvSpPr>
          <p:spPr>
            <a:xfrm>
              <a:off x="2802600" y="27450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00" name=""/>
            <p:cNvSpPr/>
            <p:nvPr/>
          </p:nvSpPr>
          <p:spPr>
            <a:xfrm>
              <a:off x="2827800" y="2751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01" name=""/>
            <p:cNvSpPr/>
            <p:nvPr/>
          </p:nvSpPr>
          <p:spPr>
            <a:xfrm>
              <a:off x="2853000" y="276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02" name=""/>
            <p:cNvSpPr/>
            <p:nvPr/>
          </p:nvSpPr>
          <p:spPr>
            <a:xfrm>
              <a:off x="2871720" y="2772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03" name=""/>
            <p:cNvSpPr/>
            <p:nvPr/>
          </p:nvSpPr>
          <p:spPr>
            <a:xfrm>
              <a:off x="2896920" y="2786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04" name=""/>
            <p:cNvSpPr/>
            <p:nvPr/>
          </p:nvSpPr>
          <p:spPr>
            <a:xfrm>
              <a:off x="2922480" y="2794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05" name=""/>
            <p:cNvSpPr/>
            <p:nvPr/>
          </p:nvSpPr>
          <p:spPr>
            <a:xfrm>
              <a:off x="2947680" y="2800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06" name=""/>
            <p:cNvSpPr/>
            <p:nvPr/>
          </p:nvSpPr>
          <p:spPr>
            <a:xfrm>
              <a:off x="2966040" y="2814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07" name=""/>
            <p:cNvSpPr/>
            <p:nvPr/>
          </p:nvSpPr>
          <p:spPr>
            <a:xfrm>
              <a:off x="2991600" y="282276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08" name=""/>
            <p:cNvSpPr/>
            <p:nvPr/>
          </p:nvSpPr>
          <p:spPr>
            <a:xfrm>
              <a:off x="3016800" y="2829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09" name=""/>
            <p:cNvSpPr/>
            <p:nvPr/>
          </p:nvSpPr>
          <p:spPr>
            <a:xfrm>
              <a:off x="3042000" y="284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0" name=""/>
            <p:cNvSpPr/>
            <p:nvPr/>
          </p:nvSpPr>
          <p:spPr>
            <a:xfrm>
              <a:off x="3067560" y="2849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1" name=""/>
            <p:cNvSpPr/>
            <p:nvPr/>
          </p:nvSpPr>
          <p:spPr>
            <a:xfrm>
              <a:off x="3085920" y="2864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2" name=""/>
            <p:cNvSpPr/>
            <p:nvPr/>
          </p:nvSpPr>
          <p:spPr>
            <a:xfrm>
              <a:off x="3111120" y="2872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013" name=""/>
          <p:cNvGrpSpPr/>
          <p:nvPr/>
        </p:nvGrpSpPr>
        <p:grpSpPr>
          <a:xfrm>
            <a:off x="2028960" y="2411280"/>
            <a:ext cx="1082160" cy="906480"/>
            <a:chOff x="2028960" y="2411280"/>
            <a:chExt cx="1082160" cy="906480"/>
          </a:xfrm>
        </p:grpSpPr>
        <p:sp>
          <p:nvSpPr>
            <p:cNvPr id="1014" name=""/>
            <p:cNvSpPr/>
            <p:nvPr/>
          </p:nvSpPr>
          <p:spPr>
            <a:xfrm>
              <a:off x="2028960" y="2411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5" name=""/>
            <p:cNvSpPr/>
            <p:nvPr/>
          </p:nvSpPr>
          <p:spPr>
            <a:xfrm>
              <a:off x="2047320" y="2425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6" name=""/>
            <p:cNvSpPr/>
            <p:nvPr/>
          </p:nvSpPr>
          <p:spPr>
            <a:xfrm>
              <a:off x="2066760" y="244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7" name=""/>
            <p:cNvSpPr/>
            <p:nvPr/>
          </p:nvSpPr>
          <p:spPr>
            <a:xfrm>
              <a:off x="2092320" y="246060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8" name=""/>
            <p:cNvSpPr/>
            <p:nvPr/>
          </p:nvSpPr>
          <p:spPr>
            <a:xfrm>
              <a:off x="2110680" y="24825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9" name=""/>
            <p:cNvSpPr/>
            <p:nvPr/>
          </p:nvSpPr>
          <p:spPr>
            <a:xfrm>
              <a:off x="2129040" y="2495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0" name=""/>
            <p:cNvSpPr/>
            <p:nvPr/>
          </p:nvSpPr>
          <p:spPr>
            <a:xfrm>
              <a:off x="2148840" y="250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1" name=""/>
            <p:cNvSpPr/>
            <p:nvPr/>
          </p:nvSpPr>
          <p:spPr>
            <a:xfrm>
              <a:off x="2172960" y="253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2" name=""/>
            <p:cNvSpPr/>
            <p:nvPr/>
          </p:nvSpPr>
          <p:spPr>
            <a:xfrm>
              <a:off x="2192760" y="2546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3" name=""/>
            <p:cNvSpPr/>
            <p:nvPr/>
          </p:nvSpPr>
          <p:spPr>
            <a:xfrm>
              <a:off x="2210760" y="25603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4" name=""/>
            <p:cNvSpPr/>
            <p:nvPr/>
          </p:nvSpPr>
          <p:spPr>
            <a:xfrm>
              <a:off x="2230920" y="2581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5" name=""/>
            <p:cNvSpPr/>
            <p:nvPr/>
          </p:nvSpPr>
          <p:spPr>
            <a:xfrm>
              <a:off x="2248920" y="2595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6" name=""/>
            <p:cNvSpPr/>
            <p:nvPr/>
          </p:nvSpPr>
          <p:spPr>
            <a:xfrm>
              <a:off x="2274120" y="261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7" name=""/>
            <p:cNvSpPr/>
            <p:nvPr/>
          </p:nvSpPr>
          <p:spPr>
            <a:xfrm>
              <a:off x="2292840" y="2630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8" name=""/>
            <p:cNvSpPr/>
            <p:nvPr/>
          </p:nvSpPr>
          <p:spPr>
            <a:xfrm>
              <a:off x="2312640" y="2644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9" name=""/>
            <p:cNvSpPr/>
            <p:nvPr/>
          </p:nvSpPr>
          <p:spPr>
            <a:xfrm>
              <a:off x="2331000" y="2665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0" name=""/>
            <p:cNvSpPr/>
            <p:nvPr/>
          </p:nvSpPr>
          <p:spPr>
            <a:xfrm>
              <a:off x="2349360" y="2679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1" name=""/>
            <p:cNvSpPr/>
            <p:nvPr/>
          </p:nvSpPr>
          <p:spPr>
            <a:xfrm>
              <a:off x="2374920" y="2693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2" name=""/>
            <p:cNvSpPr/>
            <p:nvPr/>
          </p:nvSpPr>
          <p:spPr>
            <a:xfrm>
              <a:off x="2394360" y="271620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3" name=""/>
            <p:cNvSpPr/>
            <p:nvPr/>
          </p:nvSpPr>
          <p:spPr>
            <a:xfrm>
              <a:off x="2412720" y="2730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4" name=""/>
            <p:cNvSpPr/>
            <p:nvPr/>
          </p:nvSpPr>
          <p:spPr>
            <a:xfrm>
              <a:off x="2431080" y="2751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5" name=""/>
            <p:cNvSpPr/>
            <p:nvPr/>
          </p:nvSpPr>
          <p:spPr>
            <a:xfrm>
              <a:off x="2456280" y="2765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6" name=""/>
            <p:cNvSpPr/>
            <p:nvPr/>
          </p:nvSpPr>
          <p:spPr>
            <a:xfrm>
              <a:off x="2476440" y="27795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7" name=""/>
            <p:cNvSpPr/>
            <p:nvPr/>
          </p:nvSpPr>
          <p:spPr>
            <a:xfrm>
              <a:off x="2494440" y="280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8" name=""/>
            <p:cNvSpPr/>
            <p:nvPr/>
          </p:nvSpPr>
          <p:spPr>
            <a:xfrm>
              <a:off x="2513160" y="2814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9" name=""/>
            <p:cNvSpPr/>
            <p:nvPr/>
          </p:nvSpPr>
          <p:spPr>
            <a:xfrm>
              <a:off x="2532600" y="2828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40" name=""/>
            <p:cNvSpPr/>
            <p:nvPr/>
          </p:nvSpPr>
          <p:spPr>
            <a:xfrm>
              <a:off x="2558160" y="28494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41" name=""/>
            <p:cNvSpPr/>
            <p:nvPr/>
          </p:nvSpPr>
          <p:spPr>
            <a:xfrm>
              <a:off x="2576520" y="2863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42" name=""/>
            <p:cNvSpPr/>
            <p:nvPr/>
          </p:nvSpPr>
          <p:spPr>
            <a:xfrm>
              <a:off x="2594880" y="2885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43" name=""/>
            <p:cNvSpPr/>
            <p:nvPr/>
          </p:nvSpPr>
          <p:spPr>
            <a:xfrm>
              <a:off x="2614680" y="2900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44" name=""/>
            <p:cNvSpPr/>
            <p:nvPr/>
          </p:nvSpPr>
          <p:spPr>
            <a:xfrm>
              <a:off x="2633040" y="291456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45" name=""/>
            <p:cNvSpPr/>
            <p:nvPr/>
          </p:nvSpPr>
          <p:spPr>
            <a:xfrm>
              <a:off x="2658240" y="293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46" name=""/>
            <p:cNvSpPr/>
            <p:nvPr/>
          </p:nvSpPr>
          <p:spPr>
            <a:xfrm>
              <a:off x="2676600" y="2949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47" name=""/>
            <p:cNvSpPr/>
            <p:nvPr/>
          </p:nvSpPr>
          <p:spPr>
            <a:xfrm>
              <a:off x="2696400" y="2970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48" name=""/>
            <p:cNvSpPr/>
            <p:nvPr/>
          </p:nvSpPr>
          <p:spPr>
            <a:xfrm>
              <a:off x="2714760" y="2984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49" name=""/>
            <p:cNvSpPr/>
            <p:nvPr/>
          </p:nvSpPr>
          <p:spPr>
            <a:xfrm>
              <a:off x="2740320" y="29988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0" name=""/>
            <p:cNvSpPr/>
            <p:nvPr/>
          </p:nvSpPr>
          <p:spPr>
            <a:xfrm>
              <a:off x="2758680" y="3019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1" name=""/>
            <p:cNvSpPr/>
            <p:nvPr/>
          </p:nvSpPr>
          <p:spPr>
            <a:xfrm>
              <a:off x="2778480" y="30337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2" name=""/>
            <p:cNvSpPr/>
            <p:nvPr/>
          </p:nvSpPr>
          <p:spPr>
            <a:xfrm>
              <a:off x="2796840" y="304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3" name=""/>
            <p:cNvSpPr/>
            <p:nvPr/>
          </p:nvSpPr>
          <p:spPr>
            <a:xfrm>
              <a:off x="2814840" y="30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4" name=""/>
            <p:cNvSpPr/>
            <p:nvPr/>
          </p:nvSpPr>
          <p:spPr>
            <a:xfrm>
              <a:off x="2840400" y="30844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5" name=""/>
            <p:cNvSpPr/>
            <p:nvPr/>
          </p:nvSpPr>
          <p:spPr>
            <a:xfrm>
              <a:off x="2860560" y="31050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6" name=""/>
            <p:cNvSpPr/>
            <p:nvPr/>
          </p:nvSpPr>
          <p:spPr>
            <a:xfrm>
              <a:off x="2878560" y="311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7" name=""/>
            <p:cNvSpPr/>
            <p:nvPr/>
          </p:nvSpPr>
          <p:spPr>
            <a:xfrm>
              <a:off x="2896920" y="313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8" name=""/>
            <p:cNvSpPr/>
            <p:nvPr/>
          </p:nvSpPr>
          <p:spPr>
            <a:xfrm>
              <a:off x="2916720" y="3154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9" name=""/>
            <p:cNvSpPr/>
            <p:nvPr/>
          </p:nvSpPr>
          <p:spPr>
            <a:xfrm>
              <a:off x="2941920" y="31683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0" name=""/>
            <p:cNvSpPr/>
            <p:nvPr/>
          </p:nvSpPr>
          <p:spPr>
            <a:xfrm>
              <a:off x="2960640" y="3182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1" name=""/>
            <p:cNvSpPr/>
            <p:nvPr/>
          </p:nvSpPr>
          <p:spPr>
            <a:xfrm>
              <a:off x="2979000" y="320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2" name=""/>
            <p:cNvSpPr/>
            <p:nvPr/>
          </p:nvSpPr>
          <p:spPr>
            <a:xfrm>
              <a:off x="2998800" y="3217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3" name=""/>
            <p:cNvSpPr/>
            <p:nvPr/>
          </p:nvSpPr>
          <p:spPr>
            <a:xfrm>
              <a:off x="3022560" y="3240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4" name=""/>
            <p:cNvSpPr/>
            <p:nvPr/>
          </p:nvSpPr>
          <p:spPr>
            <a:xfrm>
              <a:off x="3042360" y="3254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5" name=""/>
            <p:cNvSpPr/>
            <p:nvPr/>
          </p:nvSpPr>
          <p:spPr>
            <a:xfrm>
              <a:off x="3060720" y="326844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6" name=""/>
            <p:cNvSpPr/>
            <p:nvPr/>
          </p:nvSpPr>
          <p:spPr>
            <a:xfrm>
              <a:off x="3080160" y="328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7" name=""/>
            <p:cNvSpPr/>
            <p:nvPr/>
          </p:nvSpPr>
          <p:spPr>
            <a:xfrm>
              <a:off x="3098880" y="3303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068" name=""/>
          <p:cNvGrpSpPr/>
          <p:nvPr/>
        </p:nvGrpSpPr>
        <p:grpSpPr>
          <a:xfrm>
            <a:off x="2035080" y="2425680"/>
            <a:ext cx="1101600" cy="1344600"/>
            <a:chOff x="2035080" y="2425680"/>
            <a:chExt cx="1101600" cy="1344600"/>
          </a:xfrm>
        </p:grpSpPr>
        <p:sp>
          <p:nvSpPr>
            <p:cNvPr id="1069" name=""/>
            <p:cNvSpPr/>
            <p:nvPr/>
          </p:nvSpPr>
          <p:spPr>
            <a:xfrm>
              <a:off x="2035080" y="2425680"/>
              <a:ext cx="1050840" cy="1280880"/>
            </a:xfrm>
            <a:prstGeom prst="line">
              <a:avLst/>
            </a:prstGeom>
            <a:ln w="2052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0" name=""/>
            <p:cNvSpPr/>
            <p:nvPr/>
          </p:nvSpPr>
          <p:spPr>
            <a:xfrm>
              <a:off x="3035160" y="3657600"/>
              <a:ext cx="101520" cy="112680"/>
            </a:xfrm>
            <a:custGeom>
              <a:avLst/>
              <a:gdLst/>
              <a:ahLst/>
              <a:rect l="l" t="t" r="r" b="b"/>
              <a:pathLst>
                <a:path w="72" h="71">
                  <a:moveTo>
                    <a:pt x="0" y="44"/>
                  </a:moveTo>
                  <a:lnTo>
                    <a:pt x="72" y="71"/>
                  </a:lnTo>
                  <a:lnTo>
                    <a:pt x="49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071" name=""/>
          <p:cNvGrpSpPr/>
          <p:nvPr/>
        </p:nvGrpSpPr>
        <p:grpSpPr>
          <a:xfrm>
            <a:off x="2048040" y="2446200"/>
            <a:ext cx="1069560" cy="1741320"/>
            <a:chOff x="2048040" y="2446200"/>
            <a:chExt cx="1069560" cy="1741320"/>
          </a:xfrm>
        </p:grpSpPr>
        <p:sp>
          <p:nvSpPr>
            <p:cNvPr id="1072" name=""/>
            <p:cNvSpPr/>
            <p:nvPr/>
          </p:nvSpPr>
          <p:spPr>
            <a:xfrm>
              <a:off x="2048040" y="2446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3" name=""/>
            <p:cNvSpPr/>
            <p:nvPr/>
          </p:nvSpPr>
          <p:spPr>
            <a:xfrm>
              <a:off x="2060280" y="246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4" name=""/>
            <p:cNvSpPr/>
            <p:nvPr/>
          </p:nvSpPr>
          <p:spPr>
            <a:xfrm>
              <a:off x="2080080" y="2495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5" name=""/>
            <p:cNvSpPr/>
            <p:nvPr/>
          </p:nvSpPr>
          <p:spPr>
            <a:xfrm>
              <a:off x="2093040" y="25174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6" name=""/>
            <p:cNvSpPr/>
            <p:nvPr/>
          </p:nvSpPr>
          <p:spPr>
            <a:xfrm>
              <a:off x="2104200" y="2538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7" name=""/>
            <p:cNvSpPr/>
            <p:nvPr/>
          </p:nvSpPr>
          <p:spPr>
            <a:xfrm>
              <a:off x="2117160" y="256032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8" name=""/>
            <p:cNvSpPr/>
            <p:nvPr/>
          </p:nvSpPr>
          <p:spPr>
            <a:xfrm>
              <a:off x="2136600" y="258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9" name=""/>
            <p:cNvSpPr/>
            <p:nvPr/>
          </p:nvSpPr>
          <p:spPr>
            <a:xfrm>
              <a:off x="2149200" y="2609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80" name=""/>
            <p:cNvSpPr/>
            <p:nvPr/>
          </p:nvSpPr>
          <p:spPr>
            <a:xfrm>
              <a:off x="2162160" y="26305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81" name=""/>
            <p:cNvSpPr/>
            <p:nvPr/>
          </p:nvSpPr>
          <p:spPr>
            <a:xfrm>
              <a:off x="2173320" y="2658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82" name=""/>
            <p:cNvSpPr/>
            <p:nvPr/>
          </p:nvSpPr>
          <p:spPr>
            <a:xfrm>
              <a:off x="2193120" y="2679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83" name=""/>
            <p:cNvSpPr/>
            <p:nvPr/>
          </p:nvSpPr>
          <p:spPr>
            <a:xfrm>
              <a:off x="2205720" y="2701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84" name=""/>
            <p:cNvSpPr/>
            <p:nvPr/>
          </p:nvSpPr>
          <p:spPr>
            <a:xfrm>
              <a:off x="2218680" y="2730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85" name=""/>
            <p:cNvSpPr/>
            <p:nvPr/>
          </p:nvSpPr>
          <p:spPr>
            <a:xfrm>
              <a:off x="2236680" y="2751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86" name=""/>
            <p:cNvSpPr/>
            <p:nvPr/>
          </p:nvSpPr>
          <p:spPr>
            <a:xfrm>
              <a:off x="2249640" y="277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87" name=""/>
            <p:cNvSpPr/>
            <p:nvPr/>
          </p:nvSpPr>
          <p:spPr>
            <a:xfrm>
              <a:off x="2262240" y="2793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88" name=""/>
            <p:cNvSpPr/>
            <p:nvPr/>
          </p:nvSpPr>
          <p:spPr>
            <a:xfrm>
              <a:off x="2274840" y="28224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89" name=""/>
            <p:cNvSpPr/>
            <p:nvPr/>
          </p:nvSpPr>
          <p:spPr>
            <a:xfrm>
              <a:off x="2293560" y="2842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90" name=""/>
            <p:cNvSpPr/>
            <p:nvPr/>
          </p:nvSpPr>
          <p:spPr>
            <a:xfrm>
              <a:off x="2305800" y="2863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91" name=""/>
            <p:cNvSpPr/>
            <p:nvPr/>
          </p:nvSpPr>
          <p:spPr>
            <a:xfrm>
              <a:off x="2318760" y="289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92" name=""/>
            <p:cNvSpPr/>
            <p:nvPr/>
          </p:nvSpPr>
          <p:spPr>
            <a:xfrm>
              <a:off x="2331360" y="29145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93" name=""/>
            <p:cNvSpPr/>
            <p:nvPr/>
          </p:nvSpPr>
          <p:spPr>
            <a:xfrm>
              <a:off x="2349720" y="293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94" name=""/>
            <p:cNvSpPr/>
            <p:nvPr/>
          </p:nvSpPr>
          <p:spPr>
            <a:xfrm>
              <a:off x="2362680" y="2955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95" name=""/>
            <p:cNvSpPr/>
            <p:nvPr/>
          </p:nvSpPr>
          <p:spPr>
            <a:xfrm>
              <a:off x="2375280" y="2984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96" name=""/>
            <p:cNvSpPr/>
            <p:nvPr/>
          </p:nvSpPr>
          <p:spPr>
            <a:xfrm>
              <a:off x="2395080" y="3006720"/>
              <a:ext cx="1152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97" name=""/>
            <p:cNvSpPr/>
            <p:nvPr/>
          </p:nvSpPr>
          <p:spPr>
            <a:xfrm>
              <a:off x="2406600" y="3027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98" name=""/>
            <p:cNvSpPr/>
            <p:nvPr/>
          </p:nvSpPr>
          <p:spPr>
            <a:xfrm>
              <a:off x="2418840" y="3055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99" name=""/>
            <p:cNvSpPr/>
            <p:nvPr/>
          </p:nvSpPr>
          <p:spPr>
            <a:xfrm>
              <a:off x="2431800" y="3076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0" name=""/>
            <p:cNvSpPr/>
            <p:nvPr/>
          </p:nvSpPr>
          <p:spPr>
            <a:xfrm>
              <a:off x="2451600" y="3097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1" name=""/>
            <p:cNvSpPr/>
            <p:nvPr/>
          </p:nvSpPr>
          <p:spPr>
            <a:xfrm>
              <a:off x="2464200" y="311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2" name=""/>
            <p:cNvSpPr/>
            <p:nvPr/>
          </p:nvSpPr>
          <p:spPr>
            <a:xfrm>
              <a:off x="2476800" y="31478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3" name=""/>
            <p:cNvSpPr/>
            <p:nvPr/>
          </p:nvSpPr>
          <p:spPr>
            <a:xfrm>
              <a:off x="2487960" y="316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4" name=""/>
            <p:cNvSpPr/>
            <p:nvPr/>
          </p:nvSpPr>
          <p:spPr>
            <a:xfrm>
              <a:off x="2507760" y="3189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5" name=""/>
            <p:cNvSpPr/>
            <p:nvPr/>
          </p:nvSpPr>
          <p:spPr>
            <a:xfrm>
              <a:off x="2520720" y="3217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6" name=""/>
            <p:cNvSpPr/>
            <p:nvPr/>
          </p:nvSpPr>
          <p:spPr>
            <a:xfrm>
              <a:off x="2533320" y="3240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7" name=""/>
            <p:cNvSpPr/>
            <p:nvPr/>
          </p:nvSpPr>
          <p:spPr>
            <a:xfrm>
              <a:off x="2545920" y="3260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8" name=""/>
            <p:cNvSpPr/>
            <p:nvPr/>
          </p:nvSpPr>
          <p:spPr>
            <a:xfrm>
              <a:off x="2564280" y="328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9" name=""/>
            <p:cNvSpPr/>
            <p:nvPr/>
          </p:nvSpPr>
          <p:spPr>
            <a:xfrm>
              <a:off x="2577240" y="3309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0" name=""/>
            <p:cNvSpPr/>
            <p:nvPr/>
          </p:nvSpPr>
          <p:spPr>
            <a:xfrm>
              <a:off x="2589840" y="3332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1" name=""/>
            <p:cNvSpPr/>
            <p:nvPr/>
          </p:nvSpPr>
          <p:spPr>
            <a:xfrm>
              <a:off x="2608200" y="3352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2" name=""/>
            <p:cNvSpPr/>
            <p:nvPr/>
          </p:nvSpPr>
          <p:spPr>
            <a:xfrm>
              <a:off x="2620800" y="3381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3" name=""/>
            <p:cNvSpPr/>
            <p:nvPr/>
          </p:nvSpPr>
          <p:spPr>
            <a:xfrm>
              <a:off x="2633760" y="34020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4" name=""/>
            <p:cNvSpPr/>
            <p:nvPr/>
          </p:nvSpPr>
          <p:spPr>
            <a:xfrm>
              <a:off x="2646360" y="3423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5" name=""/>
            <p:cNvSpPr/>
            <p:nvPr/>
          </p:nvSpPr>
          <p:spPr>
            <a:xfrm>
              <a:off x="2664720" y="3450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6" name=""/>
            <p:cNvSpPr/>
            <p:nvPr/>
          </p:nvSpPr>
          <p:spPr>
            <a:xfrm>
              <a:off x="2677320" y="347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7" name=""/>
            <p:cNvSpPr/>
            <p:nvPr/>
          </p:nvSpPr>
          <p:spPr>
            <a:xfrm>
              <a:off x="2689920" y="3493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8" name=""/>
            <p:cNvSpPr/>
            <p:nvPr/>
          </p:nvSpPr>
          <p:spPr>
            <a:xfrm>
              <a:off x="2702880" y="351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9" name=""/>
            <p:cNvSpPr/>
            <p:nvPr/>
          </p:nvSpPr>
          <p:spPr>
            <a:xfrm>
              <a:off x="2721240" y="3543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0" name=""/>
            <p:cNvSpPr/>
            <p:nvPr/>
          </p:nvSpPr>
          <p:spPr>
            <a:xfrm>
              <a:off x="2733840" y="3565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1" name=""/>
            <p:cNvSpPr/>
            <p:nvPr/>
          </p:nvSpPr>
          <p:spPr>
            <a:xfrm>
              <a:off x="2746440" y="3585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2" name=""/>
            <p:cNvSpPr/>
            <p:nvPr/>
          </p:nvSpPr>
          <p:spPr>
            <a:xfrm>
              <a:off x="2766240" y="3614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3" name=""/>
            <p:cNvSpPr/>
            <p:nvPr/>
          </p:nvSpPr>
          <p:spPr>
            <a:xfrm>
              <a:off x="2779200" y="3635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4" name=""/>
            <p:cNvSpPr/>
            <p:nvPr/>
          </p:nvSpPr>
          <p:spPr>
            <a:xfrm>
              <a:off x="2791440" y="365760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5" name=""/>
            <p:cNvSpPr/>
            <p:nvPr/>
          </p:nvSpPr>
          <p:spPr>
            <a:xfrm>
              <a:off x="2802960" y="36860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6" name=""/>
            <p:cNvSpPr/>
            <p:nvPr/>
          </p:nvSpPr>
          <p:spPr>
            <a:xfrm>
              <a:off x="2822760" y="3706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7" name=""/>
            <p:cNvSpPr/>
            <p:nvPr/>
          </p:nvSpPr>
          <p:spPr>
            <a:xfrm>
              <a:off x="283536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8" name=""/>
            <p:cNvSpPr/>
            <p:nvPr/>
          </p:nvSpPr>
          <p:spPr>
            <a:xfrm>
              <a:off x="2848320" y="3749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9" name=""/>
            <p:cNvSpPr/>
            <p:nvPr/>
          </p:nvSpPr>
          <p:spPr>
            <a:xfrm>
              <a:off x="2860920" y="377820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0" name=""/>
            <p:cNvSpPr/>
            <p:nvPr/>
          </p:nvSpPr>
          <p:spPr>
            <a:xfrm>
              <a:off x="2879280" y="3798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1" name=""/>
            <p:cNvSpPr/>
            <p:nvPr/>
          </p:nvSpPr>
          <p:spPr>
            <a:xfrm>
              <a:off x="2892240" y="3819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2" name=""/>
            <p:cNvSpPr/>
            <p:nvPr/>
          </p:nvSpPr>
          <p:spPr>
            <a:xfrm>
              <a:off x="2904480" y="3848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3" name=""/>
            <p:cNvSpPr/>
            <p:nvPr/>
          </p:nvSpPr>
          <p:spPr>
            <a:xfrm>
              <a:off x="2923200" y="387036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4" name=""/>
            <p:cNvSpPr/>
            <p:nvPr/>
          </p:nvSpPr>
          <p:spPr>
            <a:xfrm>
              <a:off x="2935800" y="3890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5" name=""/>
            <p:cNvSpPr/>
            <p:nvPr/>
          </p:nvSpPr>
          <p:spPr>
            <a:xfrm>
              <a:off x="2948400" y="3911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6" name=""/>
            <p:cNvSpPr/>
            <p:nvPr/>
          </p:nvSpPr>
          <p:spPr>
            <a:xfrm>
              <a:off x="2961360" y="3940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7" name=""/>
            <p:cNvSpPr/>
            <p:nvPr/>
          </p:nvSpPr>
          <p:spPr>
            <a:xfrm>
              <a:off x="2979360" y="39621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8" name=""/>
            <p:cNvSpPr/>
            <p:nvPr/>
          </p:nvSpPr>
          <p:spPr>
            <a:xfrm>
              <a:off x="2992320" y="3983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9" name=""/>
            <p:cNvSpPr/>
            <p:nvPr/>
          </p:nvSpPr>
          <p:spPr>
            <a:xfrm>
              <a:off x="3004920" y="4011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0" name=""/>
            <p:cNvSpPr/>
            <p:nvPr/>
          </p:nvSpPr>
          <p:spPr>
            <a:xfrm>
              <a:off x="3017520" y="4032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1" name=""/>
            <p:cNvSpPr/>
            <p:nvPr/>
          </p:nvSpPr>
          <p:spPr>
            <a:xfrm>
              <a:off x="3035880" y="4052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2" name=""/>
            <p:cNvSpPr/>
            <p:nvPr/>
          </p:nvSpPr>
          <p:spPr>
            <a:xfrm>
              <a:off x="3048840" y="4074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3" name=""/>
            <p:cNvSpPr/>
            <p:nvPr/>
          </p:nvSpPr>
          <p:spPr>
            <a:xfrm>
              <a:off x="3061440" y="41036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4" name=""/>
            <p:cNvSpPr/>
            <p:nvPr/>
          </p:nvSpPr>
          <p:spPr>
            <a:xfrm>
              <a:off x="3080880" y="4124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5" name=""/>
            <p:cNvSpPr/>
            <p:nvPr/>
          </p:nvSpPr>
          <p:spPr>
            <a:xfrm>
              <a:off x="3093840" y="41446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6" name=""/>
            <p:cNvSpPr/>
            <p:nvPr/>
          </p:nvSpPr>
          <p:spPr>
            <a:xfrm>
              <a:off x="3105000" y="4173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47" name=""/>
          <p:cNvGrpSpPr/>
          <p:nvPr/>
        </p:nvGrpSpPr>
        <p:grpSpPr>
          <a:xfrm>
            <a:off x="3232080" y="1611360"/>
            <a:ext cx="1087200" cy="2130120"/>
            <a:chOff x="3232080" y="1611360"/>
            <a:chExt cx="1087200" cy="2130120"/>
          </a:xfrm>
        </p:grpSpPr>
        <p:sp>
          <p:nvSpPr>
            <p:cNvPr id="1148" name=""/>
            <p:cNvSpPr/>
            <p:nvPr/>
          </p:nvSpPr>
          <p:spPr>
            <a:xfrm flipV="1">
              <a:off x="3232080" y="1689120"/>
              <a:ext cx="1056240" cy="2052360"/>
            </a:xfrm>
            <a:prstGeom prst="line">
              <a:avLst/>
            </a:prstGeom>
            <a:ln w="2052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9" name=""/>
            <p:cNvSpPr/>
            <p:nvPr/>
          </p:nvSpPr>
          <p:spPr>
            <a:xfrm>
              <a:off x="4237560" y="1611360"/>
              <a:ext cx="81720" cy="120960"/>
            </a:xfrm>
            <a:custGeom>
              <a:avLst/>
              <a:gdLst/>
              <a:ahLst/>
              <a:rect l="l" t="t" r="r" b="b"/>
              <a:pathLst>
                <a:path w="58" h="76">
                  <a:moveTo>
                    <a:pt x="58" y="76"/>
                  </a:moveTo>
                  <a:lnTo>
                    <a:pt x="58" y="0"/>
                  </a:lnTo>
                  <a:lnTo>
                    <a:pt x="0" y="45"/>
                  </a:lnTo>
                  <a:lnTo>
                    <a:pt x="58" y="76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50" name=""/>
          <p:cNvGrpSpPr/>
          <p:nvPr/>
        </p:nvGrpSpPr>
        <p:grpSpPr>
          <a:xfrm>
            <a:off x="3224160" y="2077920"/>
            <a:ext cx="1114200" cy="1671480"/>
            <a:chOff x="3224160" y="2077920"/>
            <a:chExt cx="1114200" cy="1671480"/>
          </a:xfrm>
        </p:grpSpPr>
        <p:sp>
          <p:nvSpPr>
            <p:cNvPr id="1151" name=""/>
            <p:cNvSpPr/>
            <p:nvPr/>
          </p:nvSpPr>
          <p:spPr>
            <a:xfrm>
              <a:off x="322416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2" name=""/>
            <p:cNvSpPr/>
            <p:nvPr/>
          </p:nvSpPr>
          <p:spPr>
            <a:xfrm>
              <a:off x="3236760" y="3713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3" name=""/>
            <p:cNvSpPr/>
            <p:nvPr/>
          </p:nvSpPr>
          <p:spPr>
            <a:xfrm>
              <a:off x="3255120" y="3692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4" name=""/>
            <p:cNvSpPr/>
            <p:nvPr/>
          </p:nvSpPr>
          <p:spPr>
            <a:xfrm>
              <a:off x="3267720" y="3663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5" name=""/>
            <p:cNvSpPr/>
            <p:nvPr/>
          </p:nvSpPr>
          <p:spPr>
            <a:xfrm>
              <a:off x="3287520" y="3643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6" name=""/>
            <p:cNvSpPr/>
            <p:nvPr/>
          </p:nvSpPr>
          <p:spPr>
            <a:xfrm>
              <a:off x="3300120" y="3620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7" name=""/>
            <p:cNvSpPr/>
            <p:nvPr/>
          </p:nvSpPr>
          <p:spPr>
            <a:xfrm>
              <a:off x="3313080" y="3600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8" name=""/>
            <p:cNvSpPr/>
            <p:nvPr/>
          </p:nvSpPr>
          <p:spPr>
            <a:xfrm>
              <a:off x="3331080" y="3579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9" name=""/>
            <p:cNvSpPr/>
            <p:nvPr/>
          </p:nvSpPr>
          <p:spPr>
            <a:xfrm>
              <a:off x="3344040" y="3551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0" name=""/>
            <p:cNvSpPr/>
            <p:nvPr/>
          </p:nvSpPr>
          <p:spPr>
            <a:xfrm>
              <a:off x="3362040" y="35305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1" name=""/>
            <p:cNvSpPr/>
            <p:nvPr/>
          </p:nvSpPr>
          <p:spPr>
            <a:xfrm>
              <a:off x="3375000" y="350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2" name=""/>
            <p:cNvSpPr/>
            <p:nvPr/>
          </p:nvSpPr>
          <p:spPr>
            <a:xfrm>
              <a:off x="3387600" y="3487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3" name=""/>
            <p:cNvSpPr/>
            <p:nvPr/>
          </p:nvSpPr>
          <p:spPr>
            <a:xfrm>
              <a:off x="3407400" y="34653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4" name=""/>
            <p:cNvSpPr/>
            <p:nvPr/>
          </p:nvSpPr>
          <p:spPr>
            <a:xfrm>
              <a:off x="3418920" y="343836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5" name=""/>
            <p:cNvSpPr/>
            <p:nvPr/>
          </p:nvSpPr>
          <p:spPr>
            <a:xfrm>
              <a:off x="3438360" y="341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6" name=""/>
            <p:cNvSpPr/>
            <p:nvPr/>
          </p:nvSpPr>
          <p:spPr>
            <a:xfrm>
              <a:off x="3450960" y="339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7" name=""/>
            <p:cNvSpPr/>
            <p:nvPr/>
          </p:nvSpPr>
          <p:spPr>
            <a:xfrm>
              <a:off x="3463920" y="3373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8" name=""/>
            <p:cNvSpPr/>
            <p:nvPr/>
          </p:nvSpPr>
          <p:spPr>
            <a:xfrm>
              <a:off x="3482280" y="3352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9" name=""/>
            <p:cNvSpPr/>
            <p:nvPr/>
          </p:nvSpPr>
          <p:spPr>
            <a:xfrm>
              <a:off x="3494880" y="3324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0" name=""/>
            <p:cNvSpPr/>
            <p:nvPr/>
          </p:nvSpPr>
          <p:spPr>
            <a:xfrm>
              <a:off x="3507840" y="3303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1" name=""/>
            <p:cNvSpPr/>
            <p:nvPr/>
          </p:nvSpPr>
          <p:spPr>
            <a:xfrm>
              <a:off x="3525840" y="3281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2" name=""/>
            <p:cNvSpPr/>
            <p:nvPr/>
          </p:nvSpPr>
          <p:spPr>
            <a:xfrm>
              <a:off x="3538800" y="3260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3" name=""/>
            <p:cNvSpPr/>
            <p:nvPr/>
          </p:nvSpPr>
          <p:spPr>
            <a:xfrm>
              <a:off x="3558240" y="32320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4" name=""/>
            <p:cNvSpPr/>
            <p:nvPr/>
          </p:nvSpPr>
          <p:spPr>
            <a:xfrm>
              <a:off x="3569760" y="3211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5" name=""/>
            <p:cNvSpPr/>
            <p:nvPr/>
          </p:nvSpPr>
          <p:spPr>
            <a:xfrm>
              <a:off x="3582360" y="3189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6" name=""/>
            <p:cNvSpPr/>
            <p:nvPr/>
          </p:nvSpPr>
          <p:spPr>
            <a:xfrm>
              <a:off x="3602160" y="316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7" name=""/>
            <p:cNvSpPr/>
            <p:nvPr/>
          </p:nvSpPr>
          <p:spPr>
            <a:xfrm>
              <a:off x="3614760" y="3147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8" name=""/>
            <p:cNvSpPr/>
            <p:nvPr/>
          </p:nvSpPr>
          <p:spPr>
            <a:xfrm>
              <a:off x="3633120" y="311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9" name=""/>
            <p:cNvSpPr/>
            <p:nvPr/>
          </p:nvSpPr>
          <p:spPr>
            <a:xfrm>
              <a:off x="3646080" y="3097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80" name=""/>
            <p:cNvSpPr/>
            <p:nvPr/>
          </p:nvSpPr>
          <p:spPr>
            <a:xfrm>
              <a:off x="3658320" y="3076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81" name=""/>
            <p:cNvSpPr/>
            <p:nvPr/>
          </p:nvSpPr>
          <p:spPr>
            <a:xfrm>
              <a:off x="3677040" y="3055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82" name=""/>
            <p:cNvSpPr/>
            <p:nvPr/>
          </p:nvSpPr>
          <p:spPr>
            <a:xfrm>
              <a:off x="3689640" y="3033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83" name=""/>
            <p:cNvSpPr/>
            <p:nvPr/>
          </p:nvSpPr>
          <p:spPr>
            <a:xfrm>
              <a:off x="3709440" y="300672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84" name=""/>
            <p:cNvSpPr/>
            <p:nvPr/>
          </p:nvSpPr>
          <p:spPr>
            <a:xfrm>
              <a:off x="3720600" y="2984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85" name=""/>
            <p:cNvSpPr/>
            <p:nvPr/>
          </p:nvSpPr>
          <p:spPr>
            <a:xfrm>
              <a:off x="3733200" y="2963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86" name=""/>
            <p:cNvSpPr/>
            <p:nvPr/>
          </p:nvSpPr>
          <p:spPr>
            <a:xfrm>
              <a:off x="3753000" y="2941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87" name=""/>
            <p:cNvSpPr/>
            <p:nvPr/>
          </p:nvSpPr>
          <p:spPr>
            <a:xfrm>
              <a:off x="3765960" y="2921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88" name=""/>
            <p:cNvSpPr/>
            <p:nvPr/>
          </p:nvSpPr>
          <p:spPr>
            <a:xfrm>
              <a:off x="3784320" y="289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89" name=""/>
            <p:cNvSpPr/>
            <p:nvPr/>
          </p:nvSpPr>
          <p:spPr>
            <a:xfrm>
              <a:off x="3796920" y="28717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90" name=""/>
            <p:cNvSpPr/>
            <p:nvPr/>
          </p:nvSpPr>
          <p:spPr>
            <a:xfrm>
              <a:off x="3809520" y="2849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91" name=""/>
            <p:cNvSpPr/>
            <p:nvPr/>
          </p:nvSpPr>
          <p:spPr>
            <a:xfrm>
              <a:off x="3827880" y="28288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92" name=""/>
            <p:cNvSpPr/>
            <p:nvPr/>
          </p:nvSpPr>
          <p:spPr>
            <a:xfrm>
              <a:off x="3840480" y="280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93" name=""/>
            <p:cNvSpPr/>
            <p:nvPr/>
          </p:nvSpPr>
          <p:spPr>
            <a:xfrm>
              <a:off x="3860280" y="277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94" name=""/>
            <p:cNvSpPr/>
            <p:nvPr/>
          </p:nvSpPr>
          <p:spPr>
            <a:xfrm>
              <a:off x="3873240" y="27572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95" name=""/>
            <p:cNvSpPr/>
            <p:nvPr/>
          </p:nvSpPr>
          <p:spPr>
            <a:xfrm>
              <a:off x="3884400" y="2736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96" name=""/>
            <p:cNvSpPr/>
            <p:nvPr/>
          </p:nvSpPr>
          <p:spPr>
            <a:xfrm>
              <a:off x="3904200" y="2716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97" name=""/>
            <p:cNvSpPr/>
            <p:nvPr/>
          </p:nvSpPr>
          <p:spPr>
            <a:xfrm>
              <a:off x="3916440" y="2693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98" name=""/>
            <p:cNvSpPr/>
            <p:nvPr/>
          </p:nvSpPr>
          <p:spPr>
            <a:xfrm>
              <a:off x="3929400" y="2665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99" name=""/>
            <p:cNvSpPr/>
            <p:nvPr/>
          </p:nvSpPr>
          <p:spPr>
            <a:xfrm>
              <a:off x="3947760" y="2644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00" name=""/>
            <p:cNvSpPr/>
            <p:nvPr/>
          </p:nvSpPr>
          <p:spPr>
            <a:xfrm>
              <a:off x="3960360" y="2624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01" name=""/>
            <p:cNvSpPr/>
            <p:nvPr/>
          </p:nvSpPr>
          <p:spPr>
            <a:xfrm>
              <a:off x="3978720" y="2601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02" name=""/>
            <p:cNvSpPr/>
            <p:nvPr/>
          </p:nvSpPr>
          <p:spPr>
            <a:xfrm>
              <a:off x="3991320" y="2581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03" name=""/>
            <p:cNvSpPr/>
            <p:nvPr/>
          </p:nvSpPr>
          <p:spPr>
            <a:xfrm>
              <a:off x="4004280" y="2552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04" name=""/>
            <p:cNvSpPr/>
            <p:nvPr/>
          </p:nvSpPr>
          <p:spPr>
            <a:xfrm>
              <a:off x="4024080" y="25318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05" name=""/>
            <p:cNvSpPr/>
            <p:nvPr/>
          </p:nvSpPr>
          <p:spPr>
            <a:xfrm>
              <a:off x="4035240" y="2509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06" name=""/>
            <p:cNvSpPr/>
            <p:nvPr/>
          </p:nvSpPr>
          <p:spPr>
            <a:xfrm>
              <a:off x="4055040" y="24890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07" name=""/>
            <p:cNvSpPr/>
            <p:nvPr/>
          </p:nvSpPr>
          <p:spPr>
            <a:xfrm>
              <a:off x="4067640" y="246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08" name=""/>
            <p:cNvSpPr/>
            <p:nvPr/>
          </p:nvSpPr>
          <p:spPr>
            <a:xfrm>
              <a:off x="4080240" y="2439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09" name=""/>
            <p:cNvSpPr/>
            <p:nvPr/>
          </p:nvSpPr>
          <p:spPr>
            <a:xfrm>
              <a:off x="4098600" y="2417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0" name=""/>
            <p:cNvSpPr/>
            <p:nvPr/>
          </p:nvSpPr>
          <p:spPr>
            <a:xfrm>
              <a:off x="4111560" y="2396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1" name=""/>
            <p:cNvSpPr/>
            <p:nvPr/>
          </p:nvSpPr>
          <p:spPr>
            <a:xfrm>
              <a:off x="4129560" y="237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2" name=""/>
            <p:cNvSpPr/>
            <p:nvPr/>
          </p:nvSpPr>
          <p:spPr>
            <a:xfrm>
              <a:off x="4142520" y="2354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3" name=""/>
            <p:cNvSpPr/>
            <p:nvPr/>
          </p:nvSpPr>
          <p:spPr>
            <a:xfrm>
              <a:off x="4155120" y="2325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4" name=""/>
            <p:cNvSpPr/>
            <p:nvPr/>
          </p:nvSpPr>
          <p:spPr>
            <a:xfrm>
              <a:off x="4174920" y="23050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5" name=""/>
            <p:cNvSpPr/>
            <p:nvPr/>
          </p:nvSpPr>
          <p:spPr>
            <a:xfrm>
              <a:off x="4186440" y="2284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6" name=""/>
            <p:cNvSpPr/>
            <p:nvPr/>
          </p:nvSpPr>
          <p:spPr>
            <a:xfrm>
              <a:off x="4205880" y="226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7" name=""/>
            <p:cNvSpPr/>
            <p:nvPr/>
          </p:nvSpPr>
          <p:spPr>
            <a:xfrm>
              <a:off x="4218480" y="223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8" name=""/>
            <p:cNvSpPr/>
            <p:nvPr/>
          </p:nvSpPr>
          <p:spPr>
            <a:xfrm>
              <a:off x="4231440" y="2212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9" name=""/>
            <p:cNvSpPr/>
            <p:nvPr/>
          </p:nvSpPr>
          <p:spPr>
            <a:xfrm>
              <a:off x="4249800" y="2192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20" name=""/>
            <p:cNvSpPr/>
            <p:nvPr/>
          </p:nvSpPr>
          <p:spPr>
            <a:xfrm>
              <a:off x="4262400" y="21700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21" name=""/>
            <p:cNvSpPr/>
            <p:nvPr/>
          </p:nvSpPr>
          <p:spPr>
            <a:xfrm>
              <a:off x="4280760" y="2149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22" name=""/>
            <p:cNvSpPr/>
            <p:nvPr/>
          </p:nvSpPr>
          <p:spPr>
            <a:xfrm>
              <a:off x="4293360" y="2120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23" name=""/>
            <p:cNvSpPr/>
            <p:nvPr/>
          </p:nvSpPr>
          <p:spPr>
            <a:xfrm>
              <a:off x="4305960" y="2100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24" name=""/>
            <p:cNvSpPr/>
            <p:nvPr/>
          </p:nvSpPr>
          <p:spPr>
            <a:xfrm>
              <a:off x="4325760" y="207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25" name=""/>
          <p:cNvGrpSpPr/>
          <p:nvPr/>
        </p:nvGrpSpPr>
        <p:grpSpPr>
          <a:xfrm>
            <a:off x="3224160" y="2446200"/>
            <a:ext cx="1133280" cy="1317600"/>
            <a:chOff x="3224160" y="2446200"/>
            <a:chExt cx="1133280" cy="1317600"/>
          </a:xfrm>
        </p:grpSpPr>
        <p:sp>
          <p:nvSpPr>
            <p:cNvPr id="1226" name=""/>
            <p:cNvSpPr/>
            <p:nvPr/>
          </p:nvSpPr>
          <p:spPr>
            <a:xfrm>
              <a:off x="3224160" y="3749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27" name=""/>
            <p:cNvSpPr/>
            <p:nvPr/>
          </p:nvSpPr>
          <p:spPr>
            <a:xfrm>
              <a:off x="3243960" y="37274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28" name=""/>
            <p:cNvSpPr/>
            <p:nvPr/>
          </p:nvSpPr>
          <p:spPr>
            <a:xfrm>
              <a:off x="3261960" y="3706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29" name=""/>
            <p:cNvSpPr/>
            <p:nvPr/>
          </p:nvSpPr>
          <p:spPr>
            <a:xfrm>
              <a:off x="3274920" y="368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30" name=""/>
            <p:cNvSpPr/>
            <p:nvPr/>
          </p:nvSpPr>
          <p:spPr>
            <a:xfrm>
              <a:off x="3293280" y="3663720"/>
              <a:ext cx="1260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5" y="5"/>
                  </a:moveTo>
                  <a:lnTo>
                    <a:pt x="0" y="9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31" name=""/>
            <p:cNvSpPr/>
            <p:nvPr/>
          </p:nvSpPr>
          <p:spPr>
            <a:xfrm>
              <a:off x="3313080" y="3649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32" name=""/>
            <p:cNvSpPr/>
            <p:nvPr/>
          </p:nvSpPr>
          <p:spPr>
            <a:xfrm>
              <a:off x="3331080" y="362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33" name=""/>
            <p:cNvSpPr/>
            <p:nvPr/>
          </p:nvSpPr>
          <p:spPr>
            <a:xfrm>
              <a:off x="3344040" y="360828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34" name=""/>
            <p:cNvSpPr/>
            <p:nvPr/>
          </p:nvSpPr>
          <p:spPr>
            <a:xfrm>
              <a:off x="3362400" y="3585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35" name=""/>
            <p:cNvSpPr/>
            <p:nvPr/>
          </p:nvSpPr>
          <p:spPr>
            <a:xfrm>
              <a:off x="3382200" y="3565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36" name=""/>
            <p:cNvSpPr/>
            <p:nvPr/>
          </p:nvSpPr>
          <p:spPr>
            <a:xfrm>
              <a:off x="3400560" y="3543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37" name=""/>
            <p:cNvSpPr/>
            <p:nvPr/>
          </p:nvSpPr>
          <p:spPr>
            <a:xfrm>
              <a:off x="3418920" y="3522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38" name=""/>
            <p:cNvSpPr/>
            <p:nvPr/>
          </p:nvSpPr>
          <p:spPr>
            <a:xfrm>
              <a:off x="3431520" y="350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39" name=""/>
            <p:cNvSpPr/>
            <p:nvPr/>
          </p:nvSpPr>
          <p:spPr>
            <a:xfrm>
              <a:off x="3451320" y="3487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40" name=""/>
            <p:cNvSpPr/>
            <p:nvPr/>
          </p:nvSpPr>
          <p:spPr>
            <a:xfrm>
              <a:off x="3470040" y="3465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41" name=""/>
            <p:cNvSpPr/>
            <p:nvPr/>
          </p:nvSpPr>
          <p:spPr>
            <a:xfrm>
              <a:off x="3488040" y="3444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42" name=""/>
            <p:cNvSpPr/>
            <p:nvPr/>
          </p:nvSpPr>
          <p:spPr>
            <a:xfrm>
              <a:off x="3507840" y="3423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43" name=""/>
            <p:cNvSpPr/>
            <p:nvPr/>
          </p:nvSpPr>
          <p:spPr>
            <a:xfrm>
              <a:off x="3520440" y="3402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44" name=""/>
            <p:cNvSpPr/>
            <p:nvPr/>
          </p:nvSpPr>
          <p:spPr>
            <a:xfrm>
              <a:off x="3539160" y="3381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45" name=""/>
            <p:cNvSpPr/>
            <p:nvPr/>
          </p:nvSpPr>
          <p:spPr>
            <a:xfrm>
              <a:off x="3558600" y="335916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46" name=""/>
            <p:cNvSpPr/>
            <p:nvPr/>
          </p:nvSpPr>
          <p:spPr>
            <a:xfrm>
              <a:off x="3576960" y="334620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47" name=""/>
            <p:cNvSpPr/>
            <p:nvPr/>
          </p:nvSpPr>
          <p:spPr>
            <a:xfrm>
              <a:off x="3589560" y="3324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48" name=""/>
            <p:cNvSpPr/>
            <p:nvPr/>
          </p:nvSpPr>
          <p:spPr>
            <a:xfrm>
              <a:off x="3608280" y="3303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49" name=""/>
            <p:cNvSpPr/>
            <p:nvPr/>
          </p:nvSpPr>
          <p:spPr>
            <a:xfrm>
              <a:off x="3627720" y="3281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50" name=""/>
            <p:cNvSpPr/>
            <p:nvPr/>
          </p:nvSpPr>
          <p:spPr>
            <a:xfrm>
              <a:off x="3646440" y="3260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51" name=""/>
            <p:cNvSpPr/>
            <p:nvPr/>
          </p:nvSpPr>
          <p:spPr>
            <a:xfrm>
              <a:off x="3664440" y="3240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52" name=""/>
            <p:cNvSpPr/>
            <p:nvPr/>
          </p:nvSpPr>
          <p:spPr>
            <a:xfrm>
              <a:off x="3677400" y="3217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53" name=""/>
            <p:cNvSpPr/>
            <p:nvPr/>
          </p:nvSpPr>
          <p:spPr>
            <a:xfrm>
              <a:off x="3696840" y="3197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54" name=""/>
            <p:cNvSpPr/>
            <p:nvPr/>
          </p:nvSpPr>
          <p:spPr>
            <a:xfrm>
              <a:off x="3715560" y="3182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55" name=""/>
            <p:cNvSpPr/>
            <p:nvPr/>
          </p:nvSpPr>
          <p:spPr>
            <a:xfrm>
              <a:off x="3733560" y="3162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56" name=""/>
            <p:cNvSpPr/>
            <p:nvPr/>
          </p:nvSpPr>
          <p:spPr>
            <a:xfrm>
              <a:off x="3746520" y="3139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57" name=""/>
            <p:cNvSpPr/>
            <p:nvPr/>
          </p:nvSpPr>
          <p:spPr>
            <a:xfrm>
              <a:off x="3766320" y="3119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58" name=""/>
            <p:cNvSpPr/>
            <p:nvPr/>
          </p:nvSpPr>
          <p:spPr>
            <a:xfrm>
              <a:off x="3784680" y="3097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59" name=""/>
            <p:cNvSpPr/>
            <p:nvPr/>
          </p:nvSpPr>
          <p:spPr>
            <a:xfrm>
              <a:off x="3802680" y="3076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0" name=""/>
            <p:cNvSpPr/>
            <p:nvPr/>
          </p:nvSpPr>
          <p:spPr>
            <a:xfrm>
              <a:off x="3822840" y="3055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1" name=""/>
            <p:cNvSpPr/>
            <p:nvPr/>
          </p:nvSpPr>
          <p:spPr>
            <a:xfrm>
              <a:off x="3835440" y="30337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2" name=""/>
            <p:cNvSpPr/>
            <p:nvPr/>
          </p:nvSpPr>
          <p:spPr>
            <a:xfrm>
              <a:off x="3853800" y="3019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3" name=""/>
            <p:cNvSpPr/>
            <p:nvPr/>
          </p:nvSpPr>
          <p:spPr>
            <a:xfrm>
              <a:off x="3873600" y="299880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4" name=""/>
            <p:cNvSpPr/>
            <p:nvPr/>
          </p:nvSpPr>
          <p:spPr>
            <a:xfrm>
              <a:off x="3891960" y="297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5" name=""/>
            <p:cNvSpPr/>
            <p:nvPr/>
          </p:nvSpPr>
          <p:spPr>
            <a:xfrm>
              <a:off x="3904560" y="2955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6" name=""/>
            <p:cNvSpPr/>
            <p:nvPr/>
          </p:nvSpPr>
          <p:spPr>
            <a:xfrm>
              <a:off x="3922920" y="293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7" name=""/>
            <p:cNvSpPr/>
            <p:nvPr/>
          </p:nvSpPr>
          <p:spPr>
            <a:xfrm>
              <a:off x="3942720" y="291456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8" name=""/>
            <p:cNvSpPr/>
            <p:nvPr/>
          </p:nvSpPr>
          <p:spPr>
            <a:xfrm>
              <a:off x="3961080" y="289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9" name=""/>
            <p:cNvSpPr/>
            <p:nvPr/>
          </p:nvSpPr>
          <p:spPr>
            <a:xfrm>
              <a:off x="3979080" y="2871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0" name=""/>
            <p:cNvSpPr/>
            <p:nvPr/>
          </p:nvSpPr>
          <p:spPr>
            <a:xfrm>
              <a:off x="3992040" y="285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1" name=""/>
            <p:cNvSpPr/>
            <p:nvPr/>
          </p:nvSpPr>
          <p:spPr>
            <a:xfrm>
              <a:off x="4011840" y="2835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2" name=""/>
            <p:cNvSpPr/>
            <p:nvPr/>
          </p:nvSpPr>
          <p:spPr>
            <a:xfrm>
              <a:off x="4030200" y="281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3" name=""/>
            <p:cNvSpPr/>
            <p:nvPr/>
          </p:nvSpPr>
          <p:spPr>
            <a:xfrm>
              <a:off x="4048560" y="2793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4" name=""/>
            <p:cNvSpPr/>
            <p:nvPr/>
          </p:nvSpPr>
          <p:spPr>
            <a:xfrm>
              <a:off x="4068360" y="277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5" name=""/>
            <p:cNvSpPr/>
            <p:nvPr/>
          </p:nvSpPr>
          <p:spPr>
            <a:xfrm>
              <a:off x="4080960" y="2751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6" name=""/>
            <p:cNvSpPr/>
            <p:nvPr/>
          </p:nvSpPr>
          <p:spPr>
            <a:xfrm>
              <a:off x="4099320" y="2730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7" name=""/>
            <p:cNvSpPr/>
            <p:nvPr/>
          </p:nvSpPr>
          <p:spPr>
            <a:xfrm>
              <a:off x="4118040" y="2708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8" name=""/>
            <p:cNvSpPr/>
            <p:nvPr/>
          </p:nvSpPr>
          <p:spPr>
            <a:xfrm>
              <a:off x="4137480" y="2693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9" name=""/>
            <p:cNvSpPr/>
            <p:nvPr/>
          </p:nvSpPr>
          <p:spPr>
            <a:xfrm>
              <a:off x="4150080" y="2673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0" name=""/>
            <p:cNvSpPr/>
            <p:nvPr/>
          </p:nvSpPr>
          <p:spPr>
            <a:xfrm>
              <a:off x="4168440" y="265248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1" name=""/>
            <p:cNvSpPr/>
            <p:nvPr/>
          </p:nvSpPr>
          <p:spPr>
            <a:xfrm>
              <a:off x="4187160" y="2630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2" name=""/>
            <p:cNvSpPr/>
            <p:nvPr/>
          </p:nvSpPr>
          <p:spPr>
            <a:xfrm>
              <a:off x="4206600" y="2609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3" name=""/>
            <p:cNvSpPr/>
            <p:nvPr/>
          </p:nvSpPr>
          <p:spPr>
            <a:xfrm>
              <a:off x="4224960" y="2587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4" name=""/>
            <p:cNvSpPr/>
            <p:nvPr/>
          </p:nvSpPr>
          <p:spPr>
            <a:xfrm>
              <a:off x="4237560" y="2566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5" name=""/>
            <p:cNvSpPr/>
            <p:nvPr/>
          </p:nvSpPr>
          <p:spPr>
            <a:xfrm>
              <a:off x="4257360" y="25462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6" name=""/>
            <p:cNvSpPr/>
            <p:nvPr/>
          </p:nvSpPr>
          <p:spPr>
            <a:xfrm>
              <a:off x="4275720" y="253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7" name=""/>
            <p:cNvSpPr/>
            <p:nvPr/>
          </p:nvSpPr>
          <p:spPr>
            <a:xfrm>
              <a:off x="4294440" y="2509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8" name=""/>
            <p:cNvSpPr/>
            <p:nvPr/>
          </p:nvSpPr>
          <p:spPr>
            <a:xfrm>
              <a:off x="4306680" y="2489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9" name=""/>
            <p:cNvSpPr/>
            <p:nvPr/>
          </p:nvSpPr>
          <p:spPr>
            <a:xfrm>
              <a:off x="4326480" y="246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0" name=""/>
            <p:cNvSpPr/>
            <p:nvPr/>
          </p:nvSpPr>
          <p:spPr>
            <a:xfrm>
              <a:off x="4345200" y="2446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91" name=""/>
          <p:cNvGrpSpPr/>
          <p:nvPr/>
        </p:nvGrpSpPr>
        <p:grpSpPr>
          <a:xfrm>
            <a:off x="3224160" y="2914560"/>
            <a:ext cx="1114200" cy="863640"/>
            <a:chOff x="3224160" y="2914560"/>
            <a:chExt cx="1114200" cy="863640"/>
          </a:xfrm>
        </p:grpSpPr>
        <p:sp>
          <p:nvSpPr>
            <p:cNvPr id="1292" name=""/>
            <p:cNvSpPr/>
            <p:nvPr/>
          </p:nvSpPr>
          <p:spPr>
            <a:xfrm>
              <a:off x="3224160" y="3763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3" name=""/>
            <p:cNvSpPr/>
            <p:nvPr/>
          </p:nvSpPr>
          <p:spPr>
            <a:xfrm>
              <a:off x="3243960" y="37494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4" name=""/>
            <p:cNvSpPr/>
            <p:nvPr/>
          </p:nvSpPr>
          <p:spPr>
            <a:xfrm>
              <a:off x="326772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5" name=""/>
            <p:cNvSpPr/>
            <p:nvPr/>
          </p:nvSpPr>
          <p:spPr>
            <a:xfrm>
              <a:off x="3287520" y="37130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6" name=""/>
            <p:cNvSpPr/>
            <p:nvPr/>
          </p:nvSpPr>
          <p:spPr>
            <a:xfrm>
              <a:off x="3305880" y="37004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7" name=""/>
            <p:cNvSpPr/>
            <p:nvPr/>
          </p:nvSpPr>
          <p:spPr>
            <a:xfrm>
              <a:off x="3325680" y="36860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8" name=""/>
            <p:cNvSpPr/>
            <p:nvPr/>
          </p:nvSpPr>
          <p:spPr>
            <a:xfrm>
              <a:off x="3349800" y="3663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9" name=""/>
            <p:cNvSpPr/>
            <p:nvPr/>
          </p:nvSpPr>
          <p:spPr>
            <a:xfrm>
              <a:off x="3369240" y="3649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0" name=""/>
            <p:cNvSpPr/>
            <p:nvPr/>
          </p:nvSpPr>
          <p:spPr>
            <a:xfrm>
              <a:off x="3387600" y="3635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1" name=""/>
            <p:cNvSpPr/>
            <p:nvPr/>
          </p:nvSpPr>
          <p:spPr>
            <a:xfrm>
              <a:off x="3413160" y="3620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2" name=""/>
            <p:cNvSpPr/>
            <p:nvPr/>
          </p:nvSpPr>
          <p:spPr>
            <a:xfrm>
              <a:off x="3431160" y="3600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3" name=""/>
            <p:cNvSpPr/>
            <p:nvPr/>
          </p:nvSpPr>
          <p:spPr>
            <a:xfrm>
              <a:off x="3450960" y="3585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4" name=""/>
            <p:cNvSpPr/>
            <p:nvPr/>
          </p:nvSpPr>
          <p:spPr>
            <a:xfrm>
              <a:off x="3476880" y="35715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5" name=""/>
            <p:cNvSpPr/>
            <p:nvPr/>
          </p:nvSpPr>
          <p:spPr>
            <a:xfrm>
              <a:off x="3494880" y="3557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6" name=""/>
            <p:cNvSpPr/>
            <p:nvPr/>
          </p:nvSpPr>
          <p:spPr>
            <a:xfrm>
              <a:off x="3513240" y="3536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7" name=""/>
            <p:cNvSpPr/>
            <p:nvPr/>
          </p:nvSpPr>
          <p:spPr>
            <a:xfrm>
              <a:off x="3533040" y="3522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8" name=""/>
            <p:cNvSpPr/>
            <p:nvPr/>
          </p:nvSpPr>
          <p:spPr>
            <a:xfrm>
              <a:off x="3558240" y="35082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9" name=""/>
            <p:cNvSpPr/>
            <p:nvPr/>
          </p:nvSpPr>
          <p:spPr>
            <a:xfrm>
              <a:off x="3576960" y="3493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0" name=""/>
            <p:cNvSpPr/>
            <p:nvPr/>
          </p:nvSpPr>
          <p:spPr>
            <a:xfrm>
              <a:off x="3594960" y="347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1" name=""/>
            <p:cNvSpPr/>
            <p:nvPr/>
          </p:nvSpPr>
          <p:spPr>
            <a:xfrm>
              <a:off x="3620520" y="3458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2" name=""/>
            <p:cNvSpPr/>
            <p:nvPr/>
          </p:nvSpPr>
          <p:spPr>
            <a:xfrm>
              <a:off x="3640320" y="34448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3" name=""/>
            <p:cNvSpPr/>
            <p:nvPr/>
          </p:nvSpPr>
          <p:spPr>
            <a:xfrm>
              <a:off x="3658320" y="3430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4" name=""/>
            <p:cNvSpPr/>
            <p:nvPr/>
          </p:nvSpPr>
          <p:spPr>
            <a:xfrm>
              <a:off x="3683880" y="3409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5" name=""/>
            <p:cNvSpPr/>
            <p:nvPr/>
          </p:nvSpPr>
          <p:spPr>
            <a:xfrm>
              <a:off x="3702240" y="339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6" name=""/>
            <p:cNvSpPr/>
            <p:nvPr/>
          </p:nvSpPr>
          <p:spPr>
            <a:xfrm>
              <a:off x="3720600" y="3381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7" name=""/>
            <p:cNvSpPr/>
            <p:nvPr/>
          </p:nvSpPr>
          <p:spPr>
            <a:xfrm>
              <a:off x="3740400" y="3359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8" name=""/>
            <p:cNvSpPr/>
            <p:nvPr/>
          </p:nvSpPr>
          <p:spPr>
            <a:xfrm>
              <a:off x="3765960" y="334620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9" name=""/>
            <p:cNvSpPr/>
            <p:nvPr/>
          </p:nvSpPr>
          <p:spPr>
            <a:xfrm>
              <a:off x="3784320" y="3332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20" name=""/>
            <p:cNvSpPr/>
            <p:nvPr/>
          </p:nvSpPr>
          <p:spPr>
            <a:xfrm>
              <a:off x="3802320" y="331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21" name=""/>
            <p:cNvSpPr/>
            <p:nvPr/>
          </p:nvSpPr>
          <p:spPr>
            <a:xfrm>
              <a:off x="3827880" y="3295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22" name=""/>
            <p:cNvSpPr/>
            <p:nvPr/>
          </p:nvSpPr>
          <p:spPr>
            <a:xfrm>
              <a:off x="3847680" y="3281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23" name=""/>
            <p:cNvSpPr/>
            <p:nvPr/>
          </p:nvSpPr>
          <p:spPr>
            <a:xfrm>
              <a:off x="3866040" y="326844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24" name=""/>
            <p:cNvSpPr/>
            <p:nvPr/>
          </p:nvSpPr>
          <p:spPr>
            <a:xfrm>
              <a:off x="3891240" y="3254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25" name=""/>
            <p:cNvSpPr/>
            <p:nvPr/>
          </p:nvSpPr>
          <p:spPr>
            <a:xfrm>
              <a:off x="3909600" y="3232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26" name=""/>
            <p:cNvSpPr/>
            <p:nvPr/>
          </p:nvSpPr>
          <p:spPr>
            <a:xfrm>
              <a:off x="3929400" y="321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27" name=""/>
            <p:cNvSpPr/>
            <p:nvPr/>
          </p:nvSpPr>
          <p:spPr>
            <a:xfrm>
              <a:off x="3947760" y="320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28" name=""/>
            <p:cNvSpPr/>
            <p:nvPr/>
          </p:nvSpPr>
          <p:spPr>
            <a:xfrm>
              <a:off x="3973320" y="3189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29" name=""/>
            <p:cNvSpPr/>
            <p:nvPr/>
          </p:nvSpPr>
          <p:spPr>
            <a:xfrm>
              <a:off x="3991320" y="316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30" name=""/>
            <p:cNvSpPr/>
            <p:nvPr/>
          </p:nvSpPr>
          <p:spPr>
            <a:xfrm>
              <a:off x="4011480" y="3154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31" name=""/>
            <p:cNvSpPr/>
            <p:nvPr/>
          </p:nvSpPr>
          <p:spPr>
            <a:xfrm>
              <a:off x="4035240" y="3139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32" name=""/>
            <p:cNvSpPr/>
            <p:nvPr/>
          </p:nvSpPr>
          <p:spPr>
            <a:xfrm>
              <a:off x="4055040" y="3125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33" name=""/>
            <p:cNvSpPr/>
            <p:nvPr/>
          </p:nvSpPr>
          <p:spPr>
            <a:xfrm>
              <a:off x="4073400" y="3105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34" name=""/>
            <p:cNvSpPr/>
            <p:nvPr/>
          </p:nvSpPr>
          <p:spPr>
            <a:xfrm>
              <a:off x="4098600" y="3090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35" name=""/>
            <p:cNvSpPr/>
            <p:nvPr/>
          </p:nvSpPr>
          <p:spPr>
            <a:xfrm>
              <a:off x="4117320" y="30765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36" name=""/>
            <p:cNvSpPr/>
            <p:nvPr/>
          </p:nvSpPr>
          <p:spPr>
            <a:xfrm>
              <a:off x="4136760" y="3055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37" name=""/>
            <p:cNvSpPr/>
            <p:nvPr/>
          </p:nvSpPr>
          <p:spPr>
            <a:xfrm>
              <a:off x="4155120" y="30416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38" name=""/>
            <p:cNvSpPr/>
            <p:nvPr/>
          </p:nvSpPr>
          <p:spPr>
            <a:xfrm>
              <a:off x="4180680" y="3027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39" name=""/>
            <p:cNvSpPr/>
            <p:nvPr/>
          </p:nvSpPr>
          <p:spPr>
            <a:xfrm>
              <a:off x="4198680" y="3012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40" name=""/>
            <p:cNvSpPr/>
            <p:nvPr/>
          </p:nvSpPr>
          <p:spPr>
            <a:xfrm>
              <a:off x="4218480" y="2992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41" name=""/>
            <p:cNvSpPr/>
            <p:nvPr/>
          </p:nvSpPr>
          <p:spPr>
            <a:xfrm>
              <a:off x="4244040" y="297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42" name=""/>
            <p:cNvSpPr/>
            <p:nvPr/>
          </p:nvSpPr>
          <p:spPr>
            <a:xfrm>
              <a:off x="4262400" y="29638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43" name=""/>
            <p:cNvSpPr/>
            <p:nvPr/>
          </p:nvSpPr>
          <p:spPr>
            <a:xfrm>
              <a:off x="4280760" y="2949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44" name=""/>
            <p:cNvSpPr/>
            <p:nvPr/>
          </p:nvSpPr>
          <p:spPr>
            <a:xfrm>
              <a:off x="4305960" y="2927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45" name=""/>
            <p:cNvSpPr/>
            <p:nvPr/>
          </p:nvSpPr>
          <p:spPr>
            <a:xfrm>
              <a:off x="4325760" y="29145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346" name=""/>
          <p:cNvGrpSpPr/>
          <p:nvPr/>
        </p:nvGrpSpPr>
        <p:grpSpPr>
          <a:xfrm>
            <a:off x="3224160" y="3332160"/>
            <a:ext cx="1088640" cy="417240"/>
            <a:chOff x="3224160" y="3332160"/>
            <a:chExt cx="1088640" cy="417240"/>
          </a:xfrm>
        </p:grpSpPr>
        <p:sp>
          <p:nvSpPr>
            <p:cNvPr id="1347" name=""/>
            <p:cNvSpPr/>
            <p:nvPr/>
          </p:nvSpPr>
          <p:spPr>
            <a:xfrm>
              <a:off x="322416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48" name=""/>
            <p:cNvSpPr/>
            <p:nvPr/>
          </p:nvSpPr>
          <p:spPr>
            <a:xfrm>
              <a:off x="3249720" y="3727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49" name=""/>
            <p:cNvSpPr/>
            <p:nvPr/>
          </p:nvSpPr>
          <p:spPr>
            <a:xfrm>
              <a:off x="3274920" y="3713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50" name=""/>
            <p:cNvSpPr/>
            <p:nvPr/>
          </p:nvSpPr>
          <p:spPr>
            <a:xfrm>
              <a:off x="3292920" y="3706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51" name=""/>
            <p:cNvSpPr/>
            <p:nvPr/>
          </p:nvSpPr>
          <p:spPr>
            <a:xfrm>
              <a:off x="3318480" y="37004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52" name=""/>
            <p:cNvSpPr/>
            <p:nvPr/>
          </p:nvSpPr>
          <p:spPr>
            <a:xfrm>
              <a:off x="3344040" y="3692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53" name=""/>
            <p:cNvSpPr/>
            <p:nvPr/>
          </p:nvSpPr>
          <p:spPr>
            <a:xfrm>
              <a:off x="3369240" y="3678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54" name=""/>
            <p:cNvSpPr/>
            <p:nvPr/>
          </p:nvSpPr>
          <p:spPr>
            <a:xfrm>
              <a:off x="3394800" y="3671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55" name=""/>
            <p:cNvSpPr/>
            <p:nvPr/>
          </p:nvSpPr>
          <p:spPr>
            <a:xfrm>
              <a:off x="3413160" y="3663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56" name=""/>
            <p:cNvSpPr/>
            <p:nvPr/>
          </p:nvSpPr>
          <p:spPr>
            <a:xfrm>
              <a:off x="3438360" y="3657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57" name=""/>
            <p:cNvSpPr/>
            <p:nvPr/>
          </p:nvSpPr>
          <p:spPr>
            <a:xfrm>
              <a:off x="3463920" y="3643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58" name=""/>
            <p:cNvSpPr/>
            <p:nvPr/>
          </p:nvSpPr>
          <p:spPr>
            <a:xfrm>
              <a:off x="3487680" y="3635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59" name=""/>
            <p:cNvSpPr/>
            <p:nvPr/>
          </p:nvSpPr>
          <p:spPr>
            <a:xfrm>
              <a:off x="3513240" y="362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60" name=""/>
            <p:cNvSpPr/>
            <p:nvPr/>
          </p:nvSpPr>
          <p:spPr>
            <a:xfrm>
              <a:off x="3533040" y="3614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61" name=""/>
            <p:cNvSpPr/>
            <p:nvPr/>
          </p:nvSpPr>
          <p:spPr>
            <a:xfrm>
              <a:off x="3558240" y="360828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62" name=""/>
            <p:cNvSpPr/>
            <p:nvPr/>
          </p:nvSpPr>
          <p:spPr>
            <a:xfrm>
              <a:off x="3582360" y="3600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63" name=""/>
            <p:cNvSpPr/>
            <p:nvPr/>
          </p:nvSpPr>
          <p:spPr>
            <a:xfrm>
              <a:off x="3607920" y="3593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64" name=""/>
            <p:cNvSpPr/>
            <p:nvPr/>
          </p:nvSpPr>
          <p:spPr>
            <a:xfrm>
              <a:off x="3627360" y="3579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65" name=""/>
            <p:cNvSpPr/>
            <p:nvPr/>
          </p:nvSpPr>
          <p:spPr>
            <a:xfrm>
              <a:off x="3651120" y="3571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66" name=""/>
            <p:cNvSpPr/>
            <p:nvPr/>
          </p:nvSpPr>
          <p:spPr>
            <a:xfrm>
              <a:off x="3677040" y="3565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67" name=""/>
            <p:cNvSpPr/>
            <p:nvPr/>
          </p:nvSpPr>
          <p:spPr>
            <a:xfrm>
              <a:off x="3702240" y="3557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68" name=""/>
            <p:cNvSpPr/>
            <p:nvPr/>
          </p:nvSpPr>
          <p:spPr>
            <a:xfrm>
              <a:off x="3727440" y="3543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69" name=""/>
            <p:cNvSpPr/>
            <p:nvPr/>
          </p:nvSpPr>
          <p:spPr>
            <a:xfrm>
              <a:off x="3745800" y="3536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70" name=""/>
            <p:cNvSpPr/>
            <p:nvPr/>
          </p:nvSpPr>
          <p:spPr>
            <a:xfrm>
              <a:off x="3771360" y="35305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71" name=""/>
            <p:cNvSpPr/>
            <p:nvPr/>
          </p:nvSpPr>
          <p:spPr>
            <a:xfrm>
              <a:off x="3796920" y="351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72" name=""/>
            <p:cNvSpPr/>
            <p:nvPr/>
          </p:nvSpPr>
          <p:spPr>
            <a:xfrm>
              <a:off x="3822120" y="350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73" name=""/>
            <p:cNvSpPr/>
            <p:nvPr/>
          </p:nvSpPr>
          <p:spPr>
            <a:xfrm>
              <a:off x="3847320" y="3501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74" name=""/>
            <p:cNvSpPr/>
            <p:nvPr/>
          </p:nvSpPr>
          <p:spPr>
            <a:xfrm>
              <a:off x="3866040" y="3493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75" name=""/>
            <p:cNvSpPr/>
            <p:nvPr/>
          </p:nvSpPr>
          <p:spPr>
            <a:xfrm>
              <a:off x="3891240" y="3479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76" name=""/>
            <p:cNvSpPr/>
            <p:nvPr/>
          </p:nvSpPr>
          <p:spPr>
            <a:xfrm>
              <a:off x="3916440" y="347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77" name=""/>
            <p:cNvSpPr/>
            <p:nvPr/>
          </p:nvSpPr>
          <p:spPr>
            <a:xfrm>
              <a:off x="3942000" y="34653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78" name=""/>
            <p:cNvSpPr/>
            <p:nvPr/>
          </p:nvSpPr>
          <p:spPr>
            <a:xfrm>
              <a:off x="3966120" y="3458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79" name=""/>
            <p:cNvSpPr/>
            <p:nvPr/>
          </p:nvSpPr>
          <p:spPr>
            <a:xfrm>
              <a:off x="3985560" y="3444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0" name=""/>
            <p:cNvSpPr/>
            <p:nvPr/>
          </p:nvSpPr>
          <p:spPr>
            <a:xfrm>
              <a:off x="4011120" y="34383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1" name=""/>
            <p:cNvSpPr/>
            <p:nvPr/>
          </p:nvSpPr>
          <p:spPr>
            <a:xfrm>
              <a:off x="4035240" y="3430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2" name=""/>
            <p:cNvSpPr/>
            <p:nvPr/>
          </p:nvSpPr>
          <p:spPr>
            <a:xfrm>
              <a:off x="4060440" y="341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3" name=""/>
            <p:cNvSpPr/>
            <p:nvPr/>
          </p:nvSpPr>
          <p:spPr>
            <a:xfrm>
              <a:off x="4086000" y="3409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4" name=""/>
            <p:cNvSpPr/>
            <p:nvPr/>
          </p:nvSpPr>
          <p:spPr>
            <a:xfrm>
              <a:off x="4105440" y="340200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5" name=""/>
            <p:cNvSpPr/>
            <p:nvPr/>
          </p:nvSpPr>
          <p:spPr>
            <a:xfrm>
              <a:off x="4129560" y="339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6" name=""/>
            <p:cNvSpPr/>
            <p:nvPr/>
          </p:nvSpPr>
          <p:spPr>
            <a:xfrm>
              <a:off x="4155120" y="3381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7" name=""/>
            <p:cNvSpPr/>
            <p:nvPr/>
          </p:nvSpPr>
          <p:spPr>
            <a:xfrm>
              <a:off x="4180320" y="3373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8" name=""/>
            <p:cNvSpPr/>
            <p:nvPr/>
          </p:nvSpPr>
          <p:spPr>
            <a:xfrm>
              <a:off x="4198680" y="3367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9" name=""/>
            <p:cNvSpPr/>
            <p:nvPr/>
          </p:nvSpPr>
          <p:spPr>
            <a:xfrm>
              <a:off x="4224240" y="3359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90" name=""/>
            <p:cNvSpPr/>
            <p:nvPr/>
          </p:nvSpPr>
          <p:spPr>
            <a:xfrm>
              <a:off x="4249440" y="334620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91" name=""/>
            <p:cNvSpPr/>
            <p:nvPr/>
          </p:nvSpPr>
          <p:spPr>
            <a:xfrm>
              <a:off x="4274640" y="3338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92" name=""/>
            <p:cNvSpPr/>
            <p:nvPr/>
          </p:nvSpPr>
          <p:spPr>
            <a:xfrm>
              <a:off x="4300200" y="3332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393" name=""/>
          <p:cNvGrpSpPr/>
          <p:nvPr/>
        </p:nvGrpSpPr>
        <p:grpSpPr>
          <a:xfrm>
            <a:off x="3224160" y="3727440"/>
            <a:ext cx="1120320" cy="21960"/>
            <a:chOff x="3224160" y="3727440"/>
            <a:chExt cx="1120320" cy="21960"/>
          </a:xfrm>
        </p:grpSpPr>
        <p:sp>
          <p:nvSpPr>
            <p:cNvPr id="1394" name=""/>
            <p:cNvSpPr/>
            <p:nvPr/>
          </p:nvSpPr>
          <p:spPr>
            <a:xfrm>
              <a:off x="322416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95" name=""/>
            <p:cNvSpPr/>
            <p:nvPr/>
          </p:nvSpPr>
          <p:spPr>
            <a:xfrm>
              <a:off x="3249720" y="3735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96" name=""/>
            <p:cNvSpPr/>
            <p:nvPr/>
          </p:nvSpPr>
          <p:spPr>
            <a:xfrm>
              <a:off x="327492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97" name=""/>
            <p:cNvSpPr/>
            <p:nvPr/>
          </p:nvSpPr>
          <p:spPr>
            <a:xfrm>
              <a:off x="330012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98" name=""/>
            <p:cNvSpPr/>
            <p:nvPr/>
          </p:nvSpPr>
          <p:spPr>
            <a:xfrm>
              <a:off x="3325680" y="373536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99" name=""/>
            <p:cNvSpPr/>
            <p:nvPr/>
          </p:nvSpPr>
          <p:spPr>
            <a:xfrm>
              <a:off x="3349800" y="3735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0" name=""/>
            <p:cNvSpPr/>
            <p:nvPr/>
          </p:nvSpPr>
          <p:spPr>
            <a:xfrm>
              <a:off x="337500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1" name=""/>
            <p:cNvSpPr/>
            <p:nvPr/>
          </p:nvSpPr>
          <p:spPr>
            <a:xfrm>
              <a:off x="340020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2" name=""/>
            <p:cNvSpPr/>
            <p:nvPr/>
          </p:nvSpPr>
          <p:spPr>
            <a:xfrm>
              <a:off x="3425760" y="3735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3" name=""/>
            <p:cNvSpPr/>
            <p:nvPr/>
          </p:nvSpPr>
          <p:spPr>
            <a:xfrm>
              <a:off x="345132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4" name=""/>
            <p:cNvSpPr/>
            <p:nvPr/>
          </p:nvSpPr>
          <p:spPr>
            <a:xfrm>
              <a:off x="3476880" y="373536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5" name=""/>
            <p:cNvSpPr/>
            <p:nvPr/>
          </p:nvSpPr>
          <p:spPr>
            <a:xfrm>
              <a:off x="3500640" y="3735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6" name=""/>
            <p:cNvSpPr/>
            <p:nvPr/>
          </p:nvSpPr>
          <p:spPr>
            <a:xfrm>
              <a:off x="352620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7" name=""/>
            <p:cNvSpPr/>
            <p:nvPr/>
          </p:nvSpPr>
          <p:spPr>
            <a:xfrm>
              <a:off x="355140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8" name=""/>
            <p:cNvSpPr/>
            <p:nvPr/>
          </p:nvSpPr>
          <p:spPr>
            <a:xfrm>
              <a:off x="3576960" y="3735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9" name=""/>
            <p:cNvSpPr/>
            <p:nvPr/>
          </p:nvSpPr>
          <p:spPr>
            <a:xfrm>
              <a:off x="360216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0" name=""/>
            <p:cNvSpPr/>
            <p:nvPr/>
          </p:nvSpPr>
          <p:spPr>
            <a:xfrm>
              <a:off x="362736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1" name=""/>
            <p:cNvSpPr/>
            <p:nvPr/>
          </p:nvSpPr>
          <p:spPr>
            <a:xfrm>
              <a:off x="365148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2" name=""/>
            <p:cNvSpPr/>
            <p:nvPr/>
          </p:nvSpPr>
          <p:spPr>
            <a:xfrm>
              <a:off x="3677040" y="3735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3" name=""/>
            <p:cNvSpPr/>
            <p:nvPr/>
          </p:nvSpPr>
          <p:spPr>
            <a:xfrm>
              <a:off x="370224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4" name=""/>
            <p:cNvSpPr/>
            <p:nvPr/>
          </p:nvSpPr>
          <p:spPr>
            <a:xfrm>
              <a:off x="372780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5" name=""/>
            <p:cNvSpPr/>
            <p:nvPr/>
          </p:nvSpPr>
          <p:spPr>
            <a:xfrm>
              <a:off x="375336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6" name=""/>
            <p:cNvSpPr/>
            <p:nvPr/>
          </p:nvSpPr>
          <p:spPr>
            <a:xfrm>
              <a:off x="3778560" y="3727440"/>
              <a:ext cx="12600" cy="2196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5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7" name=""/>
            <p:cNvSpPr/>
            <p:nvPr/>
          </p:nvSpPr>
          <p:spPr>
            <a:xfrm>
              <a:off x="380268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8" name=""/>
            <p:cNvSpPr/>
            <p:nvPr/>
          </p:nvSpPr>
          <p:spPr>
            <a:xfrm>
              <a:off x="3828240" y="3727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9" name=""/>
            <p:cNvSpPr/>
            <p:nvPr/>
          </p:nvSpPr>
          <p:spPr>
            <a:xfrm>
              <a:off x="385344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0" name=""/>
            <p:cNvSpPr/>
            <p:nvPr/>
          </p:nvSpPr>
          <p:spPr>
            <a:xfrm>
              <a:off x="387864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1" name=""/>
            <p:cNvSpPr/>
            <p:nvPr/>
          </p:nvSpPr>
          <p:spPr>
            <a:xfrm>
              <a:off x="3904200" y="3727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2" name=""/>
            <p:cNvSpPr/>
            <p:nvPr/>
          </p:nvSpPr>
          <p:spPr>
            <a:xfrm>
              <a:off x="392976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3" name=""/>
            <p:cNvSpPr/>
            <p:nvPr/>
          </p:nvSpPr>
          <p:spPr>
            <a:xfrm>
              <a:off x="395352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4" name=""/>
            <p:cNvSpPr/>
            <p:nvPr/>
          </p:nvSpPr>
          <p:spPr>
            <a:xfrm>
              <a:off x="397908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5" name=""/>
            <p:cNvSpPr/>
            <p:nvPr/>
          </p:nvSpPr>
          <p:spPr>
            <a:xfrm>
              <a:off x="4004640" y="3727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6" name=""/>
            <p:cNvSpPr/>
            <p:nvPr/>
          </p:nvSpPr>
          <p:spPr>
            <a:xfrm>
              <a:off x="402984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7" name=""/>
            <p:cNvSpPr/>
            <p:nvPr/>
          </p:nvSpPr>
          <p:spPr>
            <a:xfrm>
              <a:off x="4055400" y="3727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8" name=""/>
            <p:cNvSpPr/>
            <p:nvPr/>
          </p:nvSpPr>
          <p:spPr>
            <a:xfrm>
              <a:off x="408060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9" name=""/>
            <p:cNvSpPr/>
            <p:nvPr/>
          </p:nvSpPr>
          <p:spPr>
            <a:xfrm>
              <a:off x="4105800" y="372744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0" name=""/>
            <p:cNvSpPr/>
            <p:nvPr/>
          </p:nvSpPr>
          <p:spPr>
            <a:xfrm>
              <a:off x="412992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1" name=""/>
            <p:cNvSpPr/>
            <p:nvPr/>
          </p:nvSpPr>
          <p:spPr>
            <a:xfrm>
              <a:off x="4155480" y="3727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2" name=""/>
            <p:cNvSpPr/>
            <p:nvPr/>
          </p:nvSpPr>
          <p:spPr>
            <a:xfrm>
              <a:off x="418068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3" name=""/>
            <p:cNvSpPr/>
            <p:nvPr/>
          </p:nvSpPr>
          <p:spPr>
            <a:xfrm>
              <a:off x="420624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4" name=""/>
            <p:cNvSpPr/>
            <p:nvPr/>
          </p:nvSpPr>
          <p:spPr>
            <a:xfrm>
              <a:off x="4231800" y="3727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5" name=""/>
            <p:cNvSpPr/>
            <p:nvPr/>
          </p:nvSpPr>
          <p:spPr>
            <a:xfrm>
              <a:off x="4257000" y="37274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6" name=""/>
            <p:cNvSpPr/>
            <p:nvPr/>
          </p:nvSpPr>
          <p:spPr>
            <a:xfrm>
              <a:off x="428112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7" name=""/>
            <p:cNvSpPr/>
            <p:nvPr/>
          </p:nvSpPr>
          <p:spPr>
            <a:xfrm>
              <a:off x="430632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8" name=""/>
            <p:cNvSpPr/>
            <p:nvPr/>
          </p:nvSpPr>
          <p:spPr>
            <a:xfrm>
              <a:off x="433188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439" name=""/>
          <p:cNvGrpSpPr/>
          <p:nvPr/>
        </p:nvGrpSpPr>
        <p:grpSpPr>
          <a:xfrm>
            <a:off x="3224160" y="3727440"/>
            <a:ext cx="1125720" cy="460080"/>
            <a:chOff x="3224160" y="3727440"/>
            <a:chExt cx="1125720" cy="460080"/>
          </a:xfrm>
        </p:grpSpPr>
        <p:sp>
          <p:nvSpPr>
            <p:cNvPr id="1440" name=""/>
            <p:cNvSpPr/>
            <p:nvPr/>
          </p:nvSpPr>
          <p:spPr>
            <a:xfrm>
              <a:off x="322416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1" name=""/>
            <p:cNvSpPr/>
            <p:nvPr/>
          </p:nvSpPr>
          <p:spPr>
            <a:xfrm>
              <a:off x="3249720" y="3735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2" name=""/>
            <p:cNvSpPr/>
            <p:nvPr/>
          </p:nvSpPr>
          <p:spPr>
            <a:xfrm>
              <a:off x="3274920" y="3749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3" name=""/>
            <p:cNvSpPr/>
            <p:nvPr/>
          </p:nvSpPr>
          <p:spPr>
            <a:xfrm>
              <a:off x="3292920" y="3755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4" name=""/>
            <p:cNvSpPr/>
            <p:nvPr/>
          </p:nvSpPr>
          <p:spPr>
            <a:xfrm>
              <a:off x="3318840" y="3763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5" name=""/>
            <p:cNvSpPr/>
            <p:nvPr/>
          </p:nvSpPr>
          <p:spPr>
            <a:xfrm>
              <a:off x="3344040" y="3778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6" name=""/>
            <p:cNvSpPr/>
            <p:nvPr/>
          </p:nvSpPr>
          <p:spPr>
            <a:xfrm>
              <a:off x="3369240" y="3784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7" name=""/>
            <p:cNvSpPr/>
            <p:nvPr/>
          </p:nvSpPr>
          <p:spPr>
            <a:xfrm>
              <a:off x="3387600" y="379224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8" name=""/>
            <p:cNvSpPr/>
            <p:nvPr/>
          </p:nvSpPr>
          <p:spPr>
            <a:xfrm>
              <a:off x="3413160" y="3805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9" name=""/>
            <p:cNvSpPr/>
            <p:nvPr/>
          </p:nvSpPr>
          <p:spPr>
            <a:xfrm>
              <a:off x="3438360" y="3813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50" name=""/>
            <p:cNvSpPr/>
            <p:nvPr/>
          </p:nvSpPr>
          <p:spPr>
            <a:xfrm>
              <a:off x="3463920" y="3819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51" name=""/>
            <p:cNvSpPr/>
            <p:nvPr/>
          </p:nvSpPr>
          <p:spPr>
            <a:xfrm>
              <a:off x="3482280" y="3833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52" name=""/>
            <p:cNvSpPr/>
            <p:nvPr/>
          </p:nvSpPr>
          <p:spPr>
            <a:xfrm>
              <a:off x="3507840" y="3841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53" name=""/>
            <p:cNvSpPr/>
            <p:nvPr/>
          </p:nvSpPr>
          <p:spPr>
            <a:xfrm>
              <a:off x="3533040" y="3848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54" name=""/>
            <p:cNvSpPr/>
            <p:nvPr/>
          </p:nvSpPr>
          <p:spPr>
            <a:xfrm>
              <a:off x="3558240" y="38620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55" name=""/>
            <p:cNvSpPr/>
            <p:nvPr/>
          </p:nvSpPr>
          <p:spPr>
            <a:xfrm>
              <a:off x="3582360" y="38703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56" name=""/>
            <p:cNvSpPr/>
            <p:nvPr/>
          </p:nvSpPr>
          <p:spPr>
            <a:xfrm>
              <a:off x="3602160" y="3876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57" name=""/>
            <p:cNvSpPr/>
            <p:nvPr/>
          </p:nvSpPr>
          <p:spPr>
            <a:xfrm>
              <a:off x="3627360" y="3890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58" name=""/>
            <p:cNvSpPr/>
            <p:nvPr/>
          </p:nvSpPr>
          <p:spPr>
            <a:xfrm>
              <a:off x="3651480" y="3897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59" name=""/>
            <p:cNvSpPr/>
            <p:nvPr/>
          </p:nvSpPr>
          <p:spPr>
            <a:xfrm>
              <a:off x="3677040" y="3905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60" name=""/>
            <p:cNvSpPr/>
            <p:nvPr/>
          </p:nvSpPr>
          <p:spPr>
            <a:xfrm>
              <a:off x="3696480" y="3919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61" name=""/>
            <p:cNvSpPr/>
            <p:nvPr/>
          </p:nvSpPr>
          <p:spPr>
            <a:xfrm>
              <a:off x="3720600" y="3925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62" name=""/>
            <p:cNvSpPr/>
            <p:nvPr/>
          </p:nvSpPr>
          <p:spPr>
            <a:xfrm>
              <a:off x="3746160" y="3933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63" name=""/>
            <p:cNvSpPr/>
            <p:nvPr/>
          </p:nvSpPr>
          <p:spPr>
            <a:xfrm>
              <a:off x="3771360" y="3948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64" name=""/>
            <p:cNvSpPr/>
            <p:nvPr/>
          </p:nvSpPr>
          <p:spPr>
            <a:xfrm>
              <a:off x="3796920" y="3954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65" name=""/>
            <p:cNvSpPr/>
            <p:nvPr/>
          </p:nvSpPr>
          <p:spPr>
            <a:xfrm>
              <a:off x="3815280" y="39621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66" name=""/>
            <p:cNvSpPr/>
            <p:nvPr/>
          </p:nvSpPr>
          <p:spPr>
            <a:xfrm>
              <a:off x="3840480" y="3975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67" name=""/>
            <p:cNvSpPr/>
            <p:nvPr/>
          </p:nvSpPr>
          <p:spPr>
            <a:xfrm>
              <a:off x="3866040" y="3983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68" name=""/>
            <p:cNvSpPr/>
            <p:nvPr/>
          </p:nvSpPr>
          <p:spPr>
            <a:xfrm>
              <a:off x="3891240" y="3989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69" name=""/>
            <p:cNvSpPr/>
            <p:nvPr/>
          </p:nvSpPr>
          <p:spPr>
            <a:xfrm>
              <a:off x="3909600" y="4003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70" name=""/>
            <p:cNvSpPr/>
            <p:nvPr/>
          </p:nvSpPr>
          <p:spPr>
            <a:xfrm>
              <a:off x="3935160" y="4011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71" name=""/>
            <p:cNvSpPr/>
            <p:nvPr/>
          </p:nvSpPr>
          <p:spPr>
            <a:xfrm>
              <a:off x="3960360" y="4017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72" name=""/>
            <p:cNvSpPr/>
            <p:nvPr/>
          </p:nvSpPr>
          <p:spPr>
            <a:xfrm>
              <a:off x="3985560" y="4032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73" name=""/>
            <p:cNvSpPr/>
            <p:nvPr/>
          </p:nvSpPr>
          <p:spPr>
            <a:xfrm>
              <a:off x="4004280" y="403992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74" name=""/>
            <p:cNvSpPr/>
            <p:nvPr/>
          </p:nvSpPr>
          <p:spPr>
            <a:xfrm>
              <a:off x="4029480" y="4046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75" name=""/>
            <p:cNvSpPr/>
            <p:nvPr/>
          </p:nvSpPr>
          <p:spPr>
            <a:xfrm>
              <a:off x="4055040" y="40608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76" name=""/>
            <p:cNvSpPr/>
            <p:nvPr/>
          </p:nvSpPr>
          <p:spPr>
            <a:xfrm>
              <a:off x="4080240" y="4066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77" name=""/>
            <p:cNvSpPr/>
            <p:nvPr/>
          </p:nvSpPr>
          <p:spPr>
            <a:xfrm>
              <a:off x="4105800" y="40748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78" name=""/>
            <p:cNvSpPr/>
            <p:nvPr/>
          </p:nvSpPr>
          <p:spPr>
            <a:xfrm>
              <a:off x="4124160" y="4089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79" name=""/>
            <p:cNvSpPr/>
            <p:nvPr/>
          </p:nvSpPr>
          <p:spPr>
            <a:xfrm>
              <a:off x="4149360" y="4095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80" name=""/>
            <p:cNvSpPr/>
            <p:nvPr/>
          </p:nvSpPr>
          <p:spPr>
            <a:xfrm>
              <a:off x="4174920" y="41036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81" name=""/>
            <p:cNvSpPr/>
            <p:nvPr/>
          </p:nvSpPr>
          <p:spPr>
            <a:xfrm>
              <a:off x="4198680" y="411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82" name=""/>
            <p:cNvSpPr/>
            <p:nvPr/>
          </p:nvSpPr>
          <p:spPr>
            <a:xfrm>
              <a:off x="4218480" y="4124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83" name=""/>
            <p:cNvSpPr/>
            <p:nvPr/>
          </p:nvSpPr>
          <p:spPr>
            <a:xfrm>
              <a:off x="4243680" y="413208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84" name=""/>
            <p:cNvSpPr/>
            <p:nvPr/>
          </p:nvSpPr>
          <p:spPr>
            <a:xfrm>
              <a:off x="4267800" y="4144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85" name=""/>
            <p:cNvSpPr/>
            <p:nvPr/>
          </p:nvSpPr>
          <p:spPr>
            <a:xfrm>
              <a:off x="4293360" y="4152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86" name=""/>
            <p:cNvSpPr/>
            <p:nvPr/>
          </p:nvSpPr>
          <p:spPr>
            <a:xfrm>
              <a:off x="4313160" y="4159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87" name=""/>
            <p:cNvSpPr/>
            <p:nvPr/>
          </p:nvSpPr>
          <p:spPr>
            <a:xfrm>
              <a:off x="4338720" y="41734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488" name=""/>
          <p:cNvSpPr/>
          <p:nvPr/>
        </p:nvSpPr>
        <p:spPr>
          <a:xfrm>
            <a:off x="669960" y="1490760"/>
            <a:ext cx="1872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89" name=""/>
          <p:cNvSpPr/>
          <p:nvPr/>
        </p:nvSpPr>
        <p:spPr>
          <a:xfrm>
            <a:off x="669960" y="1916280"/>
            <a:ext cx="1872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90" name=""/>
          <p:cNvSpPr/>
          <p:nvPr/>
        </p:nvSpPr>
        <p:spPr>
          <a:xfrm>
            <a:off x="669960" y="2347920"/>
            <a:ext cx="187200" cy="21276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91" name=""/>
          <p:cNvSpPr/>
          <p:nvPr/>
        </p:nvSpPr>
        <p:spPr>
          <a:xfrm>
            <a:off x="669960" y="2771640"/>
            <a:ext cx="1872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92" name=""/>
          <p:cNvSpPr/>
          <p:nvPr/>
        </p:nvSpPr>
        <p:spPr>
          <a:xfrm>
            <a:off x="669960" y="3211560"/>
            <a:ext cx="1872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93" name=""/>
          <p:cNvSpPr/>
          <p:nvPr/>
        </p:nvSpPr>
        <p:spPr>
          <a:xfrm>
            <a:off x="669960" y="3635280"/>
            <a:ext cx="1872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94" name=""/>
          <p:cNvSpPr/>
          <p:nvPr/>
        </p:nvSpPr>
        <p:spPr>
          <a:xfrm>
            <a:off x="669960" y="4067280"/>
            <a:ext cx="1872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95" name=""/>
          <p:cNvSpPr/>
          <p:nvPr/>
        </p:nvSpPr>
        <p:spPr>
          <a:xfrm>
            <a:off x="1865160" y="1490760"/>
            <a:ext cx="1890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96" name=""/>
          <p:cNvSpPr/>
          <p:nvPr/>
        </p:nvSpPr>
        <p:spPr>
          <a:xfrm>
            <a:off x="1865160" y="1916280"/>
            <a:ext cx="1890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97" name=""/>
          <p:cNvSpPr/>
          <p:nvPr/>
        </p:nvSpPr>
        <p:spPr>
          <a:xfrm>
            <a:off x="1865160" y="2347920"/>
            <a:ext cx="189000" cy="21276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98" name=""/>
          <p:cNvSpPr/>
          <p:nvPr/>
        </p:nvSpPr>
        <p:spPr>
          <a:xfrm>
            <a:off x="1865160" y="2771640"/>
            <a:ext cx="1890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99" name=""/>
          <p:cNvSpPr/>
          <p:nvPr/>
        </p:nvSpPr>
        <p:spPr>
          <a:xfrm>
            <a:off x="1865160" y="3211560"/>
            <a:ext cx="1890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00" name=""/>
          <p:cNvSpPr/>
          <p:nvPr/>
        </p:nvSpPr>
        <p:spPr>
          <a:xfrm>
            <a:off x="1865160" y="3635280"/>
            <a:ext cx="1890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01" name=""/>
          <p:cNvSpPr/>
          <p:nvPr/>
        </p:nvSpPr>
        <p:spPr>
          <a:xfrm>
            <a:off x="1865160" y="4067280"/>
            <a:ext cx="1890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02" name=""/>
          <p:cNvSpPr/>
          <p:nvPr/>
        </p:nvSpPr>
        <p:spPr>
          <a:xfrm>
            <a:off x="3086280" y="149076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03" name=""/>
          <p:cNvSpPr/>
          <p:nvPr/>
        </p:nvSpPr>
        <p:spPr>
          <a:xfrm>
            <a:off x="3086280" y="191628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04" name=""/>
          <p:cNvSpPr/>
          <p:nvPr/>
        </p:nvSpPr>
        <p:spPr>
          <a:xfrm>
            <a:off x="3086280" y="2347920"/>
            <a:ext cx="195120" cy="21276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05" name=""/>
          <p:cNvSpPr/>
          <p:nvPr/>
        </p:nvSpPr>
        <p:spPr>
          <a:xfrm>
            <a:off x="3086280" y="277164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06" name=""/>
          <p:cNvSpPr/>
          <p:nvPr/>
        </p:nvSpPr>
        <p:spPr>
          <a:xfrm>
            <a:off x="3086280" y="321156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07" name=""/>
          <p:cNvSpPr/>
          <p:nvPr/>
        </p:nvSpPr>
        <p:spPr>
          <a:xfrm>
            <a:off x="3086280" y="363528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08" name=""/>
          <p:cNvSpPr/>
          <p:nvPr/>
        </p:nvSpPr>
        <p:spPr>
          <a:xfrm>
            <a:off x="3086280" y="406728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09" name=""/>
          <p:cNvSpPr/>
          <p:nvPr/>
        </p:nvSpPr>
        <p:spPr>
          <a:xfrm>
            <a:off x="4281480" y="149076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10" name=""/>
          <p:cNvSpPr/>
          <p:nvPr/>
        </p:nvSpPr>
        <p:spPr>
          <a:xfrm>
            <a:off x="4281480" y="191628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11" name=""/>
          <p:cNvSpPr/>
          <p:nvPr/>
        </p:nvSpPr>
        <p:spPr>
          <a:xfrm>
            <a:off x="4281480" y="2347920"/>
            <a:ext cx="195120" cy="21276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12" name=""/>
          <p:cNvSpPr/>
          <p:nvPr/>
        </p:nvSpPr>
        <p:spPr>
          <a:xfrm>
            <a:off x="4281480" y="277164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13" name=""/>
          <p:cNvSpPr/>
          <p:nvPr/>
        </p:nvSpPr>
        <p:spPr>
          <a:xfrm>
            <a:off x="4281480" y="321156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14" name=""/>
          <p:cNvSpPr/>
          <p:nvPr/>
        </p:nvSpPr>
        <p:spPr>
          <a:xfrm>
            <a:off x="4281480" y="363528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15" name=""/>
          <p:cNvSpPr/>
          <p:nvPr/>
        </p:nvSpPr>
        <p:spPr>
          <a:xfrm>
            <a:off x="4281480" y="406728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16" name=""/>
          <p:cNvSpPr/>
          <p:nvPr/>
        </p:nvSpPr>
        <p:spPr>
          <a:xfrm>
            <a:off x="1789200" y="2120760"/>
            <a:ext cx="33480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17" name=""/>
          <p:cNvSpPr/>
          <p:nvPr/>
        </p:nvSpPr>
        <p:spPr>
          <a:xfrm>
            <a:off x="1852920" y="216360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.85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18" name=""/>
          <p:cNvSpPr/>
          <p:nvPr/>
        </p:nvSpPr>
        <p:spPr>
          <a:xfrm>
            <a:off x="3022560" y="3402000"/>
            <a:ext cx="32724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19" name=""/>
          <p:cNvSpPr/>
          <p:nvPr/>
        </p:nvSpPr>
        <p:spPr>
          <a:xfrm>
            <a:off x="3079800" y="34448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.80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20" name=""/>
          <p:cNvSpPr/>
          <p:nvPr/>
        </p:nvSpPr>
        <p:spPr>
          <a:xfrm>
            <a:off x="4206960" y="1271520"/>
            <a:ext cx="32688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21" name=""/>
          <p:cNvSpPr/>
          <p:nvPr/>
        </p:nvSpPr>
        <p:spPr>
          <a:xfrm>
            <a:off x="4262760" y="131436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22" name=""/>
          <p:cNvSpPr/>
          <p:nvPr/>
        </p:nvSpPr>
        <p:spPr>
          <a:xfrm>
            <a:off x="1041480" y="1519200"/>
            <a:ext cx="33336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23" name=""/>
          <p:cNvSpPr/>
          <p:nvPr/>
        </p:nvSpPr>
        <p:spPr>
          <a:xfrm>
            <a:off x="1103400" y="15620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24" name=""/>
          <p:cNvSpPr/>
          <p:nvPr/>
        </p:nvSpPr>
        <p:spPr>
          <a:xfrm>
            <a:off x="2211480" y="1519200"/>
            <a:ext cx="33480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25" name=""/>
          <p:cNvSpPr/>
          <p:nvPr/>
        </p:nvSpPr>
        <p:spPr>
          <a:xfrm>
            <a:off x="2275200" y="15620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26" name=""/>
          <p:cNvSpPr/>
          <p:nvPr/>
        </p:nvSpPr>
        <p:spPr>
          <a:xfrm>
            <a:off x="3375000" y="1519200"/>
            <a:ext cx="32688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27" name=""/>
          <p:cNvSpPr/>
          <p:nvPr/>
        </p:nvSpPr>
        <p:spPr>
          <a:xfrm>
            <a:off x="3432240" y="15620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1c57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"/>
          <p:cNvSpPr/>
          <p:nvPr/>
        </p:nvSpPr>
        <p:spPr>
          <a:xfrm>
            <a:off x="5565600" y="5094360"/>
            <a:ext cx="3349800" cy="14158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29" name=""/>
          <p:cNvSpPr/>
          <p:nvPr/>
        </p:nvSpPr>
        <p:spPr>
          <a:xfrm>
            <a:off x="5557680" y="5141880"/>
            <a:ext cx="2212920" cy="13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Not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Cost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Competitive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30" name=""/>
          <p:cNvSpPr/>
          <p:nvPr/>
        </p:nvSpPr>
        <p:spPr>
          <a:xfrm>
            <a:off x="250560" y="399960"/>
            <a:ext cx="475524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Where’s the Opportunity?</a:t>
            </a:r>
            <a:endParaRPr b="0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31" name=""/>
          <p:cNvSpPr/>
          <p:nvPr/>
        </p:nvSpPr>
        <p:spPr>
          <a:xfrm>
            <a:off x="555480" y="6005520"/>
            <a:ext cx="1843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1532" name=""/>
          <p:cNvGrpSpPr/>
          <p:nvPr/>
        </p:nvGrpSpPr>
        <p:grpSpPr>
          <a:xfrm>
            <a:off x="750960" y="6080040"/>
            <a:ext cx="971280" cy="76320"/>
            <a:chOff x="750960" y="6080040"/>
            <a:chExt cx="971280" cy="76320"/>
          </a:xfrm>
        </p:grpSpPr>
        <p:sp>
          <p:nvSpPr>
            <p:cNvPr id="1533" name=""/>
            <p:cNvSpPr/>
            <p:nvPr/>
          </p:nvSpPr>
          <p:spPr>
            <a:xfrm>
              <a:off x="750960" y="6114960"/>
              <a:ext cx="922320" cy="1800"/>
            </a:xfrm>
            <a:prstGeom prst="line">
              <a:avLst/>
            </a:prstGeom>
            <a:ln cap="rnd" w="792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4" name=""/>
            <p:cNvSpPr/>
            <p:nvPr/>
          </p:nvSpPr>
          <p:spPr>
            <a:xfrm>
              <a:off x="1661760" y="6080040"/>
              <a:ext cx="60480" cy="7632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535" name=""/>
          <p:cNvGrpSpPr/>
          <p:nvPr/>
        </p:nvGrpSpPr>
        <p:grpSpPr>
          <a:xfrm>
            <a:off x="1900080" y="6080040"/>
            <a:ext cx="1008000" cy="76320"/>
            <a:chOff x="1900080" y="6080040"/>
            <a:chExt cx="1008000" cy="76320"/>
          </a:xfrm>
        </p:grpSpPr>
        <p:sp>
          <p:nvSpPr>
            <p:cNvPr id="1536" name=""/>
            <p:cNvSpPr/>
            <p:nvPr/>
          </p:nvSpPr>
          <p:spPr>
            <a:xfrm>
              <a:off x="1900080" y="6114960"/>
              <a:ext cx="960120" cy="1800"/>
            </a:xfrm>
            <a:prstGeom prst="line">
              <a:avLst/>
            </a:prstGeom>
            <a:ln cap="rnd" w="792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7" name=""/>
            <p:cNvSpPr/>
            <p:nvPr/>
          </p:nvSpPr>
          <p:spPr>
            <a:xfrm>
              <a:off x="2847600" y="6080040"/>
              <a:ext cx="60480" cy="7632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538" name=""/>
          <p:cNvGrpSpPr/>
          <p:nvPr/>
        </p:nvGrpSpPr>
        <p:grpSpPr>
          <a:xfrm>
            <a:off x="3092400" y="6080040"/>
            <a:ext cx="978120" cy="76320"/>
            <a:chOff x="3092400" y="6080040"/>
            <a:chExt cx="978120" cy="76320"/>
          </a:xfrm>
        </p:grpSpPr>
        <p:sp>
          <p:nvSpPr>
            <p:cNvPr id="1539" name=""/>
            <p:cNvSpPr/>
            <p:nvPr/>
          </p:nvSpPr>
          <p:spPr>
            <a:xfrm>
              <a:off x="3092400" y="6114960"/>
              <a:ext cx="929880" cy="1800"/>
            </a:xfrm>
            <a:prstGeom prst="line">
              <a:avLst/>
            </a:prstGeom>
            <a:ln cap="rnd" w="792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0" name=""/>
            <p:cNvSpPr/>
            <p:nvPr/>
          </p:nvSpPr>
          <p:spPr>
            <a:xfrm>
              <a:off x="4010040" y="6080040"/>
              <a:ext cx="60480" cy="7632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541" name=""/>
          <p:cNvSpPr/>
          <p:nvPr/>
        </p:nvSpPr>
        <p:spPr>
          <a:xfrm>
            <a:off x="488880" y="5724360"/>
            <a:ext cx="32400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42" name=""/>
          <p:cNvSpPr/>
          <p:nvPr/>
        </p:nvSpPr>
        <p:spPr>
          <a:xfrm>
            <a:off x="551160" y="576576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.95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43" name=""/>
          <p:cNvSpPr/>
          <p:nvPr/>
        </p:nvSpPr>
        <p:spPr>
          <a:xfrm>
            <a:off x="1636560" y="5724360"/>
            <a:ext cx="40320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44" name=""/>
          <p:cNvSpPr/>
          <p:nvPr/>
        </p:nvSpPr>
        <p:spPr>
          <a:xfrm>
            <a:off x="1692720" y="57657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45" name=""/>
          <p:cNvSpPr/>
          <p:nvPr/>
        </p:nvSpPr>
        <p:spPr>
          <a:xfrm>
            <a:off x="2805120" y="5724360"/>
            <a:ext cx="40320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46" name=""/>
          <p:cNvSpPr/>
          <p:nvPr/>
        </p:nvSpPr>
        <p:spPr>
          <a:xfrm>
            <a:off x="2860920" y="57657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1.20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47" name=""/>
          <p:cNvSpPr/>
          <p:nvPr/>
        </p:nvSpPr>
        <p:spPr>
          <a:xfrm>
            <a:off x="3967200" y="5724360"/>
            <a:ext cx="40176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48" name=""/>
          <p:cNvSpPr/>
          <p:nvPr/>
        </p:nvSpPr>
        <p:spPr>
          <a:xfrm>
            <a:off x="4021560" y="57657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49" name=""/>
          <p:cNvSpPr/>
          <p:nvPr/>
        </p:nvSpPr>
        <p:spPr>
          <a:xfrm>
            <a:off x="1069920" y="5826240"/>
            <a:ext cx="3222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50" name=""/>
          <p:cNvSpPr/>
          <p:nvPr/>
        </p:nvSpPr>
        <p:spPr>
          <a:xfrm>
            <a:off x="1130400" y="586908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51" name=""/>
          <p:cNvSpPr/>
          <p:nvPr/>
        </p:nvSpPr>
        <p:spPr>
          <a:xfrm>
            <a:off x="2243160" y="5826240"/>
            <a:ext cx="3240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52" name=""/>
          <p:cNvSpPr/>
          <p:nvPr/>
        </p:nvSpPr>
        <p:spPr>
          <a:xfrm>
            <a:off x="2305080" y="586908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53" name=""/>
          <p:cNvSpPr/>
          <p:nvPr/>
        </p:nvSpPr>
        <p:spPr>
          <a:xfrm>
            <a:off x="3440160" y="5826240"/>
            <a:ext cx="31752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54" name=""/>
          <p:cNvSpPr/>
          <p:nvPr/>
        </p:nvSpPr>
        <p:spPr>
          <a:xfrm>
            <a:off x="3495960" y="586908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55" name=""/>
          <p:cNvSpPr/>
          <p:nvPr/>
        </p:nvSpPr>
        <p:spPr>
          <a:xfrm>
            <a:off x="1709640" y="6005520"/>
            <a:ext cx="190440" cy="21276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56" name=""/>
          <p:cNvSpPr/>
          <p:nvPr/>
        </p:nvSpPr>
        <p:spPr>
          <a:xfrm>
            <a:off x="2903400" y="6005520"/>
            <a:ext cx="18288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57" name=""/>
          <p:cNvSpPr/>
          <p:nvPr/>
        </p:nvSpPr>
        <p:spPr>
          <a:xfrm>
            <a:off x="4070520" y="6005520"/>
            <a:ext cx="1825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58" name=""/>
          <p:cNvSpPr/>
          <p:nvPr/>
        </p:nvSpPr>
        <p:spPr>
          <a:xfrm>
            <a:off x="588960" y="2546280"/>
            <a:ext cx="33192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59" name=""/>
          <p:cNvSpPr/>
          <p:nvPr/>
        </p:nvSpPr>
        <p:spPr>
          <a:xfrm>
            <a:off x="650880" y="25891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1560" name=""/>
          <p:cNvGrpSpPr/>
          <p:nvPr/>
        </p:nvGrpSpPr>
        <p:grpSpPr>
          <a:xfrm>
            <a:off x="833400" y="1604880"/>
            <a:ext cx="1088640" cy="1287360"/>
            <a:chOff x="833400" y="1604880"/>
            <a:chExt cx="1088640" cy="1287360"/>
          </a:xfrm>
        </p:grpSpPr>
        <p:sp>
          <p:nvSpPr>
            <p:cNvPr id="1561" name=""/>
            <p:cNvSpPr/>
            <p:nvPr/>
          </p:nvSpPr>
          <p:spPr>
            <a:xfrm>
              <a:off x="833400" y="2877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2" name=""/>
            <p:cNvSpPr/>
            <p:nvPr/>
          </p:nvSpPr>
          <p:spPr>
            <a:xfrm>
              <a:off x="851400" y="285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3" name=""/>
            <p:cNvSpPr/>
            <p:nvPr/>
          </p:nvSpPr>
          <p:spPr>
            <a:xfrm>
              <a:off x="870120" y="2835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4" name=""/>
            <p:cNvSpPr/>
            <p:nvPr/>
          </p:nvSpPr>
          <p:spPr>
            <a:xfrm>
              <a:off x="882720" y="281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5" name=""/>
            <p:cNvSpPr/>
            <p:nvPr/>
          </p:nvSpPr>
          <p:spPr>
            <a:xfrm>
              <a:off x="902520" y="2793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6" name=""/>
            <p:cNvSpPr/>
            <p:nvPr/>
          </p:nvSpPr>
          <p:spPr>
            <a:xfrm>
              <a:off x="920880" y="2771640"/>
              <a:ext cx="1224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5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7" name=""/>
            <p:cNvSpPr/>
            <p:nvPr/>
          </p:nvSpPr>
          <p:spPr>
            <a:xfrm>
              <a:off x="939240" y="2757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8" name=""/>
            <p:cNvSpPr/>
            <p:nvPr/>
          </p:nvSpPr>
          <p:spPr>
            <a:xfrm>
              <a:off x="952200" y="2736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9" name=""/>
            <p:cNvSpPr/>
            <p:nvPr/>
          </p:nvSpPr>
          <p:spPr>
            <a:xfrm>
              <a:off x="971640" y="2716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0" name=""/>
            <p:cNvSpPr/>
            <p:nvPr/>
          </p:nvSpPr>
          <p:spPr>
            <a:xfrm>
              <a:off x="990000" y="2693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1" name=""/>
            <p:cNvSpPr/>
            <p:nvPr/>
          </p:nvSpPr>
          <p:spPr>
            <a:xfrm>
              <a:off x="1009800" y="267336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2" name=""/>
            <p:cNvSpPr/>
            <p:nvPr/>
          </p:nvSpPr>
          <p:spPr>
            <a:xfrm>
              <a:off x="1021320" y="265248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3" name=""/>
            <p:cNvSpPr/>
            <p:nvPr/>
          </p:nvSpPr>
          <p:spPr>
            <a:xfrm>
              <a:off x="1040760" y="2630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4" name=""/>
            <p:cNvSpPr/>
            <p:nvPr/>
          </p:nvSpPr>
          <p:spPr>
            <a:xfrm>
              <a:off x="1059480" y="2609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5" name=""/>
            <p:cNvSpPr/>
            <p:nvPr/>
          </p:nvSpPr>
          <p:spPr>
            <a:xfrm>
              <a:off x="1078920" y="258732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6" name=""/>
            <p:cNvSpPr/>
            <p:nvPr/>
          </p:nvSpPr>
          <p:spPr>
            <a:xfrm>
              <a:off x="1090440" y="2566800"/>
              <a:ext cx="1224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5" y="4"/>
                  </a:moveTo>
                  <a:lnTo>
                    <a:pt x="0" y="9"/>
                  </a:lnTo>
                  <a:lnTo>
                    <a:pt x="5" y="13"/>
                  </a:lnTo>
                  <a:lnTo>
                    <a:pt x="9" y="13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7" name=""/>
            <p:cNvSpPr/>
            <p:nvPr/>
          </p:nvSpPr>
          <p:spPr>
            <a:xfrm>
              <a:off x="1109880" y="2552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8" name=""/>
            <p:cNvSpPr/>
            <p:nvPr/>
          </p:nvSpPr>
          <p:spPr>
            <a:xfrm>
              <a:off x="1128600" y="2531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9" name=""/>
            <p:cNvSpPr/>
            <p:nvPr/>
          </p:nvSpPr>
          <p:spPr>
            <a:xfrm>
              <a:off x="1148400" y="2509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0" name=""/>
            <p:cNvSpPr/>
            <p:nvPr/>
          </p:nvSpPr>
          <p:spPr>
            <a:xfrm>
              <a:off x="1161000" y="24890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1" name=""/>
            <p:cNvSpPr/>
            <p:nvPr/>
          </p:nvSpPr>
          <p:spPr>
            <a:xfrm>
              <a:off x="1179360" y="2468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2" name=""/>
            <p:cNvSpPr/>
            <p:nvPr/>
          </p:nvSpPr>
          <p:spPr>
            <a:xfrm>
              <a:off x="1197720" y="244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3" name=""/>
            <p:cNvSpPr/>
            <p:nvPr/>
          </p:nvSpPr>
          <p:spPr>
            <a:xfrm>
              <a:off x="1217520" y="2425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4" name=""/>
            <p:cNvSpPr/>
            <p:nvPr/>
          </p:nvSpPr>
          <p:spPr>
            <a:xfrm>
              <a:off x="1230120" y="24033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5" name=""/>
            <p:cNvSpPr/>
            <p:nvPr/>
          </p:nvSpPr>
          <p:spPr>
            <a:xfrm>
              <a:off x="1248480" y="2382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6" name=""/>
            <p:cNvSpPr/>
            <p:nvPr/>
          </p:nvSpPr>
          <p:spPr>
            <a:xfrm>
              <a:off x="1266840" y="2361960"/>
              <a:ext cx="12600" cy="2088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4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7" name=""/>
            <p:cNvSpPr/>
            <p:nvPr/>
          </p:nvSpPr>
          <p:spPr>
            <a:xfrm>
              <a:off x="1286640" y="2347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8" name=""/>
            <p:cNvSpPr/>
            <p:nvPr/>
          </p:nvSpPr>
          <p:spPr>
            <a:xfrm>
              <a:off x="1299240" y="2325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9" name=""/>
            <p:cNvSpPr/>
            <p:nvPr/>
          </p:nvSpPr>
          <p:spPr>
            <a:xfrm>
              <a:off x="1317960" y="23050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0" name=""/>
            <p:cNvSpPr/>
            <p:nvPr/>
          </p:nvSpPr>
          <p:spPr>
            <a:xfrm>
              <a:off x="1335960" y="2284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1" name=""/>
            <p:cNvSpPr/>
            <p:nvPr/>
          </p:nvSpPr>
          <p:spPr>
            <a:xfrm>
              <a:off x="1356120" y="2261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2" name=""/>
            <p:cNvSpPr/>
            <p:nvPr/>
          </p:nvSpPr>
          <p:spPr>
            <a:xfrm>
              <a:off x="1368360" y="2241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3" name=""/>
            <p:cNvSpPr/>
            <p:nvPr/>
          </p:nvSpPr>
          <p:spPr>
            <a:xfrm>
              <a:off x="1387080" y="22208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4" name=""/>
            <p:cNvSpPr/>
            <p:nvPr/>
          </p:nvSpPr>
          <p:spPr>
            <a:xfrm>
              <a:off x="1405440" y="2198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5" name=""/>
            <p:cNvSpPr/>
            <p:nvPr/>
          </p:nvSpPr>
          <p:spPr>
            <a:xfrm>
              <a:off x="1425240" y="2178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6" name=""/>
            <p:cNvSpPr/>
            <p:nvPr/>
          </p:nvSpPr>
          <p:spPr>
            <a:xfrm>
              <a:off x="1437840" y="2155680"/>
              <a:ext cx="1224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4" y="5"/>
                  </a:moveTo>
                  <a:lnTo>
                    <a:pt x="0" y="9"/>
                  </a:lnTo>
                  <a:lnTo>
                    <a:pt x="4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7" name=""/>
            <p:cNvSpPr/>
            <p:nvPr/>
          </p:nvSpPr>
          <p:spPr>
            <a:xfrm>
              <a:off x="1456200" y="2141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8" name=""/>
            <p:cNvSpPr/>
            <p:nvPr/>
          </p:nvSpPr>
          <p:spPr>
            <a:xfrm>
              <a:off x="1474560" y="2120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9" name=""/>
            <p:cNvSpPr/>
            <p:nvPr/>
          </p:nvSpPr>
          <p:spPr>
            <a:xfrm>
              <a:off x="1494360" y="2100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0" name=""/>
            <p:cNvSpPr/>
            <p:nvPr/>
          </p:nvSpPr>
          <p:spPr>
            <a:xfrm>
              <a:off x="1507320" y="2077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1" name=""/>
            <p:cNvSpPr/>
            <p:nvPr/>
          </p:nvSpPr>
          <p:spPr>
            <a:xfrm>
              <a:off x="1525320" y="2057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2" name=""/>
            <p:cNvSpPr/>
            <p:nvPr/>
          </p:nvSpPr>
          <p:spPr>
            <a:xfrm>
              <a:off x="1545120" y="2036520"/>
              <a:ext cx="11160" cy="1296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3" name=""/>
            <p:cNvSpPr/>
            <p:nvPr/>
          </p:nvSpPr>
          <p:spPr>
            <a:xfrm>
              <a:off x="1563480" y="2014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4" name=""/>
            <p:cNvSpPr/>
            <p:nvPr/>
          </p:nvSpPr>
          <p:spPr>
            <a:xfrm>
              <a:off x="1576440" y="1993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5" name=""/>
            <p:cNvSpPr/>
            <p:nvPr/>
          </p:nvSpPr>
          <p:spPr>
            <a:xfrm>
              <a:off x="1594440" y="1971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6" name=""/>
            <p:cNvSpPr/>
            <p:nvPr/>
          </p:nvSpPr>
          <p:spPr>
            <a:xfrm>
              <a:off x="1614600" y="1950840"/>
              <a:ext cx="1224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5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7" name=""/>
            <p:cNvSpPr/>
            <p:nvPr/>
          </p:nvSpPr>
          <p:spPr>
            <a:xfrm>
              <a:off x="1632600" y="1936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8" name=""/>
            <p:cNvSpPr/>
            <p:nvPr/>
          </p:nvSpPr>
          <p:spPr>
            <a:xfrm>
              <a:off x="1645560" y="1915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9" name=""/>
            <p:cNvSpPr/>
            <p:nvPr/>
          </p:nvSpPr>
          <p:spPr>
            <a:xfrm>
              <a:off x="1663920" y="1893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0" name=""/>
            <p:cNvSpPr/>
            <p:nvPr/>
          </p:nvSpPr>
          <p:spPr>
            <a:xfrm>
              <a:off x="1683720" y="1873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1" name=""/>
            <p:cNvSpPr/>
            <p:nvPr/>
          </p:nvSpPr>
          <p:spPr>
            <a:xfrm>
              <a:off x="1701720" y="1852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2" name=""/>
            <p:cNvSpPr/>
            <p:nvPr/>
          </p:nvSpPr>
          <p:spPr>
            <a:xfrm>
              <a:off x="1720080" y="1830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3" name=""/>
            <p:cNvSpPr/>
            <p:nvPr/>
          </p:nvSpPr>
          <p:spPr>
            <a:xfrm>
              <a:off x="1733040" y="1809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4" name=""/>
            <p:cNvSpPr/>
            <p:nvPr/>
          </p:nvSpPr>
          <p:spPr>
            <a:xfrm>
              <a:off x="1752840" y="1787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5" name=""/>
            <p:cNvSpPr/>
            <p:nvPr/>
          </p:nvSpPr>
          <p:spPr>
            <a:xfrm>
              <a:off x="1771200" y="1766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6" name=""/>
            <p:cNvSpPr/>
            <p:nvPr/>
          </p:nvSpPr>
          <p:spPr>
            <a:xfrm>
              <a:off x="1789560" y="1746000"/>
              <a:ext cx="12240" cy="2088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4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7" name=""/>
            <p:cNvSpPr/>
            <p:nvPr/>
          </p:nvSpPr>
          <p:spPr>
            <a:xfrm>
              <a:off x="1802160" y="1731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8" name=""/>
            <p:cNvSpPr/>
            <p:nvPr/>
          </p:nvSpPr>
          <p:spPr>
            <a:xfrm>
              <a:off x="1821960" y="1709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9" name=""/>
            <p:cNvSpPr/>
            <p:nvPr/>
          </p:nvSpPr>
          <p:spPr>
            <a:xfrm>
              <a:off x="1840320" y="1689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0" name=""/>
            <p:cNvSpPr/>
            <p:nvPr/>
          </p:nvSpPr>
          <p:spPr>
            <a:xfrm>
              <a:off x="1860120" y="16682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1" name=""/>
            <p:cNvSpPr/>
            <p:nvPr/>
          </p:nvSpPr>
          <p:spPr>
            <a:xfrm>
              <a:off x="1871280" y="1645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2" name=""/>
            <p:cNvSpPr/>
            <p:nvPr/>
          </p:nvSpPr>
          <p:spPr>
            <a:xfrm>
              <a:off x="1891080" y="1625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3" name=""/>
            <p:cNvSpPr/>
            <p:nvPr/>
          </p:nvSpPr>
          <p:spPr>
            <a:xfrm>
              <a:off x="1909440" y="160488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624" name=""/>
          <p:cNvGrpSpPr/>
          <p:nvPr/>
        </p:nvGrpSpPr>
        <p:grpSpPr>
          <a:xfrm>
            <a:off x="826920" y="2063880"/>
            <a:ext cx="1076040" cy="822240"/>
            <a:chOff x="826920" y="2063880"/>
            <a:chExt cx="1076040" cy="822240"/>
          </a:xfrm>
        </p:grpSpPr>
        <p:sp>
          <p:nvSpPr>
            <p:cNvPr id="1625" name=""/>
            <p:cNvSpPr/>
            <p:nvPr/>
          </p:nvSpPr>
          <p:spPr>
            <a:xfrm>
              <a:off x="826920" y="2872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6" name=""/>
            <p:cNvSpPr/>
            <p:nvPr/>
          </p:nvSpPr>
          <p:spPr>
            <a:xfrm>
              <a:off x="846720" y="28576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7" name=""/>
            <p:cNvSpPr/>
            <p:nvPr/>
          </p:nvSpPr>
          <p:spPr>
            <a:xfrm>
              <a:off x="870480" y="2843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8" name=""/>
            <p:cNvSpPr/>
            <p:nvPr/>
          </p:nvSpPr>
          <p:spPr>
            <a:xfrm>
              <a:off x="890280" y="282276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9" name=""/>
            <p:cNvSpPr/>
            <p:nvPr/>
          </p:nvSpPr>
          <p:spPr>
            <a:xfrm>
              <a:off x="908640" y="280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0" name=""/>
            <p:cNvSpPr/>
            <p:nvPr/>
          </p:nvSpPr>
          <p:spPr>
            <a:xfrm>
              <a:off x="933840" y="2794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1" name=""/>
            <p:cNvSpPr/>
            <p:nvPr/>
          </p:nvSpPr>
          <p:spPr>
            <a:xfrm>
              <a:off x="952560" y="2779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2" name=""/>
            <p:cNvSpPr/>
            <p:nvPr/>
          </p:nvSpPr>
          <p:spPr>
            <a:xfrm>
              <a:off x="972000" y="2757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3" name=""/>
            <p:cNvSpPr/>
            <p:nvPr/>
          </p:nvSpPr>
          <p:spPr>
            <a:xfrm>
              <a:off x="997560" y="27450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4" name=""/>
            <p:cNvSpPr/>
            <p:nvPr/>
          </p:nvSpPr>
          <p:spPr>
            <a:xfrm>
              <a:off x="1015920" y="2730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5" name=""/>
            <p:cNvSpPr/>
            <p:nvPr/>
          </p:nvSpPr>
          <p:spPr>
            <a:xfrm>
              <a:off x="1033920" y="2716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6" name=""/>
            <p:cNvSpPr/>
            <p:nvPr/>
          </p:nvSpPr>
          <p:spPr>
            <a:xfrm>
              <a:off x="1059480" y="2694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7" name=""/>
            <p:cNvSpPr/>
            <p:nvPr/>
          </p:nvSpPr>
          <p:spPr>
            <a:xfrm>
              <a:off x="1079280" y="26798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8" name=""/>
            <p:cNvSpPr/>
            <p:nvPr/>
          </p:nvSpPr>
          <p:spPr>
            <a:xfrm>
              <a:off x="1097640" y="26658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9" name=""/>
            <p:cNvSpPr/>
            <p:nvPr/>
          </p:nvSpPr>
          <p:spPr>
            <a:xfrm>
              <a:off x="1116000" y="265284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0" name=""/>
            <p:cNvSpPr/>
            <p:nvPr/>
          </p:nvSpPr>
          <p:spPr>
            <a:xfrm>
              <a:off x="1141200" y="2638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1" name=""/>
            <p:cNvSpPr/>
            <p:nvPr/>
          </p:nvSpPr>
          <p:spPr>
            <a:xfrm>
              <a:off x="1161000" y="26164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2" name=""/>
            <p:cNvSpPr/>
            <p:nvPr/>
          </p:nvSpPr>
          <p:spPr>
            <a:xfrm>
              <a:off x="1179720" y="2602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3" name=""/>
            <p:cNvSpPr/>
            <p:nvPr/>
          </p:nvSpPr>
          <p:spPr>
            <a:xfrm>
              <a:off x="1204920" y="258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4" name=""/>
            <p:cNvSpPr/>
            <p:nvPr/>
          </p:nvSpPr>
          <p:spPr>
            <a:xfrm>
              <a:off x="1222920" y="2573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5" name=""/>
            <p:cNvSpPr/>
            <p:nvPr/>
          </p:nvSpPr>
          <p:spPr>
            <a:xfrm>
              <a:off x="1241640" y="2552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6" name=""/>
            <p:cNvSpPr/>
            <p:nvPr/>
          </p:nvSpPr>
          <p:spPr>
            <a:xfrm>
              <a:off x="1266840" y="2538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7" name=""/>
            <p:cNvSpPr/>
            <p:nvPr/>
          </p:nvSpPr>
          <p:spPr>
            <a:xfrm>
              <a:off x="1286640" y="2524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8" name=""/>
            <p:cNvSpPr/>
            <p:nvPr/>
          </p:nvSpPr>
          <p:spPr>
            <a:xfrm>
              <a:off x="1305000" y="2509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9" name=""/>
            <p:cNvSpPr/>
            <p:nvPr/>
          </p:nvSpPr>
          <p:spPr>
            <a:xfrm>
              <a:off x="1330200" y="2489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0" name=""/>
            <p:cNvSpPr/>
            <p:nvPr/>
          </p:nvSpPr>
          <p:spPr>
            <a:xfrm>
              <a:off x="1348920" y="2475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1" name=""/>
            <p:cNvSpPr/>
            <p:nvPr/>
          </p:nvSpPr>
          <p:spPr>
            <a:xfrm>
              <a:off x="1368360" y="2460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2" name=""/>
            <p:cNvSpPr/>
            <p:nvPr/>
          </p:nvSpPr>
          <p:spPr>
            <a:xfrm>
              <a:off x="1393920" y="24465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3" name=""/>
            <p:cNvSpPr/>
            <p:nvPr/>
          </p:nvSpPr>
          <p:spPr>
            <a:xfrm>
              <a:off x="1412280" y="2426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4" name=""/>
            <p:cNvSpPr/>
            <p:nvPr/>
          </p:nvSpPr>
          <p:spPr>
            <a:xfrm>
              <a:off x="1430280" y="241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5" name=""/>
            <p:cNvSpPr/>
            <p:nvPr/>
          </p:nvSpPr>
          <p:spPr>
            <a:xfrm>
              <a:off x="1455840" y="2397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6" name=""/>
            <p:cNvSpPr/>
            <p:nvPr/>
          </p:nvSpPr>
          <p:spPr>
            <a:xfrm>
              <a:off x="1474200" y="2383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7" name=""/>
            <p:cNvSpPr/>
            <p:nvPr/>
          </p:nvSpPr>
          <p:spPr>
            <a:xfrm>
              <a:off x="1494000" y="236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8" name=""/>
            <p:cNvSpPr/>
            <p:nvPr/>
          </p:nvSpPr>
          <p:spPr>
            <a:xfrm>
              <a:off x="1519200" y="2348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9" name=""/>
            <p:cNvSpPr/>
            <p:nvPr/>
          </p:nvSpPr>
          <p:spPr>
            <a:xfrm>
              <a:off x="1537920" y="2333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0" name=""/>
            <p:cNvSpPr/>
            <p:nvPr/>
          </p:nvSpPr>
          <p:spPr>
            <a:xfrm>
              <a:off x="1555920" y="2319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1" name=""/>
            <p:cNvSpPr/>
            <p:nvPr/>
          </p:nvSpPr>
          <p:spPr>
            <a:xfrm>
              <a:off x="1576080" y="2305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2" name=""/>
            <p:cNvSpPr/>
            <p:nvPr/>
          </p:nvSpPr>
          <p:spPr>
            <a:xfrm>
              <a:off x="1601280" y="2284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3" name=""/>
            <p:cNvSpPr/>
            <p:nvPr/>
          </p:nvSpPr>
          <p:spPr>
            <a:xfrm>
              <a:off x="1619280" y="2270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4" name=""/>
            <p:cNvSpPr/>
            <p:nvPr/>
          </p:nvSpPr>
          <p:spPr>
            <a:xfrm>
              <a:off x="1638000" y="225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5" name=""/>
            <p:cNvSpPr/>
            <p:nvPr/>
          </p:nvSpPr>
          <p:spPr>
            <a:xfrm>
              <a:off x="1663200" y="2241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6" name=""/>
            <p:cNvSpPr/>
            <p:nvPr/>
          </p:nvSpPr>
          <p:spPr>
            <a:xfrm>
              <a:off x="1683000" y="22212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7" name=""/>
            <p:cNvSpPr/>
            <p:nvPr/>
          </p:nvSpPr>
          <p:spPr>
            <a:xfrm>
              <a:off x="1701360" y="2206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8" name=""/>
            <p:cNvSpPr/>
            <p:nvPr/>
          </p:nvSpPr>
          <p:spPr>
            <a:xfrm>
              <a:off x="1726920" y="2192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9" name=""/>
            <p:cNvSpPr/>
            <p:nvPr/>
          </p:nvSpPr>
          <p:spPr>
            <a:xfrm>
              <a:off x="1745280" y="2178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0" name=""/>
            <p:cNvSpPr/>
            <p:nvPr/>
          </p:nvSpPr>
          <p:spPr>
            <a:xfrm>
              <a:off x="1765080" y="2163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1" name=""/>
            <p:cNvSpPr/>
            <p:nvPr/>
          </p:nvSpPr>
          <p:spPr>
            <a:xfrm>
              <a:off x="1788840" y="2141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2" name=""/>
            <p:cNvSpPr/>
            <p:nvPr/>
          </p:nvSpPr>
          <p:spPr>
            <a:xfrm>
              <a:off x="1808640" y="21290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3" name=""/>
            <p:cNvSpPr/>
            <p:nvPr/>
          </p:nvSpPr>
          <p:spPr>
            <a:xfrm>
              <a:off x="1827000" y="2114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4" name=""/>
            <p:cNvSpPr/>
            <p:nvPr/>
          </p:nvSpPr>
          <p:spPr>
            <a:xfrm>
              <a:off x="1852200" y="210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5" name=""/>
            <p:cNvSpPr/>
            <p:nvPr/>
          </p:nvSpPr>
          <p:spPr>
            <a:xfrm>
              <a:off x="1870560" y="2078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6" name=""/>
            <p:cNvSpPr/>
            <p:nvPr/>
          </p:nvSpPr>
          <p:spPr>
            <a:xfrm>
              <a:off x="1890360" y="2063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677" name=""/>
          <p:cNvGrpSpPr/>
          <p:nvPr/>
        </p:nvGrpSpPr>
        <p:grpSpPr>
          <a:xfrm>
            <a:off x="833400" y="2446200"/>
            <a:ext cx="1069560" cy="439560"/>
            <a:chOff x="833400" y="2446200"/>
            <a:chExt cx="1069560" cy="439560"/>
          </a:xfrm>
        </p:grpSpPr>
        <p:sp>
          <p:nvSpPr>
            <p:cNvPr id="1678" name=""/>
            <p:cNvSpPr/>
            <p:nvPr/>
          </p:nvSpPr>
          <p:spPr>
            <a:xfrm flipV="1">
              <a:off x="833400" y="2495520"/>
              <a:ext cx="993600" cy="390240"/>
            </a:xfrm>
            <a:prstGeom prst="line">
              <a:avLst/>
            </a:prstGeom>
            <a:ln w="2052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9" name=""/>
            <p:cNvSpPr/>
            <p:nvPr/>
          </p:nvSpPr>
          <p:spPr>
            <a:xfrm>
              <a:off x="1801440" y="2446200"/>
              <a:ext cx="101520" cy="106200"/>
            </a:xfrm>
            <a:custGeom>
              <a:avLst/>
              <a:gdLst/>
              <a:ahLst/>
              <a:rect l="l" t="t" r="r" b="b"/>
              <a:pathLst>
                <a:path w="72" h="67">
                  <a:moveTo>
                    <a:pt x="23" y="67"/>
                  </a:moveTo>
                  <a:lnTo>
                    <a:pt x="72" y="9"/>
                  </a:lnTo>
                  <a:lnTo>
                    <a:pt x="0" y="0"/>
                  </a:lnTo>
                  <a:lnTo>
                    <a:pt x="23" y="67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680" name=""/>
          <p:cNvGrpSpPr/>
          <p:nvPr/>
        </p:nvGrpSpPr>
        <p:grpSpPr>
          <a:xfrm>
            <a:off x="833400" y="2878200"/>
            <a:ext cx="1069560" cy="22320"/>
            <a:chOff x="833400" y="2878200"/>
            <a:chExt cx="1069560" cy="22320"/>
          </a:xfrm>
        </p:grpSpPr>
        <p:sp>
          <p:nvSpPr>
            <p:cNvPr id="1681" name=""/>
            <p:cNvSpPr/>
            <p:nvPr/>
          </p:nvSpPr>
          <p:spPr>
            <a:xfrm>
              <a:off x="83340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82" name=""/>
            <p:cNvSpPr/>
            <p:nvPr/>
          </p:nvSpPr>
          <p:spPr>
            <a:xfrm>
              <a:off x="85716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83" name=""/>
            <p:cNvSpPr/>
            <p:nvPr/>
          </p:nvSpPr>
          <p:spPr>
            <a:xfrm>
              <a:off x="88236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84" name=""/>
            <p:cNvSpPr/>
            <p:nvPr/>
          </p:nvSpPr>
          <p:spPr>
            <a:xfrm>
              <a:off x="90828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85" name=""/>
            <p:cNvSpPr/>
            <p:nvPr/>
          </p:nvSpPr>
          <p:spPr>
            <a:xfrm>
              <a:off x="93348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86" name=""/>
            <p:cNvSpPr/>
            <p:nvPr/>
          </p:nvSpPr>
          <p:spPr>
            <a:xfrm>
              <a:off x="959040" y="288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87" name=""/>
            <p:cNvSpPr/>
            <p:nvPr/>
          </p:nvSpPr>
          <p:spPr>
            <a:xfrm>
              <a:off x="98424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88" name=""/>
            <p:cNvSpPr/>
            <p:nvPr/>
          </p:nvSpPr>
          <p:spPr>
            <a:xfrm>
              <a:off x="1009440" y="288612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89" name=""/>
            <p:cNvSpPr/>
            <p:nvPr/>
          </p:nvSpPr>
          <p:spPr>
            <a:xfrm>
              <a:off x="103356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90" name=""/>
            <p:cNvSpPr/>
            <p:nvPr/>
          </p:nvSpPr>
          <p:spPr>
            <a:xfrm>
              <a:off x="1059120" y="288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91" name=""/>
            <p:cNvSpPr/>
            <p:nvPr/>
          </p:nvSpPr>
          <p:spPr>
            <a:xfrm>
              <a:off x="108432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92" name=""/>
            <p:cNvSpPr/>
            <p:nvPr/>
          </p:nvSpPr>
          <p:spPr>
            <a:xfrm>
              <a:off x="110988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93" name=""/>
            <p:cNvSpPr/>
            <p:nvPr/>
          </p:nvSpPr>
          <p:spPr>
            <a:xfrm>
              <a:off x="113544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94" name=""/>
            <p:cNvSpPr/>
            <p:nvPr/>
          </p:nvSpPr>
          <p:spPr>
            <a:xfrm>
              <a:off x="1160640" y="28861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95" name=""/>
            <p:cNvSpPr/>
            <p:nvPr/>
          </p:nvSpPr>
          <p:spPr>
            <a:xfrm>
              <a:off x="118476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96" name=""/>
            <p:cNvSpPr/>
            <p:nvPr/>
          </p:nvSpPr>
          <p:spPr>
            <a:xfrm>
              <a:off x="1210320" y="288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97" name=""/>
            <p:cNvSpPr/>
            <p:nvPr/>
          </p:nvSpPr>
          <p:spPr>
            <a:xfrm>
              <a:off x="123552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98" name=""/>
            <p:cNvSpPr/>
            <p:nvPr/>
          </p:nvSpPr>
          <p:spPr>
            <a:xfrm>
              <a:off x="126072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99" name=""/>
            <p:cNvSpPr/>
            <p:nvPr/>
          </p:nvSpPr>
          <p:spPr>
            <a:xfrm>
              <a:off x="1286280" y="288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0" name=""/>
            <p:cNvSpPr/>
            <p:nvPr/>
          </p:nvSpPr>
          <p:spPr>
            <a:xfrm>
              <a:off x="1311840" y="28861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1" name=""/>
            <p:cNvSpPr/>
            <p:nvPr/>
          </p:nvSpPr>
          <p:spPr>
            <a:xfrm>
              <a:off x="133560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2" name=""/>
            <p:cNvSpPr/>
            <p:nvPr/>
          </p:nvSpPr>
          <p:spPr>
            <a:xfrm>
              <a:off x="136116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3" name=""/>
            <p:cNvSpPr/>
            <p:nvPr/>
          </p:nvSpPr>
          <p:spPr>
            <a:xfrm>
              <a:off x="138672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4" name=""/>
            <p:cNvSpPr/>
            <p:nvPr/>
          </p:nvSpPr>
          <p:spPr>
            <a:xfrm>
              <a:off x="141192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5" name=""/>
            <p:cNvSpPr/>
            <p:nvPr/>
          </p:nvSpPr>
          <p:spPr>
            <a:xfrm>
              <a:off x="143748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6" name=""/>
            <p:cNvSpPr/>
            <p:nvPr/>
          </p:nvSpPr>
          <p:spPr>
            <a:xfrm>
              <a:off x="1462680" y="28782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7" name=""/>
            <p:cNvSpPr/>
            <p:nvPr/>
          </p:nvSpPr>
          <p:spPr>
            <a:xfrm>
              <a:off x="148680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8" name=""/>
            <p:cNvSpPr/>
            <p:nvPr/>
          </p:nvSpPr>
          <p:spPr>
            <a:xfrm>
              <a:off x="151200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9" name=""/>
            <p:cNvSpPr/>
            <p:nvPr/>
          </p:nvSpPr>
          <p:spPr>
            <a:xfrm>
              <a:off x="153756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0" name=""/>
            <p:cNvSpPr/>
            <p:nvPr/>
          </p:nvSpPr>
          <p:spPr>
            <a:xfrm>
              <a:off x="156312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1" name=""/>
            <p:cNvSpPr/>
            <p:nvPr/>
          </p:nvSpPr>
          <p:spPr>
            <a:xfrm>
              <a:off x="158832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2" name=""/>
            <p:cNvSpPr/>
            <p:nvPr/>
          </p:nvSpPr>
          <p:spPr>
            <a:xfrm>
              <a:off x="161388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3" name=""/>
            <p:cNvSpPr/>
            <p:nvPr/>
          </p:nvSpPr>
          <p:spPr>
            <a:xfrm>
              <a:off x="163800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4" name=""/>
            <p:cNvSpPr/>
            <p:nvPr/>
          </p:nvSpPr>
          <p:spPr>
            <a:xfrm>
              <a:off x="166320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5" name=""/>
            <p:cNvSpPr/>
            <p:nvPr/>
          </p:nvSpPr>
          <p:spPr>
            <a:xfrm>
              <a:off x="168840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6" name=""/>
            <p:cNvSpPr/>
            <p:nvPr/>
          </p:nvSpPr>
          <p:spPr>
            <a:xfrm>
              <a:off x="171396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7" name=""/>
            <p:cNvSpPr/>
            <p:nvPr/>
          </p:nvSpPr>
          <p:spPr>
            <a:xfrm>
              <a:off x="173916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8" name=""/>
            <p:cNvSpPr/>
            <p:nvPr/>
          </p:nvSpPr>
          <p:spPr>
            <a:xfrm>
              <a:off x="176508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9" name=""/>
            <p:cNvSpPr/>
            <p:nvPr/>
          </p:nvSpPr>
          <p:spPr>
            <a:xfrm>
              <a:off x="178884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0" name=""/>
            <p:cNvSpPr/>
            <p:nvPr/>
          </p:nvSpPr>
          <p:spPr>
            <a:xfrm>
              <a:off x="181404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1" name=""/>
            <p:cNvSpPr/>
            <p:nvPr/>
          </p:nvSpPr>
          <p:spPr>
            <a:xfrm>
              <a:off x="183960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2" name=""/>
            <p:cNvSpPr/>
            <p:nvPr/>
          </p:nvSpPr>
          <p:spPr>
            <a:xfrm>
              <a:off x="186516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3" name=""/>
            <p:cNvSpPr/>
            <p:nvPr/>
          </p:nvSpPr>
          <p:spPr>
            <a:xfrm>
              <a:off x="189036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24" name=""/>
          <p:cNvGrpSpPr/>
          <p:nvPr/>
        </p:nvGrpSpPr>
        <p:grpSpPr>
          <a:xfrm>
            <a:off x="826920" y="2886120"/>
            <a:ext cx="1082520" cy="431280"/>
            <a:chOff x="826920" y="2886120"/>
            <a:chExt cx="1082520" cy="431280"/>
          </a:xfrm>
        </p:grpSpPr>
        <p:sp>
          <p:nvSpPr>
            <p:cNvPr id="1725" name=""/>
            <p:cNvSpPr/>
            <p:nvPr/>
          </p:nvSpPr>
          <p:spPr>
            <a:xfrm>
              <a:off x="826920" y="2886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6" name=""/>
            <p:cNvSpPr/>
            <p:nvPr/>
          </p:nvSpPr>
          <p:spPr>
            <a:xfrm>
              <a:off x="852120" y="2892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7" name=""/>
            <p:cNvSpPr/>
            <p:nvPr/>
          </p:nvSpPr>
          <p:spPr>
            <a:xfrm>
              <a:off x="877680" y="2906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8" name=""/>
            <p:cNvSpPr/>
            <p:nvPr/>
          </p:nvSpPr>
          <p:spPr>
            <a:xfrm>
              <a:off x="896040" y="291456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9" name=""/>
            <p:cNvSpPr/>
            <p:nvPr/>
          </p:nvSpPr>
          <p:spPr>
            <a:xfrm>
              <a:off x="921600" y="292104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0" name=""/>
            <p:cNvSpPr/>
            <p:nvPr/>
          </p:nvSpPr>
          <p:spPr>
            <a:xfrm>
              <a:off x="946800" y="2935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1" name=""/>
            <p:cNvSpPr/>
            <p:nvPr/>
          </p:nvSpPr>
          <p:spPr>
            <a:xfrm>
              <a:off x="972000" y="2941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2" name=""/>
            <p:cNvSpPr/>
            <p:nvPr/>
          </p:nvSpPr>
          <p:spPr>
            <a:xfrm>
              <a:off x="990720" y="29494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3" name=""/>
            <p:cNvSpPr/>
            <p:nvPr/>
          </p:nvSpPr>
          <p:spPr>
            <a:xfrm>
              <a:off x="1015920" y="29638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4" name=""/>
            <p:cNvSpPr/>
            <p:nvPr/>
          </p:nvSpPr>
          <p:spPr>
            <a:xfrm>
              <a:off x="1041120" y="2970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5" name=""/>
            <p:cNvSpPr/>
            <p:nvPr/>
          </p:nvSpPr>
          <p:spPr>
            <a:xfrm>
              <a:off x="1067040" y="2977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6" name=""/>
            <p:cNvSpPr/>
            <p:nvPr/>
          </p:nvSpPr>
          <p:spPr>
            <a:xfrm>
              <a:off x="1090800" y="2984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7" name=""/>
            <p:cNvSpPr/>
            <p:nvPr/>
          </p:nvSpPr>
          <p:spPr>
            <a:xfrm>
              <a:off x="1110600" y="299880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8" name=""/>
            <p:cNvSpPr/>
            <p:nvPr/>
          </p:nvSpPr>
          <p:spPr>
            <a:xfrm>
              <a:off x="1136160" y="300672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9" name=""/>
            <p:cNvSpPr/>
            <p:nvPr/>
          </p:nvSpPr>
          <p:spPr>
            <a:xfrm>
              <a:off x="1161360" y="30128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0" name=""/>
            <p:cNvSpPr/>
            <p:nvPr/>
          </p:nvSpPr>
          <p:spPr>
            <a:xfrm>
              <a:off x="118548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1" name=""/>
            <p:cNvSpPr/>
            <p:nvPr/>
          </p:nvSpPr>
          <p:spPr>
            <a:xfrm>
              <a:off x="1205280" y="303372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2" name=""/>
            <p:cNvSpPr/>
            <p:nvPr/>
          </p:nvSpPr>
          <p:spPr>
            <a:xfrm>
              <a:off x="1230480" y="3041640"/>
              <a:ext cx="11520" cy="1368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3" name=""/>
            <p:cNvSpPr/>
            <p:nvPr/>
          </p:nvSpPr>
          <p:spPr>
            <a:xfrm>
              <a:off x="1254600" y="3055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4" name=""/>
            <p:cNvSpPr/>
            <p:nvPr/>
          </p:nvSpPr>
          <p:spPr>
            <a:xfrm>
              <a:off x="1280160" y="3062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5" name=""/>
            <p:cNvSpPr/>
            <p:nvPr/>
          </p:nvSpPr>
          <p:spPr>
            <a:xfrm>
              <a:off x="1305360" y="3070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6" name=""/>
            <p:cNvSpPr/>
            <p:nvPr/>
          </p:nvSpPr>
          <p:spPr>
            <a:xfrm>
              <a:off x="1323720" y="308448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7" name=""/>
            <p:cNvSpPr/>
            <p:nvPr/>
          </p:nvSpPr>
          <p:spPr>
            <a:xfrm>
              <a:off x="1349280" y="3090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8" name=""/>
            <p:cNvSpPr/>
            <p:nvPr/>
          </p:nvSpPr>
          <p:spPr>
            <a:xfrm>
              <a:off x="1374480" y="3097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9" name=""/>
            <p:cNvSpPr/>
            <p:nvPr/>
          </p:nvSpPr>
          <p:spPr>
            <a:xfrm>
              <a:off x="1400040" y="31114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0" name=""/>
            <p:cNvSpPr/>
            <p:nvPr/>
          </p:nvSpPr>
          <p:spPr>
            <a:xfrm>
              <a:off x="1418400" y="311940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1" name=""/>
            <p:cNvSpPr/>
            <p:nvPr/>
          </p:nvSpPr>
          <p:spPr>
            <a:xfrm>
              <a:off x="1443600" y="3125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2" name=""/>
            <p:cNvSpPr/>
            <p:nvPr/>
          </p:nvSpPr>
          <p:spPr>
            <a:xfrm>
              <a:off x="1469520" y="3139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3" name=""/>
            <p:cNvSpPr/>
            <p:nvPr/>
          </p:nvSpPr>
          <p:spPr>
            <a:xfrm>
              <a:off x="1494720" y="3147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4" name=""/>
            <p:cNvSpPr/>
            <p:nvPr/>
          </p:nvSpPr>
          <p:spPr>
            <a:xfrm>
              <a:off x="1519920" y="315432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5" name=""/>
            <p:cNvSpPr/>
            <p:nvPr/>
          </p:nvSpPr>
          <p:spPr>
            <a:xfrm>
              <a:off x="1538640" y="3168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6" name=""/>
            <p:cNvSpPr/>
            <p:nvPr/>
          </p:nvSpPr>
          <p:spPr>
            <a:xfrm>
              <a:off x="1563840" y="317628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7" name=""/>
            <p:cNvSpPr/>
            <p:nvPr/>
          </p:nvSpPr>
          <p:spPr>
            <a:xfrm>
              <a:off x="1589040" y="3182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8" name=""/>
            <p:cNvSpPr/>
            <p:nvPr/>
          </p:nvSpPr>
          <p:spPr>
            <a:xfrm>
              <a:off x="1614600" y="318924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9" name=""/>
            <p:cNvSpPr/>
            <p:nvPr/>
          </p:nvSpPr>
          <p:spPr>
            <a:xfrm>
              <a:off x="1632960" y="3203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0" name=""/>
            <p:cNvSpPr/>
            <p:nvPr/>
          </p:nvSpPr>
          <p:spPr>
            <a:xfrm>
              <a:off x="1658160" y="3211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1" name=""/>
            <p:cNvSpPr/>
            <p:nvPr/>
          </p:nvSpPr>
          <p:spPr>
            <a:xfrm>
              <a:off x="1684080" y="3217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2" name=""/>
            <p:cNvSpPr/>
            <p:nvPr/>
          </p:nvSpPr>
          <p:spPr>
            <a:xfrm>
              <a:off x="1707840" y="323208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3" name=""/>
            <p:cNvSpPr/>
            <p:nvPr/>
          </p:nvSpPr>
          <p:spPr>
            <a:xfrm>
              <a:off x="1733400" y="3240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4" name=""/>
            <p:cNvSpPr/>
            <p:nvPr/>
          </p:nvSpPr>
          <p:spPr>
            <a:xfrm>
              <a:off x="1753200" y="3246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5" name=""/>
            <p:cNvSpPr/>
            <p:nvPr/>
          </p:nvSpPr>
          <p:spPr>
            <a:xfrm>
              <a:off x="1778400" y="326052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6" name=""/>
            <p:cNvSpPr/>
            <p:nvPr/>
          </p:nvSpPr>
          <p:spPr>
            <a:xfrm>
              <a:off x="1802520" y="32684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7" name=""/>
            <p:cNvSpPr/>
            <p:nvPr/>
          </p:nvSpPr>
          <p:spPr>
            <a:xfrm>
              <a:off x="1828080" y="3274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8" name=""/>
            <p:cNvSpPr/>
            <p:nvPr/>
          </p:nvSpPr>
          <p:spPr>
            <a:xfrm>
              <a:off x="1847520" y="328932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9" name=""/>
            <p:cNvSpPr/>
            <p:nvPr/>
          </p:nvSpPr>
          <p:spPr>
            <a:xfrm>
              <a:off x="1871640" y="3295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0" name=""/>
            <p:cNvSpPr/>
            <p:nvPr/>
          </p:nvSpPr>
          <p:spPr>
            <a:xfrm>
              <a:off x="1897200" y="3303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71" name=""/>
          <p:cNvGrpSpPr/>
          <p:nvPr/>
        </p:nvGrpSpPr>
        <p:grpSpPr>
          <a:xfrm>
            <a:off x="857160" y="2892600"/>
            <a:ext cx="1045800" cy="870840"/>
            <a:chOff x="857160" y="2892600"/>
            <a:chExt cx="1045800" cy="870840"/>
          </a:xfrm>
        </p:grpSpPr>
        <p:sp>
          <p:nvSpPr>
            <p:cNvPr id="1772" name=""/>
            <p:cNvSpPr/>
            <p:nvPr/>
          </p:nvSpPr>
          <p:spPr>
            <a:xfrm>
              <a:off x="857160" y="2892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3" name=""/>
            <p:cNvSpPr/>
            <p:nvPr/>
          </p:nvSpPr>
          <p:spPr>
            <a:xfrm>
              <a:off x="876960" y="2906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4" name=""/>
            <p:cNvSpPr/>
            <p:nvPr/>
          </p:nvSpPr>
          <p:spPr>
            <a:xfrm>
              <a:off x="894960" y="2927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5" name=""/>
            <p:cNvSpPr/>
            <p:nvPr/>
          </p:nvSpPr>
          <p:spPr>
            <a:xfrm>
              <a:off x="920520" y="29415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6" name=""/>
            <p:cNvSpPr/>
            <p:nvPr/>
          </p:nvSpPr>
          <p:spPr>
            <a:xfrm>
              <a:off x="938880" y="29559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7" name=""/>
            <p:cNvSpPr/>
            <p:nvPr/>
          </p:nvSpPr>
          <p:spPr>
            <a:xfrm>
              <a:off x="958680" y="2977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8" name=""/>
            <p:cNvSpPr/>
            <p:nvPr/>
          </p:nvSpPr>
          <p:spPr>
            <a:xfrm>
              <a:off x="977040" y="2992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9" name=""/>
            <p:cNvSpPr/>
            <p:nvPr/>
          </p:nvSpPr>
          <p:spPr>
            <a:xfrm>
              <a:off x="1002240" y="301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0" name=""/>
            <p:cNvSpPr/>
            <p:nvPr/>
          </p:nvSpPr>
          <p:spPr>
            <a:xfrm>
              <a:off x="102096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1" name=""/>
            <p:cNvSpPr/>
            <p:nvPr/>
          </p:nvSpPr>
          <p:spPr>
            <a:xfrm>
              <a:off x="1040400" y="304164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2" name=""/>
            <p:cNvSpPr/>
            <p:nvPr/>
          </p:nvSpPr>
          <p:spPr>
            <a:xfrm>
              <a:off x="1059120" y="3062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3" name=""/>
            <p:cNvSpPr/>
            <p:nvPr/>
          </p:nvSpPr>
          <p:spPr>
            <a:xfrm>
              <a:off x="1078560" y="3076560"/>
              <a:ext cx="11520" cy="1368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4" name=""/>
            <p:cNvSpPr/>
            <p:nvPr/>
          </p:nvSpPr>
          <p:spPr>
            <a:xfrm>
              <a:off x="1102680" y="309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5" name=""/>
            <p:cNvSpPr/>
            <p:nvPr/>
          </p:nvSpPr>
          <p:spPr>
            <a:xfrm>
              <a:off x="1122480" y="31114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6" name=""/>
            <p:cNvSpPr/>
            <p:nvPr/>
          </p:nvSpPr>
          <p:spPr>
            <a:xfrm>
              <a:off x="1140480" y="3125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7" name=""/>
            <p:cNvSpPr/>
            <p:nvPr/>
          </p:nvSpPr>
          <p:spPr>
            <a:xfrm>
              <a:off x="1160640" y="31478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8" name=""/>
            <p:cNvSpPr/>
            <p:nvPr/>
          </p:nvSpPr>
          <p:spPr>
            <a:xfrm>
              <a:off x="1184400" y="316224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9" name=""/>
            <p:cNvSpPr/>
            <p:nvPr/>
          </p:nvSpPr>
          <p:spPr>
            <a:xfrm>
              <a:off x="1204200" y="317628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0" name=""/>
            <p:cNvSpPr/>
            <p:nvPr/>
          </p:nvSpPr>
          <p:spPr>
            <a:xfrm>
              <a:off x="1222560" y="31971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1" name=""/>
            <p:cNvSpPr/>
            <p:nvPr/>
          </p:nvSpPr>
          <p:spPr>
            <a:xfrm>
              <a:off x="1241280" y="3211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2" name=""/>
            <p:cNvSpPr/>
            <p:nvPr/>
          </p:nvSpPr>
          <p:spPr>
            <a:xfrm>
              <a:off x="1260720" y="3225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3" name=""/>
            <p:cNvSpPr/>
            <p:nvPr/>
          </p:nvSpPr>
          <p:spPr>
            <a:xfrm>
              <a:off x="1286280" y="32461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4" name=""/>
            <p:cNvSpPr/>
            <p:nvPr/>
          </p:nvSpPr>
          <p:spPr>
            <a:xfrm>
              <a:off x="1304640" y="3260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5" name=""/>
            <p:cNvSpPr/>
            <p:nvPr/>
          </p:nvSpPr>
          <p:spPr>
            <a:xfrm>
              <a:off x="1322640" y="328140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6" name=""/>
            <p:cNvSpPr/>
            <p:nvPr/>
          </p:nvSpPr>
          <p:spPr>
            <a:xfrm>
              <a:off x="1342800" y="3295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7" name=""/>
            <p:cNvSpPr/>
            <p:nvPr/>
          </p:nvSpPr>
          <p:spPr>
            <a:xfrm>
              <a:off x="1368000" y="3309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8" name=""/>
            <p:cNvSpPr/>
            <p:nvPr/>
          </p:nvSpPr>
          <p:spPr>
            <a:xfrm>
              <a:off x="1386360" y="333216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9" name=""/>
            <p:cNvSpPr/>
            <p:nvPr/>
          </p:nvSpPr>
          <p:spPr>
            <a:xfrm>
              <a:off x="1404720" y="33462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0" name=""/>
            <p:cNvSpPr/>
            <p:nvPr/>
          </p:nvSpPr>
          <p:spPr>
            <a:xfrm>
              <a:off x="1424520" y="33591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1" name=""/>
            <p:cNvSpPr/>
            <p:nvPr/>
          </p:nvSpPr>
          <p:spPr>
            <a:xfrm>
              <a:off x="1442880" y="3381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2" name=""/>
            <p:cNvSpPr/>
            <p:nvPr/>
          </p:nvSpPr>
          <p:spPr>
            <a:xfrm>
              <a:off x="1468440" y="3395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3" name=""/>
            <p:cNvSpPr/>
            <p:nvPr/>
          </p:nvSpPr>
          <p:spPr>
            <a:xfrm>
              <a:off x="1486800" y="3416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4" name=""/>
            <p:cNvSpPr/>
            <p:nvPr/>
          </p:nvSpPr>
          <p:spPr>
            <a:xfrm>
              <a:off x="1506600" y="3430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5" name=""/>
            <p:cNvSpPr/>
            <p:nvPr/>
          </p:nvSpPr>
          <p:spPr>
            <a:xfrm>
              <a:off x="1524960" y="344484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6" name=""/>
            <p:cNvSpPr/>
            <p:nvPr/>
          </p:nvSpPr>
          <p:spPr>
            <a:xfrm>
              <a:off x="1550160" y="346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7" name=""/>
            <p:cNvSpPr/>
            <p:nvPr/>
          </p:nvSpPr>
          <p:spPr>
            <a:xfrm>
              <a:off x="1568520" y="347976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8" name=""/>
            <p:cNvSpPr/>
            <p:nvPr/>
          </p:nvSpPr>
          <p:spPr>
            <a:xfrm>
              <a:off x="1588320" y="3493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9" name=""/>
            <p:cNvSpPr/>
            <p:nvPr/>
          </p:nvSpPr>
          <p:spPr>
            <a:xfrm>
              <a:off x="1606680" y="35161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0" name=""/>
            <p:cNvSpPr/>
            <p:nvPr/>
          </p:nvSpPr>
          <p:spPr>
            <a:xfrm>
              <a:off x="1626120" y="3530520"/>
              <a:ext cx="11520" cy="1224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1" name=""/>
            <p:cNvSpPr/>
            <p:nvPr/>
          </p:nvSpPr>
          <p:spPr>
            <a:xfrm>
              <a:off x="1650240" y="3551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2" name=""/>
            <p:cNvSpPr/>
            <p:nvPr/>
          </p:nvSpPr>
          <p:spPr>
            <a:xfrm>
              <a:off x="1670040" y="3565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3" name=""/>
            <p:cNvSpPr/>
            <p:nvPr/>
          </p:nvSpPr>
          <p:spPr>
            <a:xfrm>
              <a:off x="1688400" y="357984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4" name=""/>
            <p:cNvSpPr/>
            <p:nvPr/>
          </p:nvSpPr>
          <p:spPr>
            <a:xfrm>
              <a:off x="1706760" y="3600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5" name=""/>
            <p:cNvSpPr/>
            <p:nvPr/>
          </p:nvSpPr>
          <p:spPr>
            <a:xfrm>
              <a:off x="1726920" y="361476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6" name=""/>
            <p:cNvSpPr/>
            <p:nvPr/>
          </p:nvSpPr>
          <p:spPr>
            <a:xfrm>
              <a:off x="1752120" y="3628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7" name=""/>
            <p:cNvSpPr/>
            <p:nvPr/>
          </p:nvSpPr>
          <p:spPr>
            <a:xfrm>
              <a:off x="1770480" y="36496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8" name=""/>
            <p:cNvSpPr/>
            <p:nvPr/>
          </p:nvSpPr>
          <p:spPr>
            <a:xfrm>
              <a:off x="1788840" y="36637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9" name=""/>
            <p:cNvSpPr/>
            <p:nvPr/>
          </p:nvSpPr>
          <p:spPr>
            <a:xfrm>
              <a:off x="1808280" y="3678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0" name=""/>
            <p:cNvSpPr/>
            <p:nvPr/>
          </p:nvSpPr>
          <p:spPr>
            <a:xfrm>
              <a:off x="1834200" y="3700440"/>
              <a:ext cx="1224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1" name=""/>
            <p:cNvSpPr/>
            <p:nvPr/>
          </p:nvSpPr>
          <p:spPr>
            <a:xfrm>
              <a:off x="1852200" y="3713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2" name=""/>
            <p:cNvSpPr/>
            <p:nvPr/>
          </p:nvSpPr>
          <p:spPr>
            <a:xfrm>
              <a:off x="1870560" y="37353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3" name=""/>
            <p:cNvSpPr/>
            <p:nvPr/>
          </p:nvSpPr>
          <p:spPr>
            <a:xfrm>
              <a:off x="1890360" y="374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824" name=""/>
          <p:cNvGrpSpPr/>
          <p:nvPr/>
        </p:nvGrpSpPr>
        <p:grpSpPr>
          <a:xfrm>
            <a:off x="852480" y="2871720"/>
            <a:ext cx="1107720" cy="1309680"/>
            <a:chOff x="852480" y="2871720"/>
            <a:chExt cx="1107720" cy="1309680"/>
          </a:xfrm>
        </p:grpSpPr>
        <p:sp>
          <p:nvSpPr>
            <p:cNvPr id="1825" name=""/>
            <p:cNvSpPr/>
            <p:nvPr/>
          </p:nvSpPr>
          <p:spPr>
            <a:xfrm>
              <a:off x="852480" y="2871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6" name=""/>
            <p:cNvSpPr/>
            <p:nvPr/>
          </p:nvSpPr>
          <p:spPr>
            <a:xfrm>
              <a:off x="870840" y="2892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7" name=""/>
            <p:cNvSpPr/>
            <p:nvPr/>
          </p:nvSpPr>
          <p:spPr>
            <a:xfrm>
              <a:off x="890640" y="291456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8" name=""/>
            <p:cNvSpPr/>
            <p:nvPr/>
          </p:nvSpPr>
          <p:spPr>
            <a:xfrm>
              <a:off x="903240" y="293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9" name=""/>
            <p:cNvSpPr/>
            <p:nvPr/>
          </p:nvSpPr>
          <p:spPr>
            <a:xfrm>
              <a:off x="921600" y="2955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0" name=""/>
            <p:cNvSpPr/>
            <p:nvPr/>
          </p:nvSpPr>
          <p:spPr>
            <a:xfrm>
              <a:off x="939960" y="2970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1" name=""/>
            <p:cNvSpPr/>
            <p:nvPr/>
          </p:nvSpPr>
          <p:spPr>
            <a:xfrm>
              <a:off x="959760" y="2992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2" name=""/>
            <p:cNvSpPr/>
            <p:nvPr/>
          </p:nvSpPr>
          <p:spPr>
            <a:xfrm>
              <a:off x="972360" y="3012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3" name=""/>
            <p:cNvSpPr/>
            <p:nvPr/>
          </p:nvSpPr>
          <p:spPr>
            <a:xfrm>
              <a:off x="990720" y="30337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4" name=""/>
            <p:cNvSpPr/>
            <p:nvPr/>
          </p:nvSpPr>
          <p:spPr>
            <a:xfrm>
              <a:off x="1010520" y="305568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5" name=""/>
            <p:cNvSpPr/>
            <p:nvPr/>
          </p:nvSpPr>
          <p:spPr>
            <a:xfrm>
              <a:off x="1028880" y="30765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6" name=""/>
            <p:cNvSpPr/>
            <p:nvPr/>
          </p:nvSpPr>
          <p:spPr>
            <a:xfrm>
              <a:off x="1041480" y="3097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7" name=""/>
            <p:cNvSpPr/>
            <p:nvPr/>
          </p:nvSpPr>
          <p:spPr>
            <a:xfrm>
              <a:off x="1060200" y="3119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8" name=""/>
            <p:cNvSpPr/>
            <p:nvPr/>
          </p:nvSpPr>
          <p:spPr>
            <a:xfrm>
              <a:off x="1079640" y="313992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9" name=""/>
            <p:cNvSpPr/>
            <p:nvPr/>
          </p:nvSpPr>
          <p:spPr>
            <a:xfrm>
              <a:off x="1098000" y="3162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0" name=""/>
            <p:cNvSpPr/>
            <p:nvPr/>
          </p:nvSpPr>
          <p:spPr>
            <a:xfrm>
              <a:off x="1110600" y="317628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1" name=""/>
            <p:cNvSpPr/>
            <p:nvPr/>
          </p:nvSpPr>
          <p:spPr>
            <a:xfrm>
              <a:off x="1129320" y="3197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2" name=""/>
            <p:cNvSpPr/>
            <p:nvPr/>
          </p:nvSpPr>
          <p:spPr>
            <a:xfrm>
              <a:off x="1149120" y="3217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3" name=""/>
            <p:cNvSpPr/>
            <p:nvPr/>
          </p:nvSpPr>
          <p:spPr>
            <a:xfrm>
              <a:off x="1167120" y="3240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4" name=""/>
            <p:cNvSpPr/>
            <p:nvPr/>
          </p:nvSpPr>
          <p:spPr>
            <a:xfrm>
              <a:off x="1180080" y="3260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5" name=""/>
            <p:cNvSpPr/>
            <p:nvPr/>
          </p:nvSpPr>
          <p:spPr>
            <a:xfrm>
              <a:off x="1198440" y="3281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6" name=""/>
            <p:cNvSpPr/>
            <p:nvPr/>
          </p:nvSpPr>
          <p:spPr>
            <a:xfrm>
              <a:off x="1218240" y="3303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7" name=""/>
            <p:cNvSpPr/>
            <p:nvPr/>
          </p:nvSpPr>
          <p:spPr>
            <a:xfrm>
              <a:off x="1236240" y="3324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8" name=""/>
            <p:cNvSpPr/>
            <p:nvPr/>
          </p:nvSpPr>
          <p:spPr>
            <a:xfrm>
              <a:off x="1249200" y="334620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9" name=""/>
            <p:cNvSpPr/>
            <p:nvPr/>
          </p:nvSpPr>
          <p:spPr>
            <a:xfrm>
              <a:off x="1267560" y="3367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0" name=""/>
            <p:cNvSpPr/>
            <p:nvPr/>
          </p:nvSpPr>
          <p:spPr>
            <a:xfrm>
              <a:off x="1287360" y="3381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1" name=""/>
            <p:cNvSpPr/>
            <p:nvPr/>
          </p:nvSpPr>
          <p:spPr>
            <a:xfrm>
              <a:off x="1305360" y="3402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2" name=""/>
            <p:cNvSpPr/>
            <p:nvPr/>
          </p:nvSpPr>
          <p:spPr>
            <a:xfrm>
              <a:off x="1318320" y="3423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3" name=""/>
            <p:cNvSpPr/>
            <p:nvPr/>
          </p:nvSpPr>
          <p:spPr>
            <a:xfrm>
              <a:off x="1336680" y="3444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4" name=""/>
            <p:cNvSpPr/>
            <p:nvPr/>
          </p:nvSpPr>
          <p:spPr>
            <a:xfrm>
              <a:off x="1356480" y="3465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5" name=""/>
            <p:cNvSpPr/>
            <p:nvPr/>
          </p:nvSpPr>
          <p:spPr>
            <a:xfrm>
              <a:off x="1374840" y="3487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6" name=""/>
            <p:cNvSpPr/>
            <p:nvPr/>
          </p:nvSpPr>
          <p:spPr>
            <a:xfrm>
              <a:off x="1387440" y="350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7" name=""/>
            <p:cNvSpPr/>
            <p:nvPr/>
          </p:nvSpPr>
          <p:spPr>
            <a:xfrm>
              <a:off x="1405800" y="35305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8" name=""/>
            <p:cNvSpPr/>
            <p:nvPr/>
          </p:nvSpPr>
          <p:spPr>
            <a:xfrm>
              <a:off x="1425600" y="3551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9" name=""/>
            <p:cNvSpPr/>
            <p:nvPr/>
          </p:nvSpPr>
          <p:spPr>
            <a:xfrm>
              <a:off x="1443960" y="3571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0" name=""/>
            <p:cNvSpPr/>
            <p:nvPr/>
          </p:nvSpPr>
          <p:spPr>
            <a:xfrm>
              <a:off x="1456560" y="3585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1" name=""/>
            <p:cNvSpPr/>
            <p:nvPr/>
          </p:nvSpPr>
          <p:spPr>
            <a:xfrm>
              <a:off x="1474920" y="360828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2" name=""/>
            <p:cNvSpPr/>
            <p:nvPr/>
          </p:nvSpPr>
          <p:spPr>
            <a:xfrm>
              <a:off x="1494720" y="362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3" name=""/>
            <p:cNvSpPr/>
            <p:nvPr/>
          </p:nvSpPr>
          <p:spPr>
            <a:xfrm>
              <a:off x="1513080" y="3649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4" name=""/>
            <p:cNvSpPr/>
            <p:nvPr/>
          </p:nvSpPr>
          <p:spPr>
            <a:xfrm>
              <a:off x="1532880" y="367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5" name=""/>
            <p:cNvSpPr/>
            <p:nvPr/>
          </p:nvSpPr>
          <p:spPr>
            <a:xfrm>
              <a:off x="1545480" y="36925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6" name=""/>
            <p:cNvSpPr/>
            <p:nvPr/>
          </p:nvSpPr>
          <p:spPr>
            <a:xfrm>
              <a:off x="1563840" y="3713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7" name=""/>
            <p:cNvSpPr/>
            <p:nvPr/>
          </p:nvSpPr>
          <p:spPr>
            <a:xfrm>
              <a:off x="158220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8" name=""/>
            <p:cNvSpPr/>
            <p:nvPr/>
          </p:nvSpPr>
          <p:spPr>
            <a:xfrm>
              <a:off x="1602000" y="3755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9" name=""/>
            <p:cNvSpPr/>
            <p:nvPr/>
          </p:nvSpPr>
          <p:spPr>
            <a:xfrm>
              <a:off x="1614600" y="3778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0" name=""/>
            <p:cNvSpPr/>
            <p:nvPr/>
          </p:nvSpPr>
          <p:spPr>
            <a:xfrm>
              <a:off x="1632960" y="379224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1" name=""/>
            <p:cNvSpPr/>
            <p:nvPr/>
          </p:nvSpPr>
          <p:spPr>
            <a:xfrm>
              <a:off x="1651320" y="3813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2" name=""/>
            <p:cNvSpPr/>
            <p:nvPr/>
          </p:nvSpPr>
          <p:spPr>
            <a:xfrm>
              <a:off x="1671120" y="3833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3" name=""/>
            <p:cNvSpPr/>
            <p:nvPr/>
          </p:nvSpPr>
          <p:spPr>
            <a:xfrm>
              <a:off x="1683720" y="3855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4" name=""/>
            <p:cNvSpPr/>
            <p:nvPr/>
          </p:nvSpPr>
          <p:spPr>
            <a:xfrm>
              <a:off x="1702080" y="3876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5" name=""/>
            <p:cNvSpPr/>
            <p:nvPr/>
          </p:nvSpPr>
          <p:spPr>
            <a:xfrm>
              <a:off x="1720440" y="3897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6" name=""/>
            <p:cNvSpPr/>
            <p:nvPr/>
          </p:nvSpPr>
          <p:spPr>
            <a:xfrm>
              <a:off x="1740240" y="3919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7" name=""/>
            <p:cNvSpPr/>
            <p:nvPr/>
          </p:nvSpPr>
          <p:spPr>
            <a:xfrm>
              <a:off x="1752840" y="3940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8" name=""/>
            <p:cNvSpPr/>
            <p:nvPr/>
          </p:nvSpPr>
          <p:spPr>
            <a:xfrm>
              <a:off x="1771200" y="39621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9" name=""/>
            <p:cNvSpPr/>
            <p:nvPr/>
          </p:nvSpPr>
          <p:spPr>
            <a:xfrm>
              <a:off x="1789920" y="3983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0" name=""/>
            <p:cNvSpPr/>
            <p:nvPr/>
          </p:nvSpPr>
          <p:spPr>
            <a:xfrm>
              <a:off x="1809360" y="3997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1" name=""/>
            <p:cNvSpPr/>
            <p:nvPr/>
          </p:nvSpPr>
          <p:spPr>
            <a:xfrm>
              <a:off x="1822320" y="4017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2" name=""/>
            <p:cNvSpPr/>
            <p:nvPr/>
          </p:nvSpPr>
          <p:spPr>
            <a:xfrm>
              <a:off x="1840320" y="40399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3" name=""/>
            <p:cNvSpPr/>
            <p:nvPr/>
          </p:nvSpPr>
          <p:spPr>
            <a:xfrm>
              <a:off x="1860120" y="406080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4" name=""/>
            <p:cNvSpPr/>
            <p:nvPr/>
          </p:nvSpPr>
          <p:spPr>
            <a:xfrm>
              <a:off x="1878480" y="4081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5" name=""/>
            <p:cNvSpPr/>
            <p:nvPr/>
          </p:nvSpPr>
          <p:spPr>
            <a:xfrm>
              <a:off x="1891440" y="4103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6" name=""/>
            <p:cNvSpPr/>
            <p:nvPr/>
          </p:nvSpPr>
          <p:spPr>
            <a:xfrm>
              <a:off x="1909440" y="4124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7" name=""/>
            <p:cNvSpPr/>
            <p:nvPr/>
          </p:nvSpPr>
          <p:spPr>
            <a:xfrm>
              <a:off x="1929240" y="41446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8" name=""/>
            <p:cNvSpPr/>
            <p:nvPr/>
          </p:nvSpPr>
          <p:spPr>
            <a:xfrm>
              <a:off x="1947600" y="4167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889" name=""/>
          <p:cNvGrpSpPr/>
          <p:nvPr/>
        </p:nvGrpSpPr>
        <p:grpSpPr>
          <a:xfrm>
            <a:off x="2022480" y="1596960"/>
            <a:ext cx="1095120" cy="842760"/>
            <a:chOff x="2022480" y="1596960"/>
            <a:chExt cx="1095120" cy="842760"/>
          </a:xfrm>
        </p:grpSpPr>
        <p:sp>
          <p:nvSpPr>
            <p:cNvPr id="1890" name=""/>
            <p:cNvSpPr/>
            <p:nvPr/>
          </p:nvSpPr>
          <p:spPr>
            <a:xfrm>
              <a:off x="2022480" y="2425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1" name=""/>
            <p:cNvSpPr/>
            <p:nvPr/>
          </p:nvSpPr>
          <p:spPr>
            <a:xfrm>
              <a:off x="2042280" y="2411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2" name=""/>
            <p:cNvSpPr/>
            <p:nvPr/>
          </p:nvSpPr>
          <p:spPr>
            <a:xfrm>
              <a:off x="2067480" y="23907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3" name=""/>
            <p:cNvSpPr/>
            <p:nvPr/>
          </p:nvSpPr>
          <p:spPr>
            <a:xfrm>
              <a:off x="2085840" y="2376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4" name=""/>
            <p:cNvSpPr/>
            <p:nvPr/>
          </p:nvSpPr>
          <p:spPr>
            <a:xfrm>
              <a:off x="2104200" y="2361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5" name=""/>
            <p:cNvSpPr/>
            <p:nvPr/>
          </p:nvSpPr>
          <p:spPr>
            <a:xfrm>
              <a:off x="2129400" y="2347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6" name=""/>
            <p:cNvSpPr/>
            <p:nvPr/>
          </p:nvSpPr>
          <p:spPr>
            <a:xfrm>
              <a:off x="2149560" y="2325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7" name=""/>
            <p:cNvSpPr/>
            <p:nvPr/>
          </p:nvSpPr>
          <p:spPr>
            <a:xfrm>
              <a:off x="2167560" y="2311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8" name=""/>
            <p:cNvSpPr/>
            <p:nvPr/>
          </p:nvSpPr>
          <p:spPr>
            <a:xfrm>
              <a:off x="2186280" y="22986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9" name=""/>
            <p:cNvSpPr/>
            <p:nvPr/>
          </p:nvSpPr>
          <p:spPr>
            <a:xfrm>
              <a:off x="2211480" y="2284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0" name=""/>
            <p:cNvSpPr/>
            <p:nvPr/>
          </p:nvSpPr>
          <p:spPr>
            <a:xfrm>
              <a:off x="2231280" y="2261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1" name=""/>
            <p:cNvSpPr/>
            <p:nvPr/>
          </p:nvSpPr>
          <p:spPr>
            <a:xfrm>
              <a:off x="2249640" y="2247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2" name=""/>
            <p:cNvSpPr/>
            <p:nvPr/>
          </p:nvSpPr>
          <p:spPr>
            <a:xfrm>
              <a:off x="2274840" y="223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3" name=""/>
            <p:cNvSpPr/>
            <p:nvPr/>
          </p:nvSpPr>
          <p:spPr>
            <a:xfrm>
              <a:off x="2293560" y="22208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4" name=""/>
            <p:cNvSpPr/>
            <p:nvPr/>
          </p:nvSpPr>
          <p:spPr>
            <a:xfrm>
              <a:off x="2313360" y="2198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5" name=""/>
            <p:cNvSpPr/>
            <p:nvPr/>
          </p:nvSpPr>
          <p:spPr>
            <a:xfrm>
              <a:off x="2337480" y="2184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6" name=""/>
            <p:cNvSpPr/>
            <p:nvPr/>
          </p:nvSpPr>
          <p:spPr>
            <a:xfrm>
              <a:off x="2356920" y="2170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7" name=""/>
            <p:cNvSpPr/>
            <p:nvPr/>
          </p:nvSpPr>
          <p:spPr>
            <a:xfrm>
              <a:off x="2375280" y="2155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8" name=""/>
            <p:cNvSpPr/>
            <p:nvPr/>
          </p:nvSpPr>
          <p:spPr>
            <a:xfrm>
              <a:off x="2395080" y="213516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9" name=""/>
            <p:cNvSpPr/>
            <p:nvPr/>
          </p:nvSpPr>
          <p:spPr>
            <a:xfrm>
              <a:off x="2418840" y="2120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0" name=""/>
            <p:cNvSpPr/>
            <p:nvPr/>
          </p:nvSpPr>
          <p:spPr>
            <a:xfrm>
              <a:off x="2438640" y="210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1" name=""/>
            <p:cNvSpPr/>
            <p:nvPr/>
          </p:nvSpPr>
          <p:spPr>
            <a:xfrm>
              <a:off x="2457000" y="2092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2" name=""/>
            <p:cNvSpPr/>
            <p:nvPr/>
          </p:nvSpPr>
          <p:spPr>
            <a:xfrm>
              <a:off x="2482560" y="2071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3" name=""/>
            <p:cNvSpPr/>
            <p:nvPr/>
          </p:nvSpPr>
          <p:spPr>
            <a:xfrm>
              <a:off x="2500920" y="2057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4" name=""/>
            <p:cNvSpPr/>
            <p:nvPr/>
          </p:nvSpPr>
          <p:spPr>
            <a:xfrm>
              <a:off x="2520720" y="2043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5" name=""/>
            <p:cNvSpPr/>
            <p:nvPr/>
          </p:nvSpPr>
          <p:spPr>
            <a:xfrm>
              <a:off x="2545920" y="2028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6" name=""/>
            <p:cNvSpPr/>
            <p:nvPr/>
          </p:nvSpPr>
          <p:spPr>
            <a:xfrm>
              <a:off x="2564280" y="2008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7" name=""/>
            <p:cNvSpPr/>
            <p:nvPr/>
          </p:nvSpPr>
          <p:spPr>
            <a:xfrm>
              <a:off x="2583000" y="1993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8" name=""/>
            <p:cNvSpPr/>
            <p:nvPr/>
          </p:nvSpPr>
          <p:spPr>
            <a:xfrm>
              <a:off x="2608200" y="1979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9" name=""/>
            <p:cNvSpPr/>
            <p:nvPr/>
          </p:nvSpPr>
          <p:spPr>
            <a:xfrm>
              <a:off x="2628000" y="19652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20" name=""/>
            <p:cNvSpPr/>
            <p:nvPr/>
          </p:nvSpPr>
          <p:spPr>
            <a:xfrm>
              <a:off x="2646360" y="1944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21" name=""/>
            <p:cNvSpPr/>
            <p:nvPr/>
          </p:nvSpPr>
          <p:spPr>
            <a:xfrm>
              <a:off x="2664720" y="1930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22" name=""/>
            <p:cNvSpPr/>
            <p:nvPr/>
          </p:nvSpPr>
          <p:spPr>
            <a:xfrm>
              <a:off x="2690280" y="1915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23" name=""/>
            <p:cNvSpPr/>
            <p:nvPr/>
          </p:nvSpPr>
          <p:spPr>
            <a:xfrm>
              <a:off x="2710080" y="19015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24" name=""/>
            <p:cNvSpPr/>
            <p:nvPr/>
          </p:nvSpPr>
          <p:spPr>
            <a:xfrm>
              <a:off x="2728080" y="1879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25" name=""/>
            <p:cNvSpPr/>
            <p:nvPr/>
          </p:nvSpPr>
          <p:spPr>
            <a:xfrm>
              <a:off x="2753640" y="186660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26" name=""/>
            <p:cNvSpPr/>
            <p:nvPr/>
          </p:nvSpPr>
          <p:spPr>
            <a:xfrm>
              <a:off x="2772000" y="18525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27" name=""/>
            <p:cNvSpPr/>
            <p:nvPr/>
          </p:nvSpPr>
          <p:spPr>
            <a:xfrm>
              <a:off x="2791440" y="18381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28" name=""/>
            <p:cNvSpPr/>
            <p:nvPr/>
          </p:nvSpPr>
          <p:spPr>
            <a:xfrm>
              <a:off x="2815560" y="1815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29" name=""/>
            <p:cNvSpPr/>
            <p:nvPr/>
          </p:nvSpPr>
          <p:spPr>
            <a:xfrm>
              <a:off x="2835360" y="1801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30" name=""/>
            <p:cNvSpPr/>
            <p:nvPr/>
          </p:nvSpPr>
          <p:spPr>
            <a:xfrm>
              <a:off x="2853720" y="1787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31" name=""/>
            <p:cNvSpPr/>
            <p:nvPr/>
          </p:nvSpPr>
          <p:spPr>
            <a:xfrm>
              <a:off x="2872440" y="17748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32" name=""/>
            <p:cNvSpPr/>
            <p:nvPr/>
          </p:nvSpPr>
          <p:spPr>
            <a:xfrm>
              <a:off x="2897640" y="1752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33" name=""/>
            <p:cNvSpPr/>
            <p:nvPr/>
          </p:nvSpPr>
          <p:spPr>
            <a:xfrm>
              <a:off x="2917440" y="1738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34" name=""/>
            <p:cNvSpPr/>
            <p:nvPr/>
          </p:nvSpPr>
          <p:spPr>
            <a:xfrm>
              <a:off x="2935800" y="1724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35" name=""/>
            <p:cNvSpPr/>
            <p:nvPr/>
          </p:nvSpPr>
          <p:spPr>
            <a:xfrm>
              <a:off x="2961360" y="1709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36" name=""/>
            <p:cNvSpPr/>
            <p:nvPr/>
          </p:nvSpPr>
          <p:spPr>
            <a:xfrm>
              <a:off x="2979360" y="1689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37" name=""/>
            <p:cNvSpPr/>
            <p:nvPr/>
          </p:nvSpPr>
          <p:spPr>
            <a:xfrm>
              <a:off x="2999520" y="1674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38" name=""/>
            <p:cNvSpPr/>
            <p:nvPr/>
          </p:nvSpPr>
          <p:spPr>
            <a:xfrm>
              <a:off x="3023280" y="1660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39" name=""/>
            <p:cNvSpPr/>
            <p:nvPr/>
          </p:nvSpPr>
          <p:spPr>
            <a:xfrm>
              <a:off x="3043080" y="1645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40" name=""/>
            <p:cNvSpPr/>
            <p:nvPr/>
          </p:nvSpPr>
          <p:spPr>
            <a:xfrm>
              <a:off x="3061440" y="1625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41" name=""/>
            <p:cNvSpPr/>
            <p:nvPr/>
          </p:nvSpPr>
          <p:spPr>
            <a:xfrm>
              <a:off x="3086640" y="1611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42" name=""/>
            <p:cNvSpPr/>
            <p:nvPr/>
          </p:nvSpPr>
          <p:spPr>
            <a:xfrm>
              <a:off x="3105000" y="1596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943" name=""/>
          <p:cNvGrpSpPr/>
          <p:nvPr/>
        </p:nvGrpSpPr>
        <p:grpSpPr>
          <a:xfrm>
            <a:off x="2022480" y="2063880"/>
            <a:ext cx="1095120" cy="381960"/>
            <a:chOff x="2022480" y="2063880"/>
            <a:chExt cx="1095120" cy="381960"/>
          </a:xfrm>
        </p:grpSpPr>
        <p:sp>
          <p:nvSpPr>
            <p:cNvPr id="1944" name=""/>
            <p:cNvSpPr/>
            <p:nvPr/>
          </p:nvSpPr>
          <p:spPr>
            <a:xfrm>
              <a:off x="2022480" y="2431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45" name=""/>
            <p:cNvSpPr/>
            <p:nvPr/>
          </p:nvSpPr>
          <p:spPr>
            <a:xfrm>
              <a:off x="2048040" y="242568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46" name=""/>
            <p:cNvSpPr/>
            <p:nvPr/>
          </p:nvSpPr>
          <p:spPr>
            <a:xfrm>
              <a:off x="2073240" y="24177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47" name=""/>
            <p:cNvSpPr/>
            <p:nvPr/>
          </p:nvSpPr>
          <p:spPr>
            <a:xfrm>
              <a:off x="2093040" y="24112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48" name=""/>
            <p:cNvSpPr/>
            <p:nvPr/>
          </p:nvSpPr>
          <p:spPr>
            <a:xfrm>
              <a:off x="2117160" y="23968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49" name=""/>
            <p:cNvSpPr/>
            <p:nvPr/>
          </p:nvSpPr>
          <p:spPr>
            <a:xfrm>
              <a:off x="2142360" y="239076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50" name=""/>
            <p:cNvSpPr/>
            <p:nvPr/>
          </p:nvSpPr>
          <p:spPr>
            <a:xfrm>
              <a:off x="2167560" y="238284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51" name=""/>
            <p:cNvSpPr/>
            <p:nvPr/>
          </p:nvSpPr>
          <p:spPr>
            <a:xfrm>
              <a:off x="2193120" y="2376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52" name=""/>
            <p:cNvSpPr/>
            <p:nvPr/>
          </p:nvSpPr>
          <p:spPr>
            <a:xfrm>
              <a:off x="2218680" y="2368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53" name=""/>
            <p:cNvSpPr/>
            <p:nvPr/>
          </p:nvSpPr>
          <p:spPr>
            <a:xfrm>
              <a:off x="2236680" y="2361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54" name=""/>
            <p:cNvSpPr/>
            <p:nvPr/>
          </p:nvSpPr>
          <p:spPr>
            <a:xfrm>
              <a:off x="2262240" y="234792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55" name=""/>
            <p:cNvSpPr/>
            <p:nvPr/>
          </p:nvSpPr>
          <p:spPr>
            <a:xfrm>
              <a:off x="2287800" y="234000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56" name=""/>
            <p:cNvSpPr/>
            <p:nvPr/>
          </p:nvSpPr>
          <p:spPr>
            <a:xfrm>
              <a:off x="2313360" y="2333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57" name=""/>
            <p:cNvSpPr/>
            <p:nvPr/>
          </p:nvSpPr>
          <p:spPr>
            <a:xfrm>
              <a:off x="2337480" y="2325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58" name=""/>
            <p:cNvSpPr/>
            <p:nvPr/>
          </p:nvSpPr>
          <p:spPr>
            <a:xfrm>
              <a:off x="2362680" y="2319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59" name=""/>
            <p:cNvSpPr/>
            <p:nvPr/>
          </p:nvSpPr>
          <p:spPr>
            <a:xfrm>
              <a:off x="2382480" y="2311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60" name=""/>
            <p:cNvSpPr/>
            <p:nvPr/>
          </p:nvSpPr>
          <p:spPr>
            <a:xfrm>
              <a:off x="2406600" y="2298600"/>
              <a:ext cx="1224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61" name=""/>
            <p:cNvSpPr/>
            <p:nvPr/>
          </p:nvSpPr>
          <p:spPr>
            <a:xfrm>
              <a:off x="2431800" y="2290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62" name=""/>
            <p:cNvSpPr/>
            <p:nvPr/>
          </p:nvSpPr>
          <p:spPr>
            <a:xfrm>
              <a:off x="2457000" y="2284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63" name=""/>
            <p:cNvSpPr/>
            <p:nvPr/>
          </p:nvSpPr>
          <p:spPr>
            <a:xfrm>
              <a:off x="2482560" y="2276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64" name=""/>
            <p:cNvSpPr/>
            <p:nvPr/>
          </p:nvSpPr>
          <p:spPr>
            <a:xfrm>
              <a:off x="2508120" y="22701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65" name=""/>
            <p:cNvSpPr/>
            <p:nvPr/>
          </p:nvSpPr>
          <p:spPr>
            <a:xfrm>
              <a:off x="2526120" y="2261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66" name=""/>
            <p:cNvSpPr/>
            <p:nvPr/>
          </p:nvSpPr>
          <p:spPr>
            <a:xfrm>
              <a:off x="2551680" y="224784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67" name=""/>
            <p:cNvSpPr/>
            <p:nvPr/>
          </p:nvSpPr>
          <p:spPr>
            <a:xfrm>
              <a:off x="2577240" y="2241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68" name=""/>
            <p:cNvSpPr/>
            <p:nvPr/>
          </p:nvSpPr>
          <p:spPr>
            <a:xfrm>
              <a:off x="2602800" y="2233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69" name=""/>
            <p:cNvSpPr/>
            <p:nvPr/>
          </p:nvSpPr>
          <p:spPr>
            <a:xfrm>
              <a:off x="2628000" y="222696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70" name=""/>
            <p:cNvSpPr/>
            <p:nvPr/>
          </p:nvSpPr>
          <p:spPr>
            <a:xfrm>
              <a:off x="2652120" y="222084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71" name=""/>
            <p:cNvSpPr/>
            <p:nvPr/>
          </p:nvSpPr>
          <p:spPr>
            <a:xfrm>
              <a:off x="2671920" y="221292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72" name=""/>
            <p:cNvSpPr/>
            <p:nvPr/>
          </p:nvSpPr>
          <p:spPr>
            <a:xfrm>
              <a:off x="2697120" y="2206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73" name=""/>
            <p:cNvSpPr/>
            <p:nvPr/>
          </p:nvSpPr>
          <p:spPr>
            <a:xfrm>
              <a:off x="2721240" y="2192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74" name=""/>
            <p:cNvSpPr/>
            <p:nvPr/>
          </p:nvSpPr>
          <p:spPr>
            <a:xfrm>
              <a:off x="2746440" y="2184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75" name=""/>
            <p:cNvSpPr/>
            <p:nvPr/>
          </p:nvSpPr>
          <p:spPr>
            <a:xfrm>
              <a:off x="2772000" y="217800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76" name=""/>
            <p:cNvSpPr/>
            <p:nvPr/>
          </p:nvSpPr>
          <p:spPr>
            <a:xfrm>
              <a:off x="2797200" y="21700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77" name=""/>
            <p:cNvSpPr/>
            <p:nvPr/>
          </p:nvSpPr>
          <p:spPr>
            <a:xfrm>
              <a:off x="2815560" y="2163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78" name=""/>
            <p:cNvSpPr/>
            <p:nvPr/>
          </p:nvSpPr>
          <p:spPr>
            <a:xfrm>
              <a:off x="2841120" y="2155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79" name=""/>
            <p:cNvSpPr/>
            <p:nvPr/>
          </p:nvSpPr>
          <p:spPr>
            <a:xfrm>
              <a:off x="2866680" y="2141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80" name=""/>
            <p:cNvSpPr/>
            <p:nvPr/>
          </p:nvSpPr>
          <p:spPr>
            <a:xfrm>
              <a:off x="2892240" y="213516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81" name=""/>
            <p:cNvSpPr/>
            <p:nvPr/>
          </p:nvSpPr>
          <p:spPr>
            <a:xfrm>
              <a:off x="2917440" y="212868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82" name=""/>
            <p:cNvSpPr/>
            <p:nvPr/>
          </p:nvSpPr>
          <p:spPr>
            <a:xfrm>
              <a:off x="2935800" y="212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83" name=""/>
            <p:cNvSpPr/>
            <p:nvPr/>
          </p:nvSpPr>
          <p:spPr>
            <a:xfrm>
              <a:off x="2961360" y="2114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84" name=""/>
            <p:cNvSpPr/>
            <p:nvPr/>
          </p:nvSpPr>
          <p:spPr>
            <a:xfrm>
              <a:off x="2986560" y="2106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85" name=""/>
            <p:cNvSpPr/>
            <p:nvPr/>
          </p:nvSpPr>
          <p:spPr>
            <a:xfrm>
              <a:off x="3011760" y="2092320"/>
              <a:ext cx="11520" cy="1368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86" name=""/>
            <p:cNvSpPr/>
            <p:nvPr/>
          </p:nvSpPr>
          <p:spPr>
            <a:xfrm>
              <a:off x="3035880" y="2085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87" name=""/>
            <p:cNvSpPr/>
            <p:nvPr/>
          </p:nvSpPr>
          <p:spPr>
            <a:xfrm>
              <a:off x="3061440" y="2077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88" name=""/>
            <p:cNvSpPr/>
            <p:nvPr/>
          </p:nvSpPr>
          <p:spPr>
            <a:xfrm>
              <a:off x="3080880" y="2071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89" name=""/>
            <p:cNvSpPr/>
            <p:nvPr/>
          </p:nvSpPr>
          <p:spPr>
            <a:xfrm>
              <a:off x="3105000" y="2063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990" name=""/>
          <p:cNvGrpSpPr/>
          <p:nvPr/>
        </p:nvGrpSpPr>
        <p:grpSpPr>
          <a:xfrm>
            <a:off x="2041560" y="2446200"/>
            <a:ext cx="1069560" cy="36360"/>
            <a:chOff x="2041560" y="2446200"/>
            <a:chExt cx="1069560" cy="36360"/>
          </a:xfrm>
        </p:grpSpPr>
        <p:sp>
          <p:nvSpPr>
            <p:cNvPr id="1991" name=""/>
            <p:cNvSpPr/>
            <p:nvPr/>
          </p:nvSpPr>
          <p:spPr>
            <a:xfrm>
              <a:off x="2041560" y="244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92" name=""/>
            <p:cNvSpPr/>
            <p:nvPr/>
          </p:nvSpPr>
          <p:spPr>
            <a:xfrm>
              <a:off x="2066760" y="244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93" name=""/>
            <p:cNvSpPr/>
            <p:nvPr/>
          </p:nvSpPr>
          <p:spPr>
            <a:xfrm>
              <a:off x="2092320" y="24462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94" name=""/>
            <p:cNvSpPr/>
            <p:nvPr/>
          </p:nvSpPr>
          <p:spPr>
            <a:xfrm>
              <a:off x="2116440" y="2446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95" name=""/>
            <p:cNvSpPr/>
            <p:nvPr/>
          </p:nvSpPr>
          <p:spPr>
            <a:xfrm>
              <a:off x="2141640" y="244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96" name=""/>
            <p:cNvSpPr/>
            <p:nvPr/>
          </p:nvSpPr>
          <p:spPr>
            <a:xfrm>
              <a:off x="2166840" y="244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97" name=""/>
            <p:cNvSpPr/>
            <p:nvPr/>
          </p:nvSpPr>
          <p:spPr>
            <a:xfrm>
              <a:off x="2192400" y="2446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98" name=""/>
            <p:cNvSpPr/>
            <p:nvPr/>
          </p:nvSpPr>
          <p:spPr>
            <a:xfrm>
              <a:off x="2217960" y="244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99" name=""/>
            <p:cNvSpPr/>
            <p:nvPr/>
          </p:nvSpPr>
          <p:spPr>
            <a:xfrm>
              <a:off x="2243160" y="245412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00" name=""/>
            <p:cNvSpPr/>
            <p:nvPr/>
          </p:nvSpPr>
          <p:spPr>
            <a:xfrm>
              <a:off x="226692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01" name=""/>
            <p:cNvSpPr/>
            <p:nvPr/>
          </p:nvSpPr>
          <p:spPr>
            <a:xfrm>
              <a:off x="2292840" y="2454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02" name=""/>
            <p:cNvSpPr/>
            <p:nvPr/>
          </p:nvSpPr>
          <p:spPr>
            <a:xfrm>
              <a:off x="231804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03" name=""/>
            <p:cNvSpPr/>
            <p:nvPr/>
          </p:nvSpPr>
          <p:spPr>
            <a:xfrm>
              <a:off x="2343600" y="2454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04" name=""/>
            <p:cNvSpPr/>
            <p:nvPr/>
          </p:nvSpPr>
          <p:spPr>
            <a:xfrm>
              <a:off x="236880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05" name=""/>
            <p:cNvSpPr/>
            <p:nvPr/>
          </p:nvSpPr>
          <p:spPr>
            <a:xfrm>
              <a:off x="2394360" y="245412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06" name=""/>
            <p:cNvSpPr/>
            <p:nvPr/>
          </p:nvSpPr>
          <p:spPr>
            <a:xfrm>
              <a:off x="241812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07" name=""/>
            <p:cNvSpPr/>
            <p:nvPr/>
          </p:nvSpPr>
          <p:spPr>
            <a:xfrm>
              <a:off x="2443680" y="2454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08" name=""/>
            <p:cNvSpPr/>
            <p:nvPr/>
          </p:nvSpPr>
          <p:spPr>
            <a:xfrm>
              <a:off x="246924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09" name=""/>
            <p:cNvSpPr/>
            <p:nvPr/>
          </p:nvSpPr>
          <p:spPr>
            <a:xfrm>
              <a:off x="249444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10" name=""/>
            <p:cNvSpPr/>
            <p:nvPr/>
          </p:nvSpPr>
          <p:spPr>
            <a:xfrm>
              <a:off x="2520000" y="2454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11" name=""/>
            <p:cNvSpPr/>
            <p:nvPr/>
          </p:nvSpPr>
          <p:spPr>
            <a:xfrm>
              <a:off x="254520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12" name=""/>
            <p:cNvSpPr/>
            <p:nvPr/>
          </p:nvSpPr>
          <p:spPr>
            <a:xfrm>
              <a:off x="256932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13" name=""/>
            <p:cNvSpPr/>
            <p:nvPr/>
          </p:nvSpPr>
          <p:spPr>
            <a:xfrm>
              <a:off x="259452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14" name=""/>
            <p:cNvSpPr/>
            <p:nvPr/>
          </p:nvSpPr>
          <p:spPr>
            <a:xfrm>
              <a:off x="262008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15" name=""/>
            <p:cNvSpPr/>
            <p:nvPr/>
          </p:nvSpPr>
          <p:spPr>
            <a:xfrm>
              <a:off x="264564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16" name=""/>
            <p:cNvSpPr/>
            <p:nvPr/>
          </p:nvSpPr>
          <p:spPr>
            <a:xfrm>
              <a:off x="2671200" y="2460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17" name=""/>
            <p:cNvSpPr/>
            <p:nvPr/>
          </p:nvSpPr>
          <p:spPr>
            <a:xfrm>
              <a:off x="269640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18" name=""/>
            <p:cNvSpPr/>
            <p:nvPr/>
          </p:nvSpPr>
          <p:spPr>
            <a:xfrm>
              <a:off x="272052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19" name=""/>
            <p:cNvSpPr/>
            <p:nvPr/>
          </p:nvSpPr>
          <p:spPr>
            <a:xfrm>
              <a:off x="274572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20" name=""/>
            <p:cNvSpPr/>
            <p:nvPr/>
          </p:nvSpPr>
          <p:spPr>
            <a:xfrm>
              <a:off x="2771280" y="2460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21" name=""/>
            <p:cNvSpPr/>
            <p:nvPr/>
          </p:nvSpPr>
          <p:spPr>
            <a:xfrm>
              <a:off x="279648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22" name=""/>
            <p:cNvSpPr/>
            <p:nvPr/>
          </p:nvSpPr>
          <p:spPr>
            <a:xfrm>
              <a:off x="282204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23" name=""/>
            <p:cNvSpPr/>
            <p:nvPr/>
          </p:nvSpPr>
          <p:spPr>
            <a:xfrm>
              <a:off x="284760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24" name=""/>
            <p:cNvSpPr/>
            <p:nvPr/>
          </p:nvSpPr>
          <p:spPr>
            <a:xfrm>
              <a:off x="2871720" y="2460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25" name=""/>
            <p:cNvSpPr/>
            <p:nvPr/>
          </p:nvSpPr>
          <p:spPr>
            <a:xfrm>
              <a:off x="289692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26" name=""/>
            <p:cNvSpPr/>
            <p:nvPr/>
          </p:nvSpPr>
          <p:spPr>
            <a:xfrm>
              <a:off x="2922480" y="2460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27" name=""/>
            <p:cNvSpPr/>
            <p:nvPr/>
          </p:nvSpPr>
          <p:spPr>
            <a:xfrm>
              <a:off x="2947680" y="246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28" name=""/>
            <p:cNvSpPr/>
            <p:nvPr/>
          </p:nvSpPr>
          <p:spPr>
            <a:xfrm>
              <a:off x="2972880" y="246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29" name=""/>
            <p:cNvSpPr/>
            <p:nvPr/>
          </p:nvSpPr>
          <p:spPr>
            <a:xfrm>
              <a:off x="2998800" y="2468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30" name=""/>
            <p:cNvSpPr/>
            <p:nvPr/>
          </p:nvSpPr>
          <p:spPr>
            <a:xfrm>
              <a:off x="3022560" y="2468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31" name=""/>
            <p:cNvSpPr/>
            <p:nvPr/>
          </p:nvSpPr>
          <p:spPr>
            <a:xfrm>
              <a:off x="3048120" y="246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32" name=""/>
            <p:cNvSpPr/>
            <p:nvPr/>
          </p:nvSpPr>
          <p:spPr>
            <a:xfrm>
              <a:off x="3073320" y="246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33" name=""/>
            <p:cNvSpPr/>
            <p:nvPr/>
          </p:nvSpPr>
          <p:spPr>
            <a:xfrm>
              <a:off x="3098880" y="2468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034" name=""/>
          <p:cNvGrpSpPr/>
          <p:nvPr/>
        </p:nvGrpSpPr>
        <p:grpSpPr>
          <a:xfrm>
            <a:off x="2048040" y="2432160"/>
            <a:ext cx="1075680" cy="453960"/>
            <a:chOff x="2048040" y="2432160"/>
            <a:chExt cx="1075680" cy="453960"/>
          </a:xfrm>
        </p:grpSpPr>
        <p:sp>
          <p:nvSpPr>
            <p:cNvPr id="2035" name=""/>
            <p:cNvSpPr/>
            <p:nvPr/>
          </p:nvSpPr>
          <p:spPr>
            <a:xfrm>
              <a:off x="2048040" y="2432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36" name=""/>
            <p:cNvSpPr/>
            <p:nvPr/>
          </p:nvSpPr>
          <p:spPr>
            <a:xfrm>
              <a:off x="2073240" y="244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37" name=""/>
            <p:cNvSpPr/>
            <p:nvPr/>
          </p:nvSpPr>
          <p:spPr>
            <a:xfrm>
              <a:off x="2098440" y="245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38" name=""/>
            <p:cNvSpPr/>
            <p:nvPr/>
          </p:nvSpPr>
          <p:spPr>
            <a:xfrm>
              <a:off x="2116800" y="2460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39" name=""/>
            <p:cNvSpPr/>
            <p:nvPr/>
          </p:nvSpPr>
          <p:spPr>
            <a:xfrm>
              <a:off x="2142360" y="2475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0" name=""/>
            <p:cNvSpPr/>
            <p:nvPr/>
          </p:nvSpPr>
          <p:spPr>
            <a:xfrm>
              <a:off x="2167560" y="24829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1" name=""/>
            <p:cNvSpPr/>
            <p:nvPr/>
          </p:nvSpPr>
          <p:spPr>
            <a:xfrm>
              <a:off x="2193120" y="2489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2" name=""/>
            <p:cNvSpPr/>
            <p:nvPr/>
          </p:nvSpPr>
          <p:spPr>
            <a:xfrm>
              <a:off x="2211480" y="2503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3" name=""/>
            <p:cNvSpPr/>
            <p:nvPr/>
          </p:nvSpPr>
          <p:spPr>
            <a:xfrm>
              <a:off x="2236680" y="2509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4" name=""/>
            <p:cNvSpPr/>
            <p:nvPr/>
          </p:nvSpPr>
          <p:spPr>
            <a:xfrm>
              <a:off x="2262240" y="2517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5" name=""/>
            <p:cNvSpPr/>
            <p:nvPr/>
          </p:nvSpPr>
          <p:spPr>
            <a:xfrm>
              <a:off x="2287440" y="253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6" name=""/>
            <p:cNvSpPr/>
            <p:nvPr/>
          </p:nvSpPr>
          <p:spPr>
            <a:xfrm>
              <a:off x="2305800" y="2538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7" name=""/>
            <p:cNvSpPr/>
            <p:nvPr/>
          </p:nvSpPr>
          <p:spPr>
            <a:xfrm>
              <a:off x="2331360" y="2552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8" name=""/>
            <p:cNvSpPr/>
            <p:nvPr/>
          </p:nvSpPr>
          <p:spPr>
            <a:xfrm>
              <a:off x="2356560" y="256068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9" name=""/>
            <p:cNvSpPr/>
            <p:nvPr/>
          </p:nvSpPr>
          <p:spPr>
            <a:xfrm>
              <a:off x="2382120" y="2567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0" name=""/>
            <p:cNvSpPr/>
            <p:nvPr/>
          </p:nvSpPr>
          <p:spPr>
            <a:xfrm>
              <a:off x="2400480" y="2581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1" name=""/>
            <p:cNvSpPr/>
            <p:nvPr/>
          </p:nvSpPr>
          <p:spPr>
            <a:xfrm>
              <a:off x="2425680" y="258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2" name=""/>
            <p:cNvSpPr/>
            <p:nvPr/>
          </p:nvSpPr>
          <p:spPr>
            <a:xfrm>
              <a:off x="2451240" y="2595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3" name=""/>
            <p:cNvSpPr/>
            <p:nvPr/>
          </p:nvSpPr>
          <p:spPr>
            <a:xfrm>
              <a:off x="2476440" y="26100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4" name=""/>
            <p:cNvSpPr/>
            <p:nvPr/>
          </p:nvSpPr>
          <p:spPr>
            <a:xfrm>
              <a:off x="2494800" y="2616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5" name=""/>
            <p:cNvSpPr/>
            <p:nvPr/>
          </p:nvSpPr>
          <p:spPr>
            <a:xfrm>
              <a:off x="2520360" y="26308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6" name=""/>
            <p:cNvSpPr/>
            <p:nvPr/>
          </p:nvSpPr>
          <p:spPr>
            <a:xfrm>
              <a:off x="2545560" y="2638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7" name=""/>
            <p:cNvSpPr/>
            <p:nvPr/>
          </p:nvSpPr>
          <p:spPr>
            <a:xfrm>
              <a:off x="2569680" y="2644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8" name=""/>
            <p:cNvSpPr/>
            <p:nvPr/>
          </p:nvSpPr>
          <p:spPr>
            <a:xfrm>
              <a:off x="2589480" y="2659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9" name=""/>
            <p:cNvSpPr/>
            <p:nvPr/>
          </p:nvSpPr>
          <p:spPr>
            <a:xfrm>
              <a:off x="2614680" y="2665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0" name=""/>
            <p:cNvSpPr/>
            <p:nvPr/>
          </p:nvSpPr>
          <p:spPr>
            <a:xfrm>
              <a:off x="2638800" y="2673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1" name=""/>
            <p:cNvSpPr/>
            <p:nvPr/>
          </p:nvSpPr>
          <p:spPr>
            <a:xfrm>
              <a:off x="2664360" y="2687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2" name=""/>
            <p:cNvSpPr/>
            <p:nvPr/>
          </p:nvSpPr>
          <p:spPr>
            <a:xfrm>
              <a:off x="2683800" y="2694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3" name=""/>
            <p:cNvSpPr/>
            <p:nvPr/>
          </p:nvSpPr>
          <p:spPr>
            <a:xfrm>
              <a:off x="2709360" y="27086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4" name=""/>
            <p:cNvSpPr/>
            <p:nvPr/>
          </p:nvSpPr>
          <p:spPr>
            <a:xfrm>
              <a:off x="2733480" y="27165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5" name=""/>
            <p:cNvSpPr/>
            <p:nvPr/>
          </p:nvSpPr>
          <p:spPr>
            <a:xfrm>
              <a:off x="2758680" y="2722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6" name=""/>
            <p:cNvSpPr/>
            <p:nvPr/>
          </p:nvSpPr>
          <p:spPr>
            <a:xfrm>
              <a:off x="2778480" y="2737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7" name=""/>
            <p:cNvSpPr/>
            <p:nvPr/>
          </p:nvSpPr>
          <p:spPr>
            <a:xfrm>
              <a:off x="2802600" y="27450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8" name=""/>
            <p:cNvSpPr/>
            <p:nvPr/>
          </p:nvSpPr>
          <p:spPr>
            <a:xfrm>
              <a:off x="2827800" y="2751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9" name=""/>
            <p:cNvSpPr/>
            <p:nvPr/>
          </p:nvSpPr>
          <p:spPr>
            <a:xfrm>
              <a:off x="2853000" y="276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0" name=""/>
            <p:cNvSpPr/>
            <p:nvPr/>
          </p:nvSpPr>
          <p:spPr>
            <a:xfrm>
              <a:off x="2871720" y="2772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1" name=""/>
            <p:cNvSpPr/>
            <p:nvPr/>
          </p:nvSpPr>
          <p:spPr>
            <a:xfrm>
              <a:off x="2896920" y="2786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2" name=""/>
            <p:cNvSpPr/>
            <p:nvPr/>
          </p:nvSpPr>
          <p:spPr>
            <a:xfrm>
              <a:off x="2922480" y="2794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3" name=""/>
            <p:cNvSpPr/>
            <p:nvPr/>
          </p:nvSpPr>
          <p:spPr>
            <a:xfrm>
              <a:off x="2947680" y="2800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4" name=""/>
            <p:cNvSpPr/>
            <p:nvPr/>
          </p:nvSpPr>
          <p:spPr>
            <a:xfrm>
              <a:off x="2966040" y="2814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5" name=""/>
            <p:cNvSpPr/>
            <p:nvPr/>
          </p:nvSpPr>
          <p:spPr>
            <a:xfrm>
              <a:off x="2991600" y="282276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6" name=""/>
            <p:cNvSpPr/>
            <p:nvPr/>
          </p:nvSpPr>
          <p:spPr>
            <a:xfrm>
              <a:off x="3016800" y="2829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7" name=""/>
            <p:cNvSpPr/>
            <p:nvPr/>
          </p:nvSpPr>
          <p:spPr>
            <a:xfrm>
              <a:off x="3042000" y="284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8" name=""/>
            <p:cNvSpPr/>
            <p:nvPr/>
          </p:nvSpPr>
          <p:spPr>
            <a:xfrm>
              <a:off x="3067560" y="2849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9" name=""/>
            <p:cNvSpPr/>
            <p:nvPr/>
          </p:nvSpPr>
          <p:spPr>
            <a:xfrm>
              <a:off x="3085920" y="2864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0" name=""/>
            <p:cNvSpPr/>
            <p:nvPr/>
          </p:nvSpPr>
          <p:spPr>
            <a:xfrm>
              <a:off x="3111120" y="2872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081" name=""/>
          <p:cNvGrpSpPr/>
          <p:nvPr/>
        </p:nvGrpSpPr>
        <p:grpSpPr>
          <a:xfrm>
            <a:off x="2028960" y="2411280"/>
            <a:ext cx="1082160" cy="906480"/>
            <a:chOff x="2028960" y="2411280"/>
            <a:chExt cx="1082160" cy="906480"/>
          </a:xfrm>
        </p:grpSpPr>
        <p:sp>
          <p:nvSpPr>
            <p:cNvPr id="2082" name=""/>
            <p:cNvSpPr/>
            <p:nvPr/>
          </p:nvSpPr>
          <p:spPr>
            <a:xfrm>
              <a:off x="2028960" y="2411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3" name=""/>
            <p:cNvSpPr/>
            <p:nvPr/>
          </p:nvSpPr>
          <p:spPr>
            <a:xfrm>
              <a:off x="2047320" y="2425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4" name=""/>
            <p:cNvSpPr/>
            <p:nvPr/>
          </p:nvSpPr>
          <p:spPr>
            <a:xfrm>
              <a:off x="2066760" y="244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5" name=""/>
            <p:cNvSpPr/>
            <p:nvPr/>
          </p:nvSpPr>
          <p:spPr>
            <a:xfrm>
              <a:off x="2092320" y="246060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6" name=""/>
            <p:cNvSpPr/>
            <p:nvPr/>
          </p:nvSpPr>
          <p:spPr>
            <a:xfrm>
              <a:off x="2110680" y="24825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7" name=""/>
            <p:cNvSpPr/>
            <p:nvPr/>
          </p:nvSpPr>
          <p:spPr>
            <a:xfrm>
              <a:off x="2129040" y="2495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8" name=""/>
            <p:cNvSpPr/>
            <p:nvPr/>
          </p:nvSpPr>
          <p:spPr>
            <a:xfrm>
              <a:off x="2148840" y="250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9" name=""/>
            <p:cNvSpPr/>
            <p:nvPr/>
          </p:nvSpPr>
          <p:spPr>
            <a:xfrm>
              <a:off x="2172960" y="253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0" name=""/>
            <p:cNvSpPr/>
            <p:nvPr/>
          </p:nvSpPr>
          <p:spPr>
            <a:xfrm>
              <a:off x="2192760" y="2546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1" name=""/>
            <p:cNvSpPr/>
            <p:nvPr/>
          </p:nvSpPr>
          <p:spPr>
            <a:xfrm>
              <a:off x="2210760" y="25603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2" name=""/>
            <p:cNvSpPr/>
            <p:nvPr/>
          </p:nvSpPr>
          <p:spPr>
            <a:xfrm>
              <a:off x="2230920" y="2581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3" name=""/>
            <p:cNvSpPr/>
            <p:nvPr/>
          </p:nvSpPr>
          <p:spPr>
            <a:xfrm>
              <a:off x="2248920" y="2595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4" name=""/>
            <p:cNvSpPr/>
            <p:nvPr/>
          </p:nvSpPr>
          <p:spPr>
            <a:xfrm>
              <a:off x="2274120" y="261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5" name=""/>
            <p:cNvSpPr/>
            <p:nvPr/>
          </p:nvSpPr>
          <p:spPr>
            <a:xfrm>
              <a:off x="2292840" y="2630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6" name=""/>
            <p:cNvSpPr/>
            <p:nvPr/>
          </p:nvSpPr>
          <p:spPr>
            <a:xfrm>
              <a:off x="2312640" y="2644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7" name=""/>
            <p:cNvSpPr/>
            <p:nvPr/>
          </p:nvSpPr>
          <p:spPr>
            <a:xfrm>
              <a:off x="2331000" y="2665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8" name=""/>
            <p:cNvSpPr/>
            <p:nvPr/>
          </p:nvSpPr>
          <p:spPr>
            <a:xfrm>
              <a:off x="2349360" y="2679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9" name=""/>
            <p:cNvSpPr/>
            <p:nvPr/>
          </p:nvSpPr>
          <p:spPr>
            <a:xfrm>
              <a:off x="2374920" y="2693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0" name=""/>
            <p:cNvSpPr/>
            <p:nvPr/>
          </p:nvSpPr>
          <p:spPr>
            <a:xfrm>
              <a:off x="2394360" y="271620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1" name=""/>
            <p:cNvSpPr/>
            <p:nvPr/>
          </p:nvSpPr>
          <p:spPr>
            <a:xfrm>
              <a:off x="2412720" y="2730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2" name=""/>
            <p:cNvSpPr/>
            <p:nvPr/>
          </p:nvSpPr>
          <p:spPr>
            <a:xfrm>
              <a:off x="2431080" y="2751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3" name=""/>
            <p:cNvSpPr/>
            <p:nvPr/>
          </p:nvSpPr>
          <p:spPr>
            <a:xfrm>
              <a:off x="2456280" y="2765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4" name=""/>
            <p:cNvSpPr/>
            <p:nvPr/>
          </p:nvSpPr>
          <p:spPr>
            <a:xfrm>
              <a:off x="2476440" y="27795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5" name=""/>
            <p:cNvSpPr/>
            <p:nvPr/>
          </p:nvSpPr>
          <p:spPr>
            <a:xfrm>
              <a:off x="2494440" y="280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6" name=""/>
            <p:cNvSpPr/>
            <p:nvPr/>
          </p:nvSpPr>
          <p:spPr>
            <a:xfrm>
              <a:off x="2513160" y="2814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7" name=""/>
            <p:cNvSpPr/>
            <p:nvPr/>
          </p:nvSpPr>
          <p:spPr>
            <a:xfrm>
              <a:off x="2532600" y="2828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8" name=""/>
            <p:cNvSpPr/>
            <p:nvPr/>
          </p:nvSpPr>
          <p:spPr>
            <a:xfrm>
              <a:off x="2558160" y="28494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9" name=""/>
            <p:cNvSpPr/>
            <p:nvPr/>
          </p:nvSpPr>
          <p:spPr>
            <a:xfrm>
              <a:off x="2576520" y="2863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0" name=""/>
            <p:cNvSpPr/>
            <p:nvPr/>
          </p:nvSpPr>
          <p:spPr>
            <a:xfrm>
              <a:off x="2594880" y="2885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1" name=""/>
            <p:cNvSpPr/>
            <p:nvPr/>
          </p:nvSpPr>
          <p:spPr>
            <a:xfrm>
              <a:off x="2614680" y="2900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2" name=""/>
            <p:cNvSpPr/>
            <p:nvPr/>
          </p:nvSpPr>
          <p:spPr>
            <a:xfrm>
              <a:off x="2633040" y="291456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3" name=""/>
            <p:cNvSpPr/>
            <p:nvPr/>
          </p:nvSpPr>
          <p:spPr>
            <a:xfrm>
              <a:off x="2658240" y="293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4" name=""/>
            <p:cNvSpPr/>
            <p:nvPr/>
          </p:nvSpPr>
          <p:spPr>
            <a:xfrm>
              <a:off x="2676600" y="2949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5" name=""/>
            <p:cNvSpPr/>
            <p:nvPr/>
          </p:nvSpPr>
          <p:spPr>
            <a:xfrm>
              <a:off x="2696400" y="2970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6" name=""/>
            <p:cNvSpPr/>
            <p:nvPr/>
          </p:nvSpPr>
          <p:spPr>
            <a:xfrm>
              <a:off x="2714760" y="2984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7" name=""/>
            <p:cNvSpPr/>
            <p:nvPr/>
          </p:nvSpPr>
          <p:spPr>
            <a:xfrm>
              <a:off x="2740320" y="29988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8" name=""/>
            <p:cNvSpPr/>
            <p:nvPr/>
          </p:nvSpPr>
          <p:spPr>
            <a:xfrm>
              <a:off x="2758680" y="3019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9" name=""/>
            <p:cNvSpPr/>
            <p:nvPr/>
          </p:nvSpPr>
          <p:spPr>
            <a:xfrm>
              <a:off x="2778480" y="30337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0" name=""/>
            <p:cNvSpPr/>
            <p:nvPr/>
          </p:nvSpPr>
          <p:spPr>
            <a:xfrm>
              <a:off x="2796840" y="304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1" name=""/>
            <p:cNvSpPr/>
            <p:nvPr/>
          </p:nvSpPr>
          <p:spPr>
            <a:xfrm>
              <a:off x="2814840" y="30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2" name=""/>
            <p:cNvSpPr/>
            <p:nvPr/>
          </p:nvSpPr>
          <p:spPr>
            <a:xfrm>
              <a:off x="2840400" y="30844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3" name=""/>
            <p:cNvSpPr/>
            <p:nvPr/>
          </p:nvSpPr>
          <p:spPr>
            <a:xfrm>
              <a:off x="2860560" y="31050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4" name=""/>
            <p:cNvSpPr/>
            <p:nvPr/>
          </p:nvSpPr>
          <p:spPr>
            <a:xfrm>
              <a:off x="2878560" y="311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5" name=""/>
            <p:cNvSpPr/>
            <p:nvPr/>
          </p:nvSpPr>
          <p:spPr>
            <a:xfrm>
              <a:off x="2896920" y="313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6" name=""/>
            <p:cNvSpPr/>
            <p:nvPr/>
          </p:nvSpPr>
          <p:spPr>
            <a:xfrm>
              <a:off x="2916720" y="3154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7" name=""/>
            <p:cNvSpPr/>
            <p:nvPr/>
          </p:nvSpPr>
          <p:spPr>
            <a:xfrm>
              <a:off x="2941920" y="31683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8" name=""/>
            <p:cNvSpPr/>
            <p:nvPr/>
          </p:nvSpPr>
          <p:spPr>
            <a:xfrm>
              <a:off x="2960640" y="3182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9" name=""/>
            <p:cNvSpPr/>
            <p:nvPr/>
          </p:nvSpPr>
          <p:spPr>
            <a:xfrm>
              <a:off x="2979000" y="320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0" name=""/>
            <p:cNvSpPr/>
            <p:nvPr/>
          </p:nvSpPr>
          <p:spPr>
            <a:xfrm>
              <a:off x="2998800" y="3217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1" name=""/>
            <p:cNvSpPr/>
            <p:nvPr/>
          </p:nvSpPr>
          <p:spPr>
            <a:xfrm>
              <a:off x="3022560" y="3240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2" name=""/>
            <p:cNvSpPr/>
            <p:nvPr/>
          </p:nvSpPr>
          <p:spPr>
            <a:xfrm>
              <a:off x="3042360" y="3254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3" name=""/>
            <p:cNvSpPr/>
            <p:nvPr/>
          </p:nvSpPr>
          <p:spPr>
            <a:xfrm>
              <a:off x="3060720" y="326844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4" name=""/>
            <p:cNvSpPr/>
            <p:nvPr/>
          </p:nvSpPr>
          <p:spPr>
            <a:xfrm>
              <a:off x="3080160" y="328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5" name=""/>
            <p:cNvSpPr/>
            <p:nvPr/>
          </p:nvSpPr>
          <p:spPr>
            <a:xfrm>
              <a:off x="3098880" y="3303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36" name=""/>
          <p:cNvGrpSpPr/>
          <p:nvPr/>
        </p:nvGrpSpPr>
        <p:grpSpPr>
          <a:xfrm>
            <a:off x="2035080" y="2425680"/>
            <a:ext cx="1101600" cy="1344600"/>
            <a:chOff x="2035080" y="2425680"/>
            <a:chExt cx="1101600" cy="1344600"/>
          </a:xfrm>
        </p:grpSpPr>
        <p:sp>
          <p:nvSpPr>
            <p:cNvPr id="2137" name=""/>
            <p:cNvSpPr/>
            <p:nvPr/>
          </p:nvSpPr>
          <p:spPr>
            <a:xfrm>
              <a:off x="2035080" y="2425680"/>
              <a:ext cx="1050840" cy="1280880"/>
            </a:xfrm>
            <a:prstGeom prst="line">
              <a:avLst/>
            </a:prstGeom>
            <a:ln w="2052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8" name=""/>
            <p:cNvSpPr/>
            <p:nvPr/>
          </p:nvSpPr>
          <p:spPr>
            <a:xfrm>
              <a:off x="3035160" y="3657600"/>
              <a:ext cx="101520" cy="112680"/>
            </a:xfrm>
            <a:custGeom>
              <a:avLst/>
              <a:gdLst/>
              <a:ahLst/>
              <a:rect l="l" t="t" r="r" b="b"/>
              <a:pathLst>
                <a:path w="72" h="71">
                  <a:moveTo>
                    <a:pt x="0" y="44"/>
                  </a:moveTo>
                  <a:lnTo>
                    <a:pt x="72" y="71"/>
                  </a:lnTo>
                  <a:lnTo>
                    <a:pt x="49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39" name=""/>
          <p:cNvGrpSpPr/>
          <p:nvPr/>
        </p:nvGrpSpPr>
        <p:grpSpPr>
          <a:xfrm>
            <a:off x="2048040" y="2446200"/>
            <a:ext cx="1069560" cy="1741320"/>
            <a:chOff x="2048040" y="2446200"/>
            <a:chExt cx="1069560" cy="1741320"/>
          </a:xfrm>
        </p:grpSpPr>
        <p:sp>
          <p:nvSpPr>
            <p:cNvPr id="2140" name=""/>
            <p:cNvSpPr/>
            <p:nvPr/>
          </p:nvSpPr>
          <p:spPr>
            <a:xfrm>
              <a:off x="2048040" y="2446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1" name=""/>
            <p:cNvSpPr/>
            <p:nvPr/>
          </p:nvSpPr>
          <p:spPr>
            <a:xfrm>
              <a:off x="2060280" y="246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2" name=""/>
            <p:cNvSpPr/>
            <p:nvPr/>
          </p:nvSpPr>
          <p:spPr>
            <a:xfrm>
              <a:off x="2080080" y="2495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3" name=""/>
            <p:cNvSpPr/>
            <p:nvPr/>
          </p:nvSpPr>
          <p:spPr>
            <a:xfrm>
              <a:off x="2093040" y="25174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4" name=""/>
            <p:cNvSpPr/>
            <p:nvPr/>
          </p:nvSpPr>
          <p:spPr>
            <a:xfrm>
              <a:off x="2104200" y="2538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5" name=""/>
            <p:cNvSpPr/>
            <p:nvPr/>
          </p:nvSpPr>
          <p:spPr>
            <a:xfrm>
              <a:off x="2117160" y="256032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6" name=""/>
            <p:cNvSpPr/>
            <p:nvPr/>
          </p:nvSpPr>
          <p:spPr>
            <a:xfrm>
              <a:off x="2136600" y="258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7" name=""/>
            <p:cNvSpPr/>
            <p:nvPr/>
          </p:nvSpPr>
          <p:spPr>
            <a:xfrm>
              <a:off x="2149200" y="2609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8" name=""/>
            <p:cNvSpPr/>
            <p:nvPr/>
          </p:nvSpPr>
          <p:spPr>
            <a:xfrm>
              <a:off x="2162160" y="26305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9" name=""/>
            <p:cNvSpPr/>
            <p:nvPr/>
          </p:nvSpPr>
          <p:spPr>
            <a:xfrm>
              <a:off x="2173320" y="2658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0" name=""/>
            <p:cNvSpPr/>
            <p:nvPr/>
          </p:nvSpPr>
          <p:spPr>
            <a:xfrm>
              <a:off x="2193120" y="2679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1" name=""/>
            <p:cNvSpPr/>
            <p:nvPr/>
          </p:nvSpPr>
          <p:spPr>
            <a:xfrm>
              <a:off x="2205720" y="2701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2" name=""/>
            <p:cNvSpPr/>
            <p:nvPr/>
          </p:nvSpPr>
          <p:spPr>
            <a:xfrm>
              <a:off x="2218680" y="2730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3" name=""/>
            <p:cNvSpPr/>
            <p:nvPr/>
          </p:nvSpPr>
          <p:spPr>
            <a:xfrm>
              <a:off x="2236680" y="2751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4" name=""/>
            <p:cNvSpPr/>
            <p:nvPr/>
          </p:nvSpPr>
          <p:spPr>
            <a:xfrm>
              <a:off x="2249640" y="277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5" name=""/>
            <p:cNvSpPr/>
            <p:nvPr/>
          </p:nvSpPr>
          <p:spPr>
            <a:xfrm>
              <a:off x="2262240" y="2793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6" name=""/>
            <p:cNvSpPr/>
            <p:nvPr/>
          </p:nvSpPr>
          <p:spPr>
            <a:xfrm>
              <a:off x="2274840" y="28224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7" name=""/>
            <p:cNvSpPr/>
            <p:nvPr/>
          </p:nvSpPr>
          <p:spPr>
            <a:xfrm>
              <a:off x="2293560" y="2842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8" name=""/>
            <p:cNvSpPr/>
            <p:nvPr/>
          </p:nvSpPr>
          <p:spPr>
            <a:xfrm>
              <a:off x="2305800" y="2863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9" name=""/>
            <p:cNvSpPr/>
            <p:nvPr/>
          </p:nvSpPr>
          <p:spPr>
            <a:xfrm>
              <a:off x="2318760" y="289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0" name=""/>
            <p:cNvSpPr/>
            <p:nvPr/>
          </p:nvSpPr>
          <p:spPr>
            <a:xfrm>
              <a:off x="2331360" y="29145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1" name=""/>
            <p:cNvSpPr/>
            <p:nvPr/>
          </p:nvSpPr>
          <p:spPr>
            <a:xfrm>
              <a:off x="2349720" y="293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2" name=""/>
            <p:cNvSpPr/>
            <p:nvPr/>
          </p:nvSpPr>
          <p:spPr>
            <a:xfrm>
              <a:off x="2362680" y="2955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3" name=""/>
            <p:cNvSpPr/>
            <p:nvPr/>
          </p:nvSpPr>
          <p:spPr>
            <a:xfrm>
              <a:off x="2375280" y="2984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4" name=""/>
            <p:cNvSpPr/>
            <p:nvPr/>
          </p:nvSpPr>
          <p:spPr>
            <a:xfrm>
              <a:off x="2395080" y="3006720"/>
              <a:ext cx="1152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5" name=""/>
            <p:cNvSpPr/>
            <p:nvPr/>
          </p:nvSpPr>
          <p:spPr>
            <a:xfrm>
              <a:off x="2406600" y="3027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6" name=""/>
            <p:cNvSpPr/>
            <p:nvPr/>
          </p:nvSpPr>
          <p:spPr>
            <a:xfrm>
              <a:off x="2418840" y="3055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7" name=""/>
            <p:cNvSpPr/>
            <p:nvPr/>
          </p:nvSpPr>
          <p:spPr>
            <a:xfrm>
              <a:off x="2431800" y="3076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8" name=""/>
            <p:cNvSpPr/>
            <p:nvPr/>
          </p:nvSpPr>
          <p:spPr>
            <a:xfrm>
              <a:off x="2451600" y="3097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9" name=""/>
            <p:cNvSpPr/>
            <p:nvPr/>
          </p:nvSpPr>
          <p:spPr>
            <a:xfrm>
              <a:off x="2464200" y="311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0" name=""/>
            <p:cNvSpPr/>
            <p:nvPr/>
          </p:nvSpPr>
          <p:spPr>
            <a:xfrm>
              <a:off x="2476800" y="31478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1" name=""/>
            <p:cNvSpPr/>
            <p:nvPr/>
          </p:nvSpPr>
          <p:spPr>
            <a:xfrm>
              <a:off x="2487960" y="316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2" name=""/>
            <p:cNvSpPr/>
            <p:nvPr/>
          </p:nvSpPr>
          <p:spPr>
            <a:xfrm>
              <a:off x="2507760" y="3189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3" name=""/>
            <p:cNvSpPr/>
            <p:nvPr/>
          </p:nvSpPr>
          <p:spPr>
            <a:xfrm>
              <a:off x="2520720" y="3217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4" name=""/>
            <p:cNvSpPr/>
            <p:nvPr/>
          </p:nvSpPr>
          <p:spPr>
            <a:xfrm>
              <a:off x="2533320" y="3240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5" name=""/>
            <p:cNvSpPr/>
            <p:nvPr/>
          </p:nvSpPr>
          <p:spPr>
            <a:xfrm>
              <a:off x="2545920" y="3260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6" name=""/>
            <p:cNvSpPr/>
            <p:nvPr/>
          </p:nvSpPr>
          <p:spPr>
            <a:xfrm>
              <a:off x="2564280" y="328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7" name=""/>
            <p:cNvSpPr/>
            <p:nvPr/>
          </p:nvSpPr>
          <p:spPr>
            <a:xfrm>
              <a:off x="2577240" y="3309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8" name=""/>
            <p:cNvSpPr/>
            <p:nvPr/>
          </p:nvSpPr>
          <p:spPr>
            <a:xfrm>
              <a:off x="2589840" y="3332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9" name=""/>
            <p:cNvSpPr/>
            <p:nvPr/>
          </p:nvSpPr>
          <p:spPr>
            <a:xfrm>
              <a:off x="2608200" y="3352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0" name=""/>
            <p:cNvSpPr/>
            <p:nvPr/>
          </p:nvSpPr>
          <p:spPr>
            <a:xfrm>
              <a:off x="2620800" y="3381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1" name=""/>
            <p:cNvSpPr/>
            <p:nvPr/>
          </p:nvSpPr>
          <p:spPr>
            <a:xfrm>
              <a:off x="2633760" y="34020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2" name=""/>
            <p:cNvSpPr/>
            <p:nvPr/>
          </p:nvSpPr>
          <p:spPr>
            <a:xfrm>
              <a:off x="2646360" y="3423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3" name=""/>
            <p:cNvSpPr/>
            <p:nvPr/>
          </p:nvSpPr>
          <p:spPr>
            <a:xfrm>
              <a:off x="2664720" y="3450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4" name=""/>
            <p:cNvSpPr/>
            <p:nvPr/>
          </p:nvSpPr>
          <p:spPr>
            <a:xfrm>
              <a:off x="2677320" y="347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5" name=""/>
            <p:cNvSpPr/>
            <p:nvPr/>
          </p:nvSpPr>
          <p:spPr>
            <a:xfrm>
              <a:off x="2689920" y="3493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6" name=""/>
            <p:cNvSpPr/>
            <p:nvPr/>
          </p:nvSpPr>
          <p:spPr>
            <a:xfrm>
              <a:off x="2702880" y="351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7" name=""/>
            <p:cNvSpPr/>
            <p:nvPr/>
          </p:nvSpPr>
          <p:spPr>
            <a:xfrm>
              <a:off x="2721240" y="3543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8" name=""/>
            <p:cNvSpPr/>
            <p:nvPr/>
          </p:nvSpPr>
          <p:spPr>
            <a:xfrm>
              <a:off x="2733840" y="3565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9" name=""/>
            <p:cNvSpPr/>
            <p:nvPr/>
          </p:nvSpPr>
          <p:spPr>
            <a:xfrm>
              <a:off x="2746440" y="3585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90" name=""/>
            <p:cNvSpPr/>
            <p:nvPr/>
          </p:nvSpPr>
          <p:spPr>
            <a:xfrm>
              <a:off x="2766240" y="3614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91" name=""/>
            <p:cNvSpPr/>
            <p:nvPr/>
          </p:nvSpPr>
          <p:spPr>
            <a:xfrm>
              <a:off x="2779200" y="3635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92" name=""/>
            <p:cNvSpPr/>
            <p:nvPr/>
          </p:nvSpPr>
          <p:spPr>
            <a:xfrm>
              <a:off x="2791440" y="365760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93" name=""/>
            <p:cNvSpPr/>
            <p:nvPr/>
          </p:nvSpPr>
          <p:spPr>
            <a:xfrm>
              <a:off x="2802960" y="36860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94" name=""/>
            <p:cNvSpPr/>
            <p:nvPr/>
          </p:nvSpPr>
          <p:spPr>
            <a:xfrm>
              <a:off x="2822760" y="3706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95" name=""/>
            <p:cNvSpPr/>
            <p:nvPr/>
          </p:nvSpPr>
          <p:spPr>
            <a:xfrm>
              <a:off x="283536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96" name=""/>
            <p:cNvSpPr/>
            <p:nvPr/>
          </p:nvSpPr>
          <p:spPr>
            <a:xfrm>
              <a:off x="2848320" y="3749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97" name=""/>
            <p:cNvSpPr/>
            <p:nvPr/>
          </p:nvSpPr>
          <p:spPr>
            <a:xfrm>
              <a:off x="2860920" y="377820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98" name=""/>
            <p:cNvSpPr/>
            <p:nvPr/>
          </p:nvSpPr>
          <p:spPr>
            <a:xfrm>
              <a:off x="2879280" y="3798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99" name=""/>
            <p:cNvSpPr/>
            <p:nvPr/>
          </p:nvSpPr>
          <p:spPr>
            <a:xfrm>
              <a:off x="2892240" y="3819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00" name=""/>
            <p:cNvSpPr/>
            <p:nvPr/>
          </p:nvSpPr>
          <p:spPr>
            <a:xfrm>
              <a:off x="2904480" y="3848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01" name=""/>
            <p:cNvSpPr/>
            <p:nvPr/>
          </p:nvSpPr>
          <p:spPr>
            <a:xfrm>
              <a:off x="2923200" y="387036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02" name=""/>
            <p:cNvSpPr/>
            <p:nvPr/>
          </p:nvSpPr>
          <p:spPr>
            <a:xfrm>
              <a:off x="2935800" y="3890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03" name=""/>
            <p:cNvSpPr/>
            <p:nvPr/>
          </p:nvSpPr>
          <p:spPr>
            <a:xfrm>
              <a:off x="2948400" y="3911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04" name=""/>
            <p:cNvSpPr/>
            <p:nvPr/>
          </p:nvSpPr>
          <p:spPr>
            <a:xfrm>
              <a:off x="2961360" y="3940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05" name=""/>
            <p:cNvSpPr/>
            <p:nvPr/>
          </p:nvSpPr>
          <p:spPr>
            <a:xfrm>
              <a:off x="2979360" y="39621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06" name=""/>
            <p:cNvSpPr/>
            <p:nvPr/>
          </p:nvSpPr>
          <p:spPr>
            <a:xfrm>
              <a:off x="2992320" y="3983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07" name=""/>
            <p:cNvSpPr/>
            <p:nvPr/>
          </p:nvSpPr>
          <p:spPr>
            <a:xfrm>
              <a:off x="3004920" y="4011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08" name=""/>
            <p:cNvSpPr/>
            <p:nvPr/>
          </p:nvSpPr>
          <p:spPr>
            <a:xfrm>
              <a:off x="3017520" y="4032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09" name=""/>
            <p:cNvSpPr/>
            <p:nvPr/>
          </p:nvSpPr>
          <p:spPr>
            <a:xfrm>
              <a:off x="3035880" y="4052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10" name=""/>
            <p:cNvSpPr/>
            <p:nvPr/>
          </p:nvSpPr>
          <p:spPr>
            <a:xfrm>
              <a:off x="3048840" y="4074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11" name=""/>
            <p:cNvSpPr/>
            <p:nvPr/>
          </p:nvSpPr>
          <p:spPr>
            <a:xfrm>
              <a:off x="3061440" y="41036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12" name=""/>
            <p:cNvSpPr/>
            <p:nvPr/>
          </p:nvSpPr>
          <p:spPr>
            <a:xfrm>
              <a:off x="3080880" y="4124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13" name=""/>
            <p:cNvSpPr/>
            <p:nvPr/>
          </p:nvSpPr>
          <p:spPr>
            <a:xfrm>
              <a:off x="3093840" y="41446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14" name=""/>
            <p:cNvSpPr/>
            <p:nvPr/>
          </p:nvSpPr>
          <p:spPr>
            <a:xfrm>
              <a:off x="3105000" y="4173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15" name=""/>
          <p:cNvGrpSpPr/>
          <p:nvPr/>
        </p:nvGrpSpPr>
        <p:grpSpPr>
          <a:xfrm>
            <a:off x="3232080" y="1611360"/>
            <a:ext cx="1087200" cy="2130120"/>
            <a:chOff x="3232080" y="1611360"/>
            <a:chExt cx="1087200" cy="2130120"/>
          </a:xfrm>
        </p:grpSpPr>
        <p:sp>
          <p:nvSpPr>
            <p:cNvPr id="2216" name=""/>
            <p:cNvSpPr/>
            <p:nvPr/>
          </p:nvSpPr>
          <p:spPr>
            <a:xfrm flipV="1">
              <a:off x="3232080" y="1689120"/>
              <a:ext cx="1056240" cy="2052360"/>
            </a:xfrm>
            <a:prstGeom prst="line">
              <a:avLst/>
            </a:prstGeom>
            <a:ln w="2052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17" name=""/>
            <p:cNvSpPr/>
            <p:nvPr/>
          </p:nvSpPr>
          <p:spPr>
            <a:xfrm>
              <a:off x="4237560" y="1611360"/>
              <a:ext cx="81720" cy="120960"/>
            </a:xfrm>
            <a:custGeom>
              <a:avLst/>
              <a:gdLst/>
              <a:ahLst/>
              <a:rect l="l" t="t" r="r" b="b"/>
              <a:pathLst>
                <a:path w="58" h="76">
                  <a:moveTo>
                    <a:pt x="58" y="76"/>
                  </a:moveTo>
                  <a:lnTo>
                    <a:pt x="58" y="0"/>
                  </a:lnTo>
                  <a:lnTo>
                    <a:pt x="0" y="45"/>
                  </a:lnTo>
                  <a:lnTo>
                    <a:pt x="58" y="76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18" name=""/>
          <p:cNvGrpSpPr/>
          <p:nvPr/>
        </p:nvGrpSpPr>
        <p:grpSpPr>
          <a:xfrm>
            <a:off x="3224160" y="2077920"/>
            <a:ext cx="1114200" cy="1671480"/>
            <a:chOff x="3224160" y="2077920"/>
            <a:chExt cx="1114200" cy="1671480"/>
          </a:xfrm>
        </p:grpSpPr>
        <p:sp>
          <p:nvSpPr>
            <p:cNvPr id="2219" name=""/>
            <p:cNvSpPr/>
            <p:nvPr/>
          </p:nvSpPr>
          <p:spPr>
            <a:xfrm>
              <a:off x="322416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20" name=""/>
            <p:cNvSpPr/>
            <p:nvPr/>
          </p:nvSpPr>
          <p:spPr>
            <a:xfrm>
              <a:off x="3236760" y="3713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21" name=""/>
            <p:cNvSpPr/>
            <p:nvPr/>
          </p:nvSpPr>
          <p:spPr>
            <a:xfrm>
              <a:off x="3255120" y="3692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22" name=""/>
            <p:cNvSpPr/>
            <p:nvPr/>
          </p:nvSpPr>
          <p:spPr>
            <a:xfrm>
              <a:off x="3267720" y="3663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23" name=""/>
            <p:cNvSpPr/>
            <p:nvPr/>
          </p:nvSpPr>
          <p:spPr>
            <a:xfrm>
              <a:off x="3287520" y="3643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24" name=""/>
            <p:cNvSpPr/>
            <p:nvPr/>
          </p:nvSpPr>
          <p:spPr>
            <a:xfrm>
              <a:off x="3300120" y="3620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25" name=""/>
            <p:cNvSpPr/>
            <p:nvPr/>
          </p:nvSpPr>
          <p:spPr>
            <a:xfrm>
              <a:off x="3313080" y="3600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26" name=""/>
            <p:cNvSpPr/>
            <p:nvPr/>
          </p:nvSpPr>
          <p:spPr>
            <a:xfrm>
              <a:off x="3331080" y="3579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27" name=""/>
            <p:cNvSpPr/>
            <p:nvPr/>
          </p:nvSpPr>
          <p:spPr>
            <a:xfrm>
              <a:off x="3344040" y="3551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28" name=""/>
            <p:cNvSpPr/>
            <p:nvPr/>
          </p:nvSpPr>
          <p:spPr>
            <a:xfrm>
              <a:off x="3362040" y="35305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29" name=""/>
            <p:cNvSpPr/>
            <p:nvPr/>
          </p:nvSpPr>
          <p:spPr>
            <a:xfrm>
              <a:off x="3375000" y="350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30" name=""/>
            <p:cNvSpPr/>
            <p:nvPr/>
          </p:nvSpPr>
          <p:spPr>
            <a:xfrm>
              <a:off x="3387600" y="3487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31" name=""/>
            <p:cNvSpPr/>
            <p:nvPr/>
          </p:nvSpPr>
          <p:spPr>
            <a:xfrm>
              <a:off x="3407400" y="34653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32" name=""/>
            <p:cNvSpPr/>
            <p:nvPr/>
          </p:nvSpPr>
          <p:spPr>
            <a:xfrm>
              <a:off x="3418920" y="343836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33" name=""/>
            <p:cNvSpPr/>
            <p:nvPr/>
          </p:nvSpPr>
          <p:spPr>
            <a:xfrm>
              <a:off x="3438360" y="341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34" name=""/>
            <p:cNvSpPr/>
            <p:nvPr/>
          </p:nvSpPr>
          <p:spPr>
            <a:xfrm>
              <a:off x="3450960" y="339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35" name=""/>
            <p:cNvSpPr/>
            <p:nvPr/>
          </p:nvSpPr>
          <p:spPr>
            <a:xfrm>
              <a:off x="3463920" y="3373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36" name=""/>
            <p:cNvSpPr/>
            <p:nvPr/>
          </p:nvSpPr>
          <p:spPr>
            <a:xfrm>
              <a:off x="3482280" y="3352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37" name=""/>
            <p:cNvSpPr/>
            <p:nvPr/>
          </p:nvSpPr>
          <p:spPr>
            <a:xfrm>
              <a:off x="3494880" y="3324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38" name=""/>
            <p:cNvSpPr/>
            <p:nvPr/>
          </p:nvSpPr>
          <p:spPr>
            <a:xfrm>
              <a:off x="3507840" y="3303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39" name=""/>
            <p:cNvSpPr/>
            <p:nvPr/>
          </p:nvSpPr>
          <p:spPr>
            <a:xfrm>
              <a:off x="3525840" y="3281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40" name=""/>
            <p:cNvSpPr/>
            <p:nvPr/>
          </p:nvSpPr>
          <p:spPr>
            <a:xfrm>
              <a:off x="3538800" y="3260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41" name=""/>
            <p:cNvSpPr/>
            <p:nvPr/>
          </p:nvSpPr>
          <p:spPr>
            <a:xfrm>
              <a:off x="3558240" y="32320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42" name=""/>
            <p:cNvSpPr/>
            <p:nvPr/>
          </p:nvSpPr>
          <p:spPr>
            <a:xfrm>
              <a:off x="3569760" y="3211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43" name=""/>
            <p:cNvSpPr/>
            <p:nvPr/>
          </p:nvSpPr>
          <p:spPr>
            <a:xfrm>
              <a:off x="3582360" y="3189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44" name=""/>
            <p:cNvSpPr/>
            <p:nvPr/>
          </p:nvSpPr>
          <p:spPr>
            <a:xfrm>
              <a:off x="3602160" y="316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45" name=""/>
            <p:cNvSpPr/>
            <p:nvPr/>
          </p:nvSpPr>
          <p:spPr>
            <a:xfrm>
              <a:off x="3614760" y="3147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46" name=""/>
            <p:cNvSpPr/>
            <p:nvPr/>
          </p:nvSpPr>
          <p:spPr>
            <a:xfrm>
              <a:off x="3633120" y="311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47" name=""/>
            <p:cNvSpPr/>
            <p:nvPr/>
          </p:nvSpPr>
          <p:spPr>
            <a:xfrm>
              <a:off x="3646080" y="3097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48" name=""/>
            <p:cNvSpPr/>
            <p:nvPr/>
          </p:nvSpPr>
          <p:spPr>
            <a:xfrm>
              <a:off x="3658320" y="3076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49" name=""/>
            <p:cNvSpPr/>
            <p:nvPr/>
          </p:nvSpPr>
          <p:spPr>
            <a:xfrm>
              <a:off x="3677040" y="3055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50" name=""/>
            <p:cNvSpPr/>
            <p:nvPr/>
          </p:nvSpPr>
          <p:spPr>
            <a:xfrm>
              <a:off x="3689640" y="3033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51" name=""/>
            <p:cNvSpPr/>
            <p:nvPr/>
          </p:nvSpPr>
          <p:spPr>
            <a:xfrm>
              <a:off x="3709440" y="300672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52" name=""/>
            <p:cNvSpPr/>
            <p:nvPr/>
          </p:nvSpPr>
          <p:spPr>
            <a:xfrm>
              <a:off x="3720600" y="2984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53" name=""/>
            <p:cNvSpPr/>
            <p:nvPr/>
          </p:nvSpPr>
          <p:spPr>
            <a:xfrm>
              <a:off x="3733200" y="2963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54" name=""/>
            <p:cNvSpPr/>
            <p:nvPr/>
          </p:nvSpPr>
          <p:spPr>
            <a:xfrm>
              <a:off x="3753000" y="2941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55" name=""/>
            <p:cNvSpPr/>
            <p:nvPr/>
          </p:nvSpPr>
          <p:spPr>
            <a:xfrm>
              <a:off x="3765960" y="2921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56" name=""/>
            <p:cNvSpPr/>
            <p:nvPr/>
          </p:nvSpPr>
          <p:spPr>
            <a:xfrm>
              <a:off x="3784320" y="289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57" name=""/>
            <p:cNvSpPr/>
            <p:nvPr/>
          </p:nvSpPr>
          <p:spPr>
            <a:xfrm>
              <a:off x="3796920" y="28717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58" name=""/>
            <p:cNvSpPr/>
            <p:nvPr/>
          </p:nvSpPr>
          <p:spPr>
            <a:xfrm>
              <a:off x="3809520" y="2849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59" name=""/>
            <p:cNvSpPr/>
            <p:nvPr/>
          </p:nvSpPr>
          <p:spPr>
            <a:xfrm>
              <a:off x="3827880" y="28288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60" name=""/>
            <p:cNvSpPr/>
            <p:nvPr/>
          </p:nvSpPr>
          <p:spPr>
            <a:xfrm>
              <a:off x="3840480" y="280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61" name=""/>
            <p:cNvSpPr/>
            <p:nvPr/>
          </p:nvSpPr>
          <p:spPr>
            <a:xfrm>
              <a:off x="3860280" y="277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62" name=""/>
            <p:cNvSpPr/>
            <p:nvPr/>
          </p:nvSpPr>
          <p:spPr>
            <a:xfrm>
              <a:off x="3873240" y="27572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63" name=""/>
            <p:cNvSpPr/>
            <p:nvPr/>
          </p:nvSpPr>
          <p:spPr>
            <a:xfrm>
              <a:off x="3884400" y="2736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64" name=""/>
            <p:cNvSpPr/>
            <p:nvPr/>
          </p:nvSpPr>
          <p:spPr>
            <a:xfrm>
              <a:off x="3904200" y="2716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65" name=""/>
            <p:cNvSpPr/>
            <p:nvPr/>
          </p:nvSpPr>
          <p:spPr>
            <a:xfrm>
              <a:off x="3916440" y="2693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66" name=""/>
            <p:cNvSpPr/>
            <p:nvPr/>
          </p:nvSpPr>
          <p:spPr>
            <a:xfrm>
              <a:off x="3929400" y="2665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67" name=""/>
            <p:cNvSpPr/>
            <p:nvPr/>
          </p:nvSpPr>
          <p:spPr>
            <a:xfrm>
              <a:off x="3947760" y="2644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68" name=""/>
            <p:cNvSpPr/>
            <p:nvPr/>
          </p:nvSpPr>
          <p:spPr>
            <a:xfrm>
              <a:off x="3960360" y="2624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69" name=""/>
            <p:cNvSpPr/>
            <p:nvPr/>
          </p:nvSpPr>
          <p:spPr>
            <a:xfrm>
              <a:off x="3978720" y="2601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70" name=""/>
            <p:cNvSpPr/>
            <p:nvPr/>
          </p:nvSpPr>
          <p:spPr>
            <a:xfrm>
              <a:off x="3991320" y="2581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71" name=""/>
            <p:cNvSpPr/>
            <p:nvPr/>
          </p:nvSpPr>
          <p:spPr>
            <a:xfrm>
              <a:off x="4004280" y="2552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72" name=""/>
            <p:cNvSpPr/>
            <p:nvPr/>
          </p:nvSpPr>
          <p:spPr>
            <a:xfrm>
              <a:off x="4024080" y="25318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73" name=""/>
            <p:cNvSpPr/>
            <p:nvPr/>
          </p:nvSpPr>
          <p:spPr>
            <a:xfrm>
              <a:off x="4035240" y="2509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74" name=""/>
            <p:cNvSpPr/>
            <p:nvPr/>
          </p:nvSpPr>
          <p:spPr>
            <a:xfrm>
              <a:off x="4055040" y="24890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75" name=""/>
            <p:cNvSpPr/>
            <p:nvPr/>
          </p:nvSpPr>
          <p:spPr>
            <a:xfrm>
              <a:off x="4067640" y="246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76" name=""/>
            <p:cNvSpPr/>
            <p:nvPr/>
          </p:nvSpPr>
          <p:spPr>
            <a:xfrm>
              <a:off x="4080240" y="2439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77" name=""/>
            <p:cNvSpPr/>
            <p:nvPr/>
          </p:nvSpPr>
          <p:spPr>
            <a:xfrm>
              <a:off x="4098600" y="2417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78" name=""/>
            <p:cNvSpPr/>
            <p:nvPr/>
          </p:nvSpPr>
          <p:spPr>
            <a:xfrm>
              <a:off x="4111560" y="2396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79" name=""/>
            <p:cNvSpPr/>
            <p:nvPr/>
          </p:nvSpPr>
          <p:spPr>
            <a:xfrm>
              <a:off x="4129560" y="237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80" name=""/>
            <p:cNvSpPr/>
            <p:nvPr/>
          </p:nvSpPr>
          <p:spPr>
            <a:xfrm>
              <a:off x="4142520" y="2354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81" name=""/>
            <p:cNvSpPr/>
            <p:nvPr/>
          </p:nvSpPr>
          <p:spPr>
            <a:xfrm>
              <a:off x="4155120" y="2325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82" name=""/>
            <p:cNvSpPr/>
            <p:nvPr/>
          </p:nvSpPr>
          <p:spPr>
            <a:xfrm>
              <a:off x="4174920" y="23050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83" name=""/>
            <p:cNvSpPr/>
            <p:nvPr/>
          </p:nvSpPr>
          <p:spPr>
            <a:xfrm>
              <a:off x="4186440" y="2284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84" name=""/>
            <p:cNvSpPr/>
            <p:nvPr/>
          </p:nvSpPr>
          <p:spPr>
            <a:xfrm>
              <a:off x="4205880" y="226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85" name=""/>
            <p:cNvSpPr/>
            <p:nvPr/>
          </p:nvSpPr>
          <p:spPr>
            <a:xfrm>
              <a:off x="4218480" y="223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86" name=""/>
            <p:cNvSpPr/>
            <p:nvPr/>
          </p:nvSpPr>
          <p:spPr>
            <a:xfrm>
              <a:off x="4231440" y="2212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87" name=""/>
            <p:cNvSpPr/>
            <p:nvPr/>
          </p:nvSpPr>
          <p:spPr>
            <a:xfrm>
              <a:off x="4249800" y="2192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88" name=""/>
            <p:cNvSpPr/>
            <p:nvPr/>
          </p:nvSpPr>
          <p:spPr>
            <a:xfrm>
              <a:off x="4262400" y="21700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89" name=""/>
            <p:cNvSpPr/>
            <p:nvPr/>
          </p:nvSpPr>
          <p:spPr>
            <a:xfrm>
              <a:off x="4280760" y="2149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90" name=""/>
            <p:cNvSpPr/>
            <p:nvPr/>
          </p:nvSpPr>
          <p:spPr>
            <a:xfrm>
              <a:off x="4293360" y="2120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91" name=""/>
            <p:cNvSpPr/>
            <p:nvPr/>
          </p:nvSpPr>
          <p:spPr>
            <a:xfrm>
              <a:off x="4305960" y="2100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92" name=""/>
            <p:cNvSpPr/>
            <p:nvPr/>
          </p:nvSpPr>
          <p:spPr>
            <a:xfrm>
              <a:off x="4325760" y="207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93" name=""/>
          <p:cNvGrpSpPr/>
          <p:nvPr/>
        </p:nvGrpSpPr>
        <p:grpSpPr>
          <a:xfrm>
            <a:off x="3224160" y="2446200"/>
            <a:ext cx="1133280" cy="1317600"/>
            <a:chOff x="3224160" y="2446200"/>
            <a:chExt cx="1133280" cy="1317600"/>
          </a:xfrm>
        </p:grpSpPr>
        <p:sp>
          <p:nvSpPr>
            <p:cNvPr id="2294" name=""/>
            <p:cNvSpPr/>
            <p:nvPr/>
          </p:nvSpPr>
          <p:spPr>
            <a:xfrm>
              <a:off x="3224160" y="3749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95" name=""/>
            <p:cNvSpPr/>
            <p:nvPr/>
          </p:nvSpPr>
          <p:spPr>
            <a:xfrm>
              <a:off x="3243960" y="37274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96" name=""/>
            <p:cNvSpPr/>
            <p:nvPr/>
          </p:nvSpPr>
          <p:spPr>
            <a:xfrm>
              <a:off x="3261960" y="3706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97" name=""/>
            <p:cNvSpPr/>
            <p:nvPr/>
          </p:nvSpPr>
          <p:spPr>
            <a:xfrm>
              <a:off x="3274920" y="368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98" name=""/>
            <p:cNvSpPr/>
            <p:nvPr/>
          </p:nvSpPr>
          <p:spPr>
            <a:xfrm>
              <a:off x="3293280" y="3663720"/>
              <a:ext cx="1260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5" y="5"/>
                  </a:moveTo>
                  <a:lnTo>
                    <a:pt x="0" y="9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99" name=""/>
            <p:cNvSpPr/>
            <p:nvPr/>
          </p:nvSpPr>
          <p:spPr>
            <a:xfrm>
              <a:off x="3313080" y="3649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00" name=""/>
            <p:cNvSpPr/>
            <p:nvPr/>
          </p:nvSpPr>
          <p:spPr>
            <a:xfrm>
              <a:off x="3331080" y="362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01" name=""/>
            <p:cNvSpPr/>
            <p:nvPr/>
          </p:nvSpPr>
          <p:spPr>
            <a:xfrm>
              <a:off x="3344040" y="360828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02" name=""/>
            <p:cNvSpPr/>
            <p:nvPr/>
          </p:nvSpPr>
          <p:spPr>
            <a:xfrm>
              <a:off x="3362400" y="3585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03" name=""/>
            <p:cNvSpPr/>
            <p:nvPr/>
          </p:nvSpPr>
          <p:spPr>
            <a:xfrm>
              <a:off x="3382200" y="3565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04" name=""/>
            <p:cNvSpPr/>
            <p:nvPr/>
          </p:nvSpPr>
          <p:spPr>
            <a:xfrm>
              <a:off x="3400560" y="3543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05" name=""/>
            <p:cNvSpPr/>
            <p:nvPr/>
          </p:nvSpPr>
          <p:spPr>
            <a:xfrm>
              <a:off x="3418920" y="3522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06" name=""/>
            <p:cNvSpPr/>
            <p:nvPr/>
          </p:nvSpPr>
          <p:spPr>
            <a:xfrm>
              <a:off x="3431520" y="350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07" name=""/>
            <p:cNvSpPr/>
            <p:nvPr/>
          </p:nvSpPr>
          <p:spPr>
            <a:xfrm>
              <a:off x="3451320" y="3487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08" name=""/>
            <p:cNvSpPr/>
            <p:nvPr/>
          </p:nvSpPr>
          <p:spPr>
            <a:xfrm>
              <a:off x="3470040" y="3465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09" name=""/>
            <p:cNvSpPr/>
            <p:nvPr/>
          </p:nvSpPr>
          <p:spPr>
            <a:xfrm>
              <a:off x="3488040" y="3444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10" name=""/>
            <p:cNvSpPr/>
            <p:nvPr/>
          </p:nvSpPr>
          <p:spPr>
            <a:xfrm>
              <a:off x="3507840" y="3423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11" name=""/>
            <p:cNvSpPr/>
            <p:nvPr/>
          </p:nvSpPr>
          <p:spPr>
            <a:xfrm>
              <a:off x="3520440" y="3402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12" name=""/>
            <p:cNvSpPr/>
            <p:nvPr/>
          </p:nvSpPr>
          <p:spPr>
            <a:xfrm>
              <a:off x="3539160" y="3381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13" name=""/>
            <p:cNvSpPr/>
            <p:nvPr/>
          </p:nvSpPr>
          <p:spPr>
            <a:xfrm>
              <a:off x="3558600" y="335916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14" name=""/>
            <p:cNvSpPr/>
            <p:nvPr/>
          </p:nvSpPr>
          <p:spPr>
            <a:xfrm>
              <a:off x="3576960" y="334620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15" name=""/>
            <p:cNvSpPr/>
            <p:nvPr/>
          </p:nvSpPr>
          <p:spPr>
            <a:xfrm>
              <a:off x="3589560" y="3324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16" name=""/>
            <p:cNvSpPr/>
            <p:nvPr/>
          </p:nvSpPr>
          <p:spPr>
            <a:xfrm>
              <a:off x="3608280" y="3303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17" name=""/>
            <p:cNvSpPr/>
            <p:nvPr/>
          </p:nvSpPr>
          <p:spPr>
            <a:xfrm>
              <a:off x="3627720" y="3281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18" name=""/>
            <p:cNvSpPr/>
            <p:nvPr/>
          </p:nvSpPr>
          <p:spPr>
            <a:xfrm>
              <a:off x="3646440" y="3260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19" name=""/>
            <p:cNvSpPr/>
            <p:nvPr/>
          </p:nvSpPr>
          <p:spPr>
            <a:xfrm>
              <a:off x="3664440" y="3240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0" name=""/>
            <p:cNvSpPr/>
            <p:nvPr/>
          </p:nvSpPr>
          <p:spPr>
            <a:xfrm>
              <a:off x="3677400" y="3217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1" name=""/>
            <p:cNvSpPr/>
            <p:nvPr/>
          </p:nvSpPr>
          <p:spPr>
            <a:xfrm>
              <a:off x="3696840" y="3197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2" name=""/>
            <p:cNvSpPr/>
            <p:nvPr/>
          </p:nvSpPr>
          <p:spPr>
            <a:xfrm>
              <a:off x="3715560" y="3182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3" name=""/>
            <p:cNvSpPr/>
            <p:nvPr/>
          </p:nvSpPr>
          <p:spPr>
            <a:xfrm>
              <a:off x="3733560" y="3162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4" name=""/>
            <p:cNvSpPr/>
            <p:nvPr/>
          </p:nvSpPr>
          <p:spPr>
            <a:xfrm>
              <a:off x="3746520" y="3139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5" name=""/>
            <p:cNvSpPr/>
            <p:nvPr/>
          </p:nvSpPr>
          <p:spPr>
            <a:xfrm>
              <a:off x="3766320" y="3119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6" name=""/>
            <p:cNvSpPr/>
            <p:nvPr/>
          </p:nvSpPr>
          <p:spPr>
            <a:xfrm>
              <a:off x="3784680" y="3097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7" name=""/>
            <p:cNvSpPr/>
            <p:nvPr/>
          </p:nvSpPr>
          <p:spPr>
            <a:xfrm>
              <a:off x="3802680" y="3076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8" name=""/>
            <p:cNvSpPr/>
            <p:nvPr/>
          </p:nvSpPr>
          <p:spPr>
            <a:xfrm>
              <a:off x="3822840" y="3055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9" name=""/>
            <p:cNvSpPr/>
            <p:nvPr/>
          </p:nvSpPr>
          <p:spPr>
            <a:xfrm>
              <a:off x="3835440" y="30337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0" name=""/>
            <p:cNvSpPr/>
            <p:nvPr/>
          </p:nvSpPr>
          <p:spPr>
            <a:xfrm>
              <a:off x="3853800" y="3019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1" name=""/>
            <p:cNvSpPr/>
            <p:nvPr/>
          </p:nvSpPr>
          <p:spPr>
            <a:xfrm>
              <a:off x="3873600" y="299880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2" name=""/>
            <p:cNvSpPr/>
            <p:nvPr/>
          </p:nvSpPr>
          <p:spPr>
            <a:xfrm>
              <a:off x="3891960" y="297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3" name=""/>
            <p:cNvSpPr/>
            <p:nvPr/>
          </p:nvSpPr>
          <p:spPr>
            <a:xfrm>
              <a:off x="3904560" y="2955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4" name=""/>
            <p:cNvSpPr/>
            <p:nvPr/>
          </p:nvSpPr>
          <p:spPr>
            <a:xfrm>
              <a:off x="3922920" y="293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5" name=""/>
            <p:cNvSpPr/>
            <p:nvPr/>
          </p:nvSpPr>
          <p:spPr>
            <a:xfrm>
              <a:off x="3942720" y="291456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6" name=""/>
            <p:cNvSpPr/>
            <p:nvPr/>
          </p:nvSpPr>
          <p:spPr>
            <a:xfrm>
              <a:off x="3961080" y="289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7" name=""/>
            <p:cNvSpPr/>
            <p:nvPr/>
          </p:nvSpPr>
          <p:spPr>
            <a:xfrm>
              <a:off x="3979080" y="2871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8" name=""/>
            <p:cNvSpPr/>
            <p:nvPr/>
          </p:nvSpPr>
          <p:spPr>
            <a:xfrm>
              <a:off x="3992040" y="285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9" name=""/>
            <p:cNvSpPr/>
            <p:nvPr/>
          </p:nvSpPr>
          <p:spPr>
            <a:xfrm>
              <a:off x="4011840" y="2835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0" name=""/>
            <p:cNvSpPr/>
            <p:nvPr/>
          </p:nvSpPr>
          <p:spPr>
            <a:xfrm>
              <a:off x="4030200" y="281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1" name=""/>
            <p:cNvSpPr/>
            <p:nvPr/>
          </p:nvSpPr>
          <p:spPr>
            <a:xfrm>
              <a:off x="4048560" y="2793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2" name=""/>
            <p:cNvSpPr/>
            <p:nvPr/>
          </p:nvSpPr>
          <p:spPr>
            <a:xfrm>
              <a:off x="4068360" y="277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3" name=""/>
            <p:cNvSpPr/>
            <p:nvPr/>
          </p:nvSpPr>
          <p:spPr>
            <a:xfrm>
              <a:off x="4080960" y="2751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4" name=""/>
            <p:cNvSpPr/>
            <p:nvPr/>
          </p:nvSpPr>
          <p:spPr>
            <a:xfrm>
              <a:off x="4099320" y="2730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5" name=""/>
            <p:cNvSpPr/>
            <p:nvPr/>
          </p:nvSpPr>
          <p:spPr>
            <a:xfrm>
              <a:off x="4118040" y="2708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6" name=""/>
            <p:cNvSpPr/>
            <p:nvPr/>
          </p:nvSpPr>
          <p:spPr>
            <a:xfrm>
              <a:off x="4137480" y="2693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7" name=""/>
            <p:cNvSpPr/>
            <p:nvPr/>
          </p:nvSpPr>
          <p:spPr>
            <a:xfrm>
              <a:off x="4150080" y="2673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8" name=""/>
            <p:cNvSpPr/>
            <p:nvPr/>
          </p:nvSpPr>
          <p:spPr>
            <a:xfrm>
              <a:off x="4168440" y="265248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9" name=""/>
            <p:cNvSpPr/>
            <p:nvPr/>
          </p:nvSpPr>
          <p:spPr>
            <a:xfrm>
              <a:off x="4187160" y="2630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0" name=""/>
            <p:cNvSpPr/>
            <p:nvPr/>
          </p:nvSpPr>
          <p:spPr>
            <a:xfrm>
              <a:off x="4206600" y="2609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1" name=""/>
            <p:cNvSpPr/>
            <p:nvPr/>
          </p:nvSpPr>
          <p:spPr>
            <a:xfrm>
              <a:off x="4224960" y="2587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2" name=""/>
            <p:cNvSpPr/>
            <p:nvPr/>
          </p:nvSpPr>
          <p:spPr>
            <a:xfrm>
              <a:off x="4237560" y="2566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3" name=""/>
            <p:cNvSpPr/>
            <p:nvPr/>
          </p:nvSpPr>
          <p:spPr>
            <a:xfrm>
              <a:off x="4257360" y="25462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4" name=""/>
            <p:cNvSpPr/>
            <p:nvPr/>
          </p:nvSpPr>
          <p:spPr>
            <a:xfrm>
              <a:off x="4275720" y="253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5" name=""/>
            <p:cNvSpPr/>
            <p:nvPr/>
          </p:nvSpPr>
          <p:spPr>
            <a:xfrm>
              <a:off x="4294440" y="2509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6" name=""/>
            <p:cNvSpPr/>
            <p:nvPr/>
          </p:nvSpPr>
          <p:spPr>
            <a:xfrm>
              <a:off x="4306680" y="2489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7" name=""/>
            <p:cNvSpPr/>
            <p:nvPr/>
          </p:nvSpPr>
          <p:spPr>
            <a:xfrm>
              <a:off x="4326480" y="246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8" name=""/>
            <p:cNvSpPr/>
            <p:nvPr/>
          </p:nvSpPr>
          <p:spPr>
            <a:xfrm>
              <a:off x="4345200" y="2446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359" name=""/>
          <p:cNvGrpSpPr/>
          <p:nvPr/>
        </p:nvGrpSpPr>
        <p:grpSpPr>
          <a:xfrm>
            <a:off x="3224160" y="2914560"/>
            <a:ext cx="1114200" cy="863640"/>
            <a:chOff x="3224160" y="2914560"/>
            <a:chExt cx="1114200" cy="863640"/>
          </a:xfrm>
        </p:grpSpPr>
        <p:sp>
          <p:nvSpPr>
            <p:cNvPr id="2360" name=""/>
            <p:cNvSpPr/>
            <p:nvPr/>
          </p:nvSpPr>
          <p:spPr>
            <a:xfrm>
              <a:off x="3224160" y="3763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1" name=""/>
            <p:cNvSpPr/>
            <p:nvPr/>
          </p:nvSpPr>
          <p:spPr>
            <a:xfrm>
              <a:off x="3243960" y="37494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2" name=""/>
            <p:cNvSpPr/>
            <p:nvPr/>
          </p:nvSpPr>
          <p:spPr>
            <a:xfrm>
              <a:off x="326772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3" name=""/>
            <p:cNvSpPr/>
            <p:nvPr/>
          </p:nvSpPr>
          <p:spPr>
            <a:xfrm>
              <a:off x="3287520" y="37130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4" name=""/>
            <p:cNvSpPr/>
            <p:nvPr/>
          </p:nvSpPr>
          <p:spPr>
            <a:xfrm>
              <a:off x="3305880" y="37004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5" name=""/>
            <p:cNvSpPr/>
            <p:nvPr/>
          </p:nvSpPr>
          <p:spPr>
            <a:xfrm>
              <a:off x="3325680" y="36860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6" name=""/>
            <p:cNvSpPr/>
            <p:nvPr/>
          </p:nvSpPr>
          <p:spPr>
            <a:xfrm>
              <a:off x="3349800" y="3663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7" name=""/>
            <p:cNvSpPr/>
            <p:nvPr/>
          </p:nvSpPr>
          <p:spPr>
            <a:xfrm>
              <a:off x="3369240" y="3649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8" name=""/>
            <p:cNvSpPr/>
            <p:nvPr/>
          </p:nvSpPr>
          <p:spPr>
            <a:xfrm>
              <a:off x="3387600" y="3635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9" name=""/>
            <p:cNvSpPr/>
            <p:nvPr/>
          </p:nvSpPr>
          <p:spPr>
            <a:xfrm>
              <a:off x="3413160" y="3620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0" name=""/>
            <p:cNvSpPr/>
            <p:nvPr/>
          </p:nvSpPr>
          <p:spPr>
            <a:xfrm>
              <a:off x="3431160" y="3600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1" name=""/>
            <p:cNvSpPr/>
            <p:nvPr/>
          </p:nvSpPr>
          <p:spPr>
            <a:xfrm>
              <a:off x="3450960" y="3585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2" name=""/>
            <p:cNvSpPr/>
            <p:nvPr/>
          </p:nvSpPr>
          <p:spPr>
            <a:xfrm>
              <a:off x="3476880" y="35715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3" name=""/>
            <p:cNvSpPr/>
            <p:nvPr/>
          </p:nvSpPr>
          <p:spPr>
            <a:xfrm>
              <a:off x="3494880" y="3557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4" name=""/>
            <p:cNvSpPr/>
            <p:nvPr/>
          </p:nvSpPr>
          <p:spPr>
            <a:xfrm>
              <a:off x="3513240" y="3536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5" name=""/>
            <p:cNvSpPr/>
            <p:nvPr/>
          </p:nvSpPr>
          <p:spPr>
            <a:xfrm>
              <a:off x="3533040" y="3522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6" name=""/>
            <p:cNvSpPr/>
            <p:nvPr/>
          </p:nvSpPr>
          <p:spPr>
            <a:xfrm>
              <a:off x="3558240" y="35082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7" name=""/>
            <p:cNvSpPr/>
            <p:nvPr/>
          </p:nvSpPr>
          <p:spPr>
            <a:xfrm>
              <a:off x="3576960" y="3493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8" name=""/>
            <p:cNvSpPr/>
            <p:nvPr/>
          </p:nvSpPr>
          <p:spPr>
            <a:xfrm>
              <a:off x="3594960" y="347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9" name=""/>
            <p:cNvSpPr/>
            <p:nvPr/>
          </p:nvSpPr>
          <p:spPr>
            <a:xfrm>
              <a:off x="3620520" y="3458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80" name=""/>
            <p:cNvSpPr/>
            <p:nvPr/>
          </p:nvSpPr>
          <p:spPr>
            <a:xfrm>
              <a:off x="3640320" y="34448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81" name=""/>
            <p:cNvSpPr/>
            <p:nvPr/>
          </p:nvSpPr>
          <p:spPr>
            <a:xfrm>
              <a:off x="3658320" y="3430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82" name=""/>
            <p:cNvSpPr/>
            <p:nvPr/>
          </p:nvSpPr>
          <p:spPr>
            <a:xfrm>
              <a:off x="3683880" y="3409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83" name=""/>
            <p:cNvSpPr/>
            <p:nvPr/>
          </p:nvSpPr>
          <p:spPr>
            <a:xfrm>
              <a:off x="3702240" y="339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84" name=""/>
            <p:cNvSpPr/>
            <p:nvPr/>
          </p:nvSpPr>
          <p:spPr>
            <a:xfrm>
              <a:off x="3720600" y="3381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85" name=""/>
            <p:cNvSpPr/>
            <p:nvPr/>
          </p:nvSpPr>
          <p:spPr>
            <a:xfrm>
              <a:off x="3740400" y="3359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86" name=""/>
            <p:cNvSpPr/>
            <p:nvPr/>
          </p:nvSpPr>
          <p:spPr>
            <a:xfrm>
              <a:off x="3765960" y="334620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87" name=""/>
            <p:cNvSpPr/>
            <p:nvPr/>
          </p:nvSpPr>
          <p:spPr>
            <a:xfrm>
              <a:off x="3784320" y="3332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88" name=""/>
            <p:cNvSpPr/>
            <p:nvPr/>
          </p:nvSpPr>
          <p:spPr>
            <a:xfrm>
              <a:off x="3802320" y="331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89" name=""/>
            <p:cNvSpPr/>
            <p:nvPr/>
          </p:nvSpPr>
          <p:spPr>
            <a:xfrm>
              <a:off x="3827880" y="3295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90" name=""/>
            <p:cNvSpPr/>
            <p:nvPr/>
          </p:nvSpPr>
          <p:spPr>
            <a:xfrm>
              <a:off x="3847680" y="3281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91" name=""/>
            <p:cNvSpPr/>
            <p:nvPr/>
          </p:nvSpPr>
          <p:spPr>
            <a:xfrm>
              <a:off x="3866040" y="326844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92" name=""/>
            <p:cNvSpPr/>
            <p:nvPr/>
          </p:nvSpPr>
          <p:spPr>
            <a:xfrm>
              <a:off x="3891240" y="3254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93" name=""/>
            <p:cNvSpPr/>
            <p:nvPr/>
          </p:nvSpPr>
          <p:spPr>
            <a:xfrm>
              <a:off x="3909600" y="3232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94" name=""/>
            <p:cNvSpPr/>
            <p:nvPr/>
          </p:nvSpPr>
          <p:spPr>
            <a:xfrm>
              <a:off x="3929400" y="321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95" name=""/>
            <p:cNvSpPr/>
            <p:nvPr/>
          </p:nvSpPr>
          <p:spPr>
            <a:xfrm>
              <a:off x="3947760" y="320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96" name=""/>
            <p:cNvSpPr/>
            <p:nvPr/>
          </p:nvSpPr>
          <p:spPr>
            <a:xfrm>
              <a:off x="3973320" y="3189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97" name=""/>
            <p:cNvSpPr/>
            <p:nvPr/>
          </p:nvSpPr>
          <p:spPr>
            <a:xfrm>
              <a:off x="3991320" y="316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98" name=""/>
            <p:cNvSpPr/>
            <p:nvPr/>
          </p:nvSpPr>
          <p:spPr>
            <a:xfrm>
              <a:off x="4011480" y="3154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99" name=""/>
            <p:cNvSpPr/>
            <p:nvPr/>
          </p:nvSpPr>
          <p:spPr>
            <a:xfrm>
              <a:off x="4035240" y="3139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00" name=""/>
            <p:cNvSpPr/>
            <p:nvPr/>
          </p:nvSpPr>
          <p:spPr>
            <a:xfrm>
              <a:off x="4055040" y="3125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01" name=""/>
            <p:cNvSpPr/>
            <p:nvPr/>
          </p:nvSpPr>
          <p:spPr>
            <a:xfrm>
              <a:off x="4073400" y="3105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02" name=""/>
            <p:cNvSpPr/>
            <p:nvPr/>
          </p:nvSpPr>
          <p:spPr>
            <a:xfrm>
              <a:off x="4098600" y="3090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03" name=""/>
            <p:cNvSpPr/>
            <p:nvPr/>
          </p:nvSpPr>
          <p:spPr>
            <a:xfrm>
              <a:off x="4117320" y="30765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04" name=""/>
            <p:cNvSpPr/>
            <p:nvPr/>
          </p:nvSpPr>
          <p:spPr>
            <a:xfrm>
              <a:off x="4136760" y="3055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05" name=""/>
            <p:cNvSpPr/>
            <p:nvPr/>
          </p:nvSpPr>
          <p:spPr>
            <a:xfrm>
              <a:off x="4155120" y="30416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06" name=""/>
            <p:cNvSpPr/>
            <p:nvPr/>
          </p:nvSpPr>
          <p:spPr>
            <a:xfrm>
              <a:off x="4180680" y="3027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07" name=""/>
            <p:cNvSpPr/>
            <p:nvPr/>
          </p:nvSpPr>
          <p:spPr>
            <a:xfrm>
              <a:off x="4198680" y="3012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08" name=""/>
            <p:cNvSpPr/>
            <p:nvPr/>
          </p:nvSpPr>
          <p:spPr>
            <a:xfrm>
              <a:off x="4218480" y="2992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09" name=""/>
            <p:cNvSpPr/>
            <p:nvPr/>
          </p:nvSpPr>
          <p:spPr>
            <a:xfrm>
              <a:off x="4244040" y="297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10" name=""/>
            <p:cNvSpPr/>
            <p:nvPr/>
          </p:nvSpPr>
          <p:spPr>
            <a:xfrm>
              <a:off x="4262400" y="29638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11" name=""/>
            <p:cNvSpPr/>
            <p:nvPr/>
          </p:nvSpPr>
          <p:spPr>
            <a:xfrm>
              <a:off x="4280760" y="2949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12" name=""/>
            <p:cNvSpPr/>
            <p:nvPr/>
          </p:nvSpPr>
          <p:spPr>
            <a:xfrm>
              <a:off x="4305960" y="2927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13" name=""/>
            <p:cNvSpPr/>
            <p:nvPr/>
          </p:nvSpPr>
          <p:spPr>
            <a:xfrm>
              <a:off x="4325760" y="29145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414" name=""/>
          <p:cNvGrpSpPr/>
          <p:nvPr/>
        </p:nvGrpSpPr>
        <p:grpSpPr>
          <a:xfrm>
            <a:off x="3224160" y="3332160"/>
            <a:ext cx="1088640" cy="417240"/>
            <a:chOff x="3224160" y="3332160"/>
            <a:chExt cx="1088640" cy="417240"/>
          </a:xfrm>
        </p:grpSpPr>
        <p:sp>
          <p:nvSpPr>
            <p:cNvPr id="2415" name=""/>
            <p:cNvSpPr/>
            <p:nvPr/>
          </p:nvSpPr>
          <p:spPr>
            <a:xfrm>
              <a:off x="322416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16" name=""/>
            <p:cNvSpPr/>
            <p:nvPr/>
          </p:nvSpPr>
          <p:spPr>
            <a:xfrm>
              <a:off x="3249720" y="3727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17" name=""/>
            <p:cNvSpPr/>
            <p:nvPr/>
          </p:nvSpPr>
          <p:spPr>
            <a:xfrm>
              <a:off x="3274920" y="3713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18" name=""/>
            <p:cNvSpPr/>
            <p:nvPr/>
          </p:nvSpPr>
          <p:spPr>
            <a:xfrm>
              <a:off x="3292920" y="3706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19" name=""/>
            <p:cNvSpPr/>
            <p:nvPr/>
          </p:nvSpPr>
          <p:spPr>
            <a:xfrm>
              <a:off x="3318480" y="37004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20" name=""/>
            <p:cNvSpPr/>
            <p:nvPr/>
          </p:nvSpPr>
          <p:spPr>
            <a:xfrm>
              <a:off x="3344040" y="3692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21" name=""/>
            <p:cNvSpPr/>
            <p:nvPr/>
          </p:nvSpPr>
          <p:spPr>
            <a:xfrm>
              <a:off x="3369240" y="3678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22" name=""/>
            <p:cNvSpPr/>
            <p:nvPr/>
          </p:nvSpPr>
          <p:spPr>
            <a:xfrm>
              <a:off x="3394800" y="3671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23" name=""/>
            <p:cNvSpPr/>
            <p:nvPr/>
          </p:nvSpPr>
          <p:spPr>
            <a:xfrm>
              <a:off x="3413160" y="3663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24" name=""/>
            <p:cNvSpPr/>
            <p:nvPr/>
          </p:nvSpPr>
          <p:spPr>
            <a:xfrm>
              <a:off x="3438360" y="3657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25" name=""/>
            <p:cNvSpPr/>
            <p:nvPr/>
          </p:nvSpPr>
          <p:spPr>
            <a:xfrm>
              <a:off x="3463920" y="3643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26" name=""/>
            <p:cNvSpPr/>
            <p:nvPr/>
          </p:nvSpPr>
          <p:spPr>
            <a:xfrm>
              <a:off x="3487680" y="3635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27" name=""/>
            <p:cNvSpPr/>
            <p:nvPr/>
          </p:nvSpPr>
          <p:spPr>
            <a:xfrm>
              <a:off x="3513240" y="362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28" name=""/>
            <p:cNvSpPr/>
            <p:nvPr/>
          </p:nvSpPr>
          <p:spPr>
            <a:xfrm>
              <a:off x="3533040" y="3614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29" name=""/>
            <p:cNvSpPr/>
            <p:nvPr/>
          </p:nvSpPr>
          <p:spPr>
            <a:xfrm>
              <a:off x="3558240" y="360828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30" name=""/>
            <p:cNvSpPr/>
            <p:nvPr/>
          </p:nvSpPr>
          <p:spPr>
            <a:xfrm>
              <a:off x="3582360" y="3600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31" name=""/>
            <p:cNvSpPr/>
            <p:nvPr/>
          </p:nvSpPr>
          <p:spPr>
            <a:xfrm>
              <a:off x="3607920" y="3593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32" name=""/>
            <p:cNvSpPr/>
            <p:nvPr/>
          </p:nvSpPr>
          <p:spPr>
            <a:xfrm>
              <a:off x="3627360" y="3579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33" name=""/>
            <p:cNvSpPr/>
            <p:nvPr/>
          </p:nvSpPr>
          <p:spPr>
            <a:xfrm>
              <a:off x="3651120" y="3571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34" name=""/>
            <p:cNvSpPr/>
            <p:nvPr/>
          </p:nvSpPr>
          <p:spPr>
            <a:xfrm>
              <a:off x="3677040" y="3565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35" name=""/>
            <p:cNvSpPr/>
            <p:nvPr/>
          </p:nvSpPr>
          <p:spPr>
            <a:xfrm>
              <a:off x="3702240" y="3557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36" name=""/>
            <p:cNvSpPr/>
            <p:nvPr/>
          </p:nvSpPr>
          <p:spPr>
            <a:xfrm>
              <a:off x="3727440" y="3543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37" name=""/>
            <p:cNvSpPr/>
            <p:nvPr/>
          </p:nvSpPr>
          <p:spPr>
            <a:xfrm>
              <a:off x="3745800" y="3536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38" name=""/>
            <p:cNvSpPr/>
            <p:nvPr/>
          </p:nvSpPr>
          <p:spPr>
            <a:xfrm>
              <a:off x="3771360" y="35305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39" name=""/>
            <p:cNvSpPr/>
            <p:nvPr/>
          </p:nvSpPr>
          <p:spPr>
            <a:xfrm>
              <a:off x="3796920" y="351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40" name=""/>
            <p:cNvSpPr/>
            <p:nvPr/>
          </p:nvSpPr>
          <p:spPr>
            <a:xfrm>
              <a:off x="3822120" y="350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41" name=""/>
            <p:cNvSpPr/>
            <p:nvPr/>
          </p:nvSpPr>
          <p:spPr>
            <a:xfrm>
              <a:off x="3847320" y="3501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42" name=""/>
            <p:cNvSpPr/>
            <p:nvPr/>
          </p:nvSpPr>
          <p:spPr>
            <a:xfrm>
              <a:off x="3866040" y="3493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43" name=""/>
            <p:cNvSpPr/>
            <p:nvPr/>
          </p:nvSpPr>
          <p:spPr>
            <a:xfrm>
              <a:off x="3891240" y="3479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44" name=""/>
            <p:cNvSpPr/>
            <p:nvPr/>
          </p:nvSpPr>
          <p:spPr>
            <a:xfrm>
              <a:off x="3916440" y="347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45" name=""/>
            <p:cNvSpPr/>
            <p:nvPr/>
          </p:nvSpPr>
          <p:spPr>
            <a:xfrm>
              <a:off x="3942000" y="34653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46" name=""/>
            <p:cNvSpPr/>
            <p:nvPr/>
          </p:nvSpPr>
          <p:spPr>
            <a:xfrm>
              <a:off x="3966120" y="3458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47" name=""/>
            <p:cNvSpPr/>
            <p:nvPr/>
          </p:nvSpPr>
          <p:spPr>
            <a:xfrm>
              <a:off x="3985560" y="3444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48" name=""/>
            <p:cNvSpPr/>
            <p:nvPr/>
          </p:nvSpPr>
          <p:spPr>
            <a:xfrm>
              <a:off x="4011120" y="34383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49" name=""/>
            <p:cNvSpPr/>
            <p:nvPr/>
          </p:nvSpPr>
          <p:spPr>
            <a:xfrm>
              <a:off x="4035240" y="3430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50" name=""/>
            <p:cNvSpPr/>
            <p:nvPr/>
          </p:nvSpPr>
          <p:spPr>
            <a:xfrm>
              <a:off x="4060440" y="341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51" name=""/>
            <p:cNvSpPr/>
            <p:nvPr/>
          </p:nvSpPr>
          <p:spPr>
            <a:xfrm>
              <a:off x="4086000" y="3409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52" name=""/>
            <p:cNvSpPr/>
            <p:nvPr/>
          </p:nvSpPr>
          <p:spPr>
            <a:xfrm>
              <a:off x="4105440" y="340200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53" name=""/>
            <p:cNvSpPr/>
            <p:nvPr/>
          </p:nvSpPr>
          <p:spPr>
            <a:xfrm>
              <a:off x="4129560" y="339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54" name=""/>
            <p:cNvSpPr/>
            <p:nvPr/>
          </p:nvSpPr>
          <p:spPr>
            <a:xfrm>
              <a:off x="4155120" y="3381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55" name=""/>
            <p:cNvSpPr/>
            <p:nvPr/>
          </p:nvSpPr>
          <p:spPr>
            <a:xfrm>
              <a:off x="4180320" y="3373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56" name=""/>
            <p:cNvSpPr/>
            <p:nvPr/>
          </p:nvSpPr>
          <p:spPr>
            <a:xfrm>
              <a:off x="4198680" y="3367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57" name=""/>
            <p:cNvSpPr/>
            <p:nvPr/>
          </p:nvSpPr>
          <p:spPr>
            <a:xfrm>
              <a:off x="4224240" y="3359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58" name=""/>
            <p:cNvSpPr/>
            <p:nvPr/>
          </p:nvSpPr>
          <p:spPr>
            <a:xfrm>
              <a:off x="4249440" y="334620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59" name=""/>
            <p:cNvSpPr/>
            <p:nvPr/>
          </p:nvSpPr>
          <p:spPr>
            <a:xfrm>
              <a:off x="4274640" y="3338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60" name=""/>
            <p:cNvSpPr/>
            <p:nvPr/>
          </p:nvSpPr>
          <p:spPr>
            <a:xfrm>
              <a:off x="4300200" y="3332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461" name=""/>
          <p:cNvGrpSpPr/>
          <p:nvPr/>
        </p:nvGrpSpPr>
        <p:grpSpPr>
          <a:xfrm>
            <a:off x="3224160" y="3727440"/>
            <a:ext cx="1120320" cy="21960"/>
            <a:chOff x="3224160" y="3727440"/>
            <a:chExt cx="1120320" cy="21960"/>
          </a:xfrm>
        </p:grpSpPr>
        <p:sp>
          <p:nvSpPr>
            <p:cNvPr id="2462" name=""/>
            <p:cNvSpPr/>
            <p:nvPr/>
          </p:nvSpPr>
          <p:spPr>
            <a:xfrm>
              <a:off x="322416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63" name=""/>
            <p:cNvSpPr/>
            <p:nvPr/>
          </p:nvSpPr>
          <p:spPr>
            <a:xfrm>
              <a:off x="3249720" y="3735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64" name=""/>
            <p:cNvSpPr/>
            <p:nvPr/>
          </p:nvSpPr>
          <p:spPr>
            <a:xfrm>
              <a:off x="327492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65" name=""/>
            <p:cNvSpPr/>
            <p:nvPr/>
          </p:nvSpPr>
          <p:spPr>
            <a:xfrm>
              <a:off x="330012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66" name=""/>
            <p:cNvSpPr/>
            <p:nvPr/>
          </p:nvSpPr>
          <p:spPr>
            <a:xfrm>
              <a:off x="3325680" y="373536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67" name=""/>
            <p:cNvSpPr/>
            <p:nvPr/>
          </p:nvSpPr>
          <p:spPr>
            <a:xfrm>
              <a:off x="3349800" y="3735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68" name=""/>
            <p:cNvSpPr/>
            <p:nvPr/>
          </p:nvSpPr>
          <p:spPr>
            <a:xfrm>
              <a:off x="337500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69" name=""/>
            <p:cNvSpPr/>
            <p:nvPr/>
          </p:nvSpPr>
          <p:spPr>
            <a:xfrm>
              <a:off x="340020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70" name=""/>
            <p:cNvSpPr/>
            <p:nvPr/>
          </p:nvSpPr>
          <p:spPr>
            <a:xfrm>
              <a:off x="3425760" y="3735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71" name=""/>
            <p:cNvSpPr/>
            <p:nvPr/>
          </p:nvSpPr>
          <p:spPr>
            <a:xfrm>
              <a:off x="345132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72" name=""/>
            <p:cNvSpPr/>
            <p:nvPr/>
          </p:nvSpPr>
          <p:spPr>
            <a:xfrm>
              <a:off x="3476880" y="373536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73" name=""/>
            <p:cNvSpPr/>
            <p:nvPr/>
          </p:nvSpPr>
          <p:spPr>
            <a:xfrm>
              <a:off x="3500640" y="3735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74" name=""/>
            <p:cNvSpPr/>
            <p:nvPr/>
          </p:nvSpPr>
          <p:spPr>
            <a:xfrm>
              <a:off x="352620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75" name=""/>
            <p:cNvSpPr/>
            <p:nvPr/>
          </p:nvSpPr>
          <p:spPr>
            <a:xfrm>
              <a:off x="355140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76" name=""/>
            <p:cNvSpPr/>
            <p:nvPr/>
          </p:nvSpPr>
          <p:spPr>
            <a:xfrm>
              <a:off x="3576960" y="3735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77" name=""/>
            <p:cNvSpPr/>
            <p:nvPr/>
          </p:nvSpPr>
          <p:spPr>
            <a:xfrm>
              <a:off x="360216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78" name=""/>
            <p:cNvSpPr/>
            <p:nvPr/>
          </p:nvSpPr>
          <p:spPr>
            <a:xfrm>
              <a:off x="362736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79" name=""/>
            <p:cNvSpPr/>
            <p:nvPr/>
          </p:nvSpPr>
          <p:spPr>
            <a:xfrm>
              <a:off x="365148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80" name=""/>
            <p:cNvSpPr/>
            <p:nvPr/>
          </p:nvSpPr>
          <p:spPr>
            <a:xfrm>
              <a:off x="3677040" y="3735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81" name=""/>
            <p:cNvSpPr/>
            <p:nvPr/>
          </p:nvSpPr>
          <p:spPr>
            <a:xfrm>
              <a:off x="370224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82" name=""/>
            <p:cNvSpPr/>
            <p:nvPr/>
          </p:nvSpPr>
          <p:spPr>
            <a:xfrm>
              <a:off x="372780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83" name=""/>
            <p:cNvSpPr/>
            <p:nvPr/>
          </p:nvSpPr>
          <p:spPr>
            <a:xfrm>
              <a:off x="375336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84" name=""/>
            <p:cNvSpPr/>
            <p:nvPr/>
          </p:nvSpPr>
          <p:spPr>
            <a:xfrm>
              <a:off x="3778560" y="3727440"/>
              <a:ext cx="12600" cy="2196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5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85" name=""/>
            <p:cNvSpPr/>
            <p:nvPr/>
          </p:nvSpPr>
          <p:spPr>
            <a:xfrm>
              <a:off x="380268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86" name=""/>
            <p:cNvSpPr/>
            <p:nvPr/>
          </p:nvSpPr>
          <p:spPr>
            <a:xfrm>
              <a:off x="3828240" y="3727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87" name=""/>
            <p:cNvSpPr/>
            <p:nvPr/>
          </p:nvSpPr>
          <p:spPr>
            <a:xfrm>
              <a:off x="385344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88" name=""/>
            <p:cNvSpPr/>
            <p:nvPr/>
          </p:nvSpPr>
          <p:spPr>
            <a:xfrm>
              <a:off x="387864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89" name=""/>
            <p:cNvSpPr/>
            <p:nvPr/>
          </p:nvSpPr>
          <p:spPr>
            <a:xfrm>
              <a:off x="3904200" y="3727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90" name=""/>
            <p:cNvSpPr/>
            <p:nvPr/>
          </p:nvSpPr>
          <p:spPr>
            <a:xfrm>
              <a:off x="392976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91" name=""/>
            <p:cNvSpPr/>
            <p:nvPr/>
          </p:nvSpPr>
          <p:spPr>
            <a:xfrm>
              <a:off x="395352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92" name=""/>
            <p:cNvSpPr/>
            <p:nvPr/>
          </p:nvSpPr>
          <p:spPr>
            <a:xfrm>
              <a:off x="397908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93" name=""/>
            <p:cNvSpPr/>
            <p:nvPr/>
          </p:nvSpPr>
          <p:spPr>
            <a:xfrm>
              <a:off x="4004640" y="3727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94" name=""/>
            <p:cNvSpPr/>
            <p:nvPr/>
          </p:nvSpPr>
          <p:spPr>
            <a:xfrm>
              <a:off x="402984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95" name=""/>
            <p:cNvSpPr/>
            <p:nvPr/>
          </p:nvSpPr>
          <p:spPr>
            <a:xfrm>
              <a:off x="4055400" y="3727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96" name=""/>
            <p:cNvSpPr/>
            <p:nvPr/>
          </p:nvSpPr>
          <p:spPr>
            <a:xfrm>
              <a:off x="408060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97" name=""/>
            <p:cNvSpPr/>
            <p:nvPr/>
          </p:nvSpPr>
          <p:spPr>
            <a:xfrm>
              <a:off x="4105800" y="372744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98" name=""/>
            <p:cNvSpPr/>
            <p:nvPr/>
          </p:nvSpPr>
          <p:spPr>
            <a:xfrm>
              <a:off x="412992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99" name=""/>
            <p:cNvSpPr/>
            <p:nvPr/>
          </p:nvSpPr>
          <p:spPr>
            <a:xfrm>
              <a:off x="4155480" y="3727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00" name=""/>
            <p:cNvSpPr/>
            <p:nvPr/>
          </p:nvSpPr>
          <p:spPr>
            <a:xfrm>
              <a:off x="418068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01" name=""/>
            <p:cNvSpPr/>
            <p:nvPr/>
          </p:nvSpPr>
          <p:spPr>
            <a:xfrm>
              <a:off x="420624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02" name=""/>
            <p:cNvSpPr/>
            <p:nvPr/>
          </p:nvSpPr>
          <p:spPr>
            <a:xfrm>
              <a:off x="4231800" y="3727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03" name=""/>
            <p:cNvSpPr/>
            <p:nvPr/>
          </p:nvSpPr>
          <p:spPr>
            <a:xfrm>
              <a:off x="4257000" y="37274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04" name=""/>
            <p:cNvSpPr/>
            <p:nvPr/>
          </p:nvSpPr>
          <p:spPr>
            <a:xfrm>
              <a:off x="428112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05" name=""/>
            <p:cNvSpPr/>
            <p:nvPr/>
          </p:nvSpPr>
          <p:spPr>
            <a:xfrm>
              <a:off x="430632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06" name=""/>
            <p:cNvSpPr/>
            <p:nvPr/>
          </p:nvSpPr>
          <p:spPr>
            <a:xfrm>
              <a:off x="433188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507" name=""/>
          <p:cNvGrpSpPr/>
          <p:nvPr/>
        </p:nvGrpSpPr>
        <p:grpSpPr>
          <a:xfrm>
            <a:off x="3224160" y="3727440"/>
            <a:ext cx="1125720" cy="460080"/>
            <a:chOff x="3224160" y="3727440"/>
            <a:chExt cx="1125720" cy="460080"/>
          </a:xfrm>
        </p:grpSpPr>
        <p:sp>
          <p:nvSpPr>
            <p:cNvPr id="2508" name=""/>
            <p:cNvSpPr/>
            <p:nvPr/>
          </p:nvSpPr>
          <p:spPr>
            <a:xfrm>
              <a:off x="322416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09" name=""/>
            <p:cNvSpPr/>
            <p:nvPr/>
          </p:nvSpPr>
          <p:spPr>
            <a:xfrm>
              <a:off x="3249720" y="3735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10" name=""/>
            <p:cNvSpPr/>
            <p:nvPr/>
          </p:nvSpPr>
          <p:spPr>
            <a:xfrm>
              <a:off x="3274920" y="3749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11" name=""/>
            <p:cNvSpPr/>
            <p:nvPr/>
          </p:nvSpPr>
          <p:spPr>
            <a:xfrm>
              <a:off x="3292920" y="3755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12" name=""/>
            <p:cNvSpPr/>
            <p:nvPr/>
          </p:nvSpPr>
          <p:spPr>
            <a:xfrm>
              <a:off x="3318840" y="3763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13" name=""/>
            <p:cNvSpPr/>
            <p:nvPr/>
          </p:nvSpPr>
          <p:spPr>
            <a:xfrm>
              <a:off x="3344040" y="3778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14" name=""/>
            <p:cNvSpPr/>
            <p:nvPr/>
          </p:nvSpPr>
          <p:spPr>
            <a:xfrm>
              <a:off x="3369240" y="3784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15" name=""/>
            <p:cNvSpPr/>
            <p:nvPr/>
          </p:nvSpPr>
          <p:spPr>
            <a:xfrm>
              <a:off x="3387600" y="379224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16" name=""/>
            <p:cNvSpPr/>
            <p:nvPr/>
          </p:nvSpPr>
          <p:spPr>
            <a:xfrm>
              <a:off x="3413160" y="3805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17" name=""/>
            <p:cNvSpPr/>
            <p:nvPr/>
          </p:nvSpPr>
          <p:spPr>
            <a:xfrm>
              <a:off x="3438360" y="3813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18" name=""/>
            <p:cNvSpPr/>
            <p:nvPr/>
          </p:nvSpPr>
          <p:spPr>
            <a:xfrm>
              <a:off x="3463920" y="3819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19" name=""/>
            <p:cNvSpPr/>
            <p:nvPr/>
          </p:nvSpPr>
          <p:spPr>
            <a:xfrm>
              <a:off x="3482280" y="3833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20" name=""/>
            <p:cNvSpPr/>
            <p:nvPr/>
          </p:nvSpPr>
          <p:spPr>
            <a:xfrm>
              <a:off x="3507840" y="3841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21" name=""/>
            <p:cNvSpPr/>
            <p:nvPr/>
          </p:nvSpPr>
          <p:spPr>
            <a:xfrm>
              <a:off x="3533040" y="3848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22" name=""/>
            <p:cNvSpPr/>
            <p:nvPr/>
          </p:nvSpPr>
          <p:spPr>
            <a:xfrm>
              <a:off x="3558240" y="38620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23" name=""/>
            <p:cNvSpPr/>
            <p:nvPr/>
          </p:nvSpPr>
          <p:spPr>
            <a:xfrm>
              <a:off x="3582360" y="38703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24" name=""/>
            <p:cNvSpPr/>
            <p:nvPr/>
          </p:nvSpPr>
          <p:spPr>
            <a:xfrm>
              <a:off x="3602160" y="3876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25" name=""/>
            <p:cNvSpPr/>
            <p:nvPr/>
          </p:nvSpPr>
          <p:spPr>
            <a:xfrm>
              <a:off x="3627360" y="3890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26" name=""/>
            <p:cNvSpPr/>
            <p:nvPr/>
          </p:nvSpPr>
          <p:spPr>
            <a:xfrm>
              <a:off x="3651480" y="3897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27" name=""/>
            <p:cNvSpPr/>
            <p:nvPr/>
          </p:nvSpPr>
          <p:spPr>
            <a:xfrm>
              <a:off x="3677040" y="3905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28" name=""/>
            <p:cNvSpPr/>
            <p:nvPr/>
          </p:nvSpPr>
          <p:spPr>
            <a:xfrm>
              <a:off x="3696480" y="3919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29" name=""/>
            <p:cNvSpPr/>
            <p:nvPr/>
          </p:nvSpPr>
          <p:spPr>
            <a:xfrm>
              <a:off x="3720600" y="3925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30" name=""/>
            <p:cNvSpPr/>
            <p:nvPr/>
          </p:nvSpPr>
          <p:spPr>
            <a:xfrm>
              <a:off x="3746160" y="3933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31" name=""/>
            <p:cNvSpPr/>
            <p:nvPr/>
          </p:nvSpPr>
          <p:spPr>
            <a:xfrm>
              <a:off x="3771360" y="3948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32" name=""/>
            <p:cNvSpPr/>
            <p:nvPr/>
          </p:nvSpPr>
          <p:spPr>
            <a:xfrm>
              <a:off x="3796920" y="3954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33" name=""/>
            <p:cNvSpPr/>
            <p:nvPr/>
          </p:nvSpPr>
          <p:spPr>
            <a:xfrm>
              <a:off x="3815280" y="39621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34" name=""/>
            <p:cNvSpPr/>
            <p:nvPr/>
          </p:nvSpPr>
          <p:spPr>
            <a:xfrm>
              <a:off x="3840480" y="3975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35" name=""/>
            <p:cNvSpPr/>
            <p:nvPr/>
          </p:nvSpPr>
          <p:spPr>
            <a:xfrm>
              <a:off x="3866040" y="3983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36" name=""/>
            <p:cNvSpPr/>
            <p:nvPr/>
          </p:nvSpPr>
          <p:spPr>
            <a:xfrm>
              <a:off x="3891240" y="3989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37" name=""/>
            <p:cNvSpPr/>
            <p:nvPr/>
          </p:nvSpPr>
          <p:spPr>
            <a:xfrm>
              <a:off x="3909600" y="4003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38" name=""/>
            <p:cNvSpPr/>
            <p:nvPr/>
          </p:nvSpPr>
          <p:spPr>
            <a:xfrm>
              <a:off x="3935160" y="4011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39" name=""/>
            <p:cNvSpPr/>
            <p:nvPr/>
          </p:nvSpPr>
          <p:spPr>
            <a:xfrm>
              <a:off x="3960360" y="4017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0" name=""/>
            <p:cNvSpPr/>
            <p:nvPr/>
          </p:nvSpPr>
          <p:spPr>
            <a:xfrm>
              <a:off x="3985560" y="4032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1" name=""/>
            <p:cNvSpPr/>
            <p:nvPr/>
          </p:nvSpPr>
          <p:spPr>
            <a:xfrm>
              <a:off x="4004280" y="403992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2" name=""/>
            <p:cNvSpPr/>
            <p:nvPr/>
          </p:nvSpPr>
          <p:spPr>
            <a:xfrm>
              <a:off x="4029480" y="4046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3" name=""/>
            <p:cNvSpPr/>
            <p:nvPr/>
          </p:nvSpPr>
          <p:spPr>
            <a:xfrm>
              <a:off x="4055040" y="40608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4" name=""/>
            <p:cNvSpPr/>
            <p:nvPr/>
          </p:nvSpPr>
          <p:spPr>
            <a:xfrm>
              <a:off x="4080240" y="4066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5" name=""/>
            <p:cNvSpPr/>
            <p:nvPr/>
          </p:nvSpPr>
          <p:spPr>
            <a:xfrm>
              <a:off x="4105800" y="40748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6" name=""/>
            <p:cNvSpPr/>
            <p:nvPr/>
          </p:nvSpPr>
          <p:spPr>
            <a:xfrm>
              <a:off x="4124160" y="4089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7" name=""/>
            <p:cNvSpPr/>
            <p:nvPr/>
          </p:nvSpPr>
          <p:spPr>
            <a:xfrm>
              <a:off x="4149360" y="4095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8" name=""/>
            <p:cNvSpPr/>
            <p:nvPr/>
          </p:nvSpPr>
          <p:spPr>
            <a:xfrm>
              <a:off x="4174920" y="41036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9" name=""/>
            <p:cNvSpPr/>
            <p:nvPr/>
          </p:nvSpPr>
          <p:spPr>
            <a:xfrm>
              <a:off x="4198680" y="411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50" name=""/>
            <p:cNvSpPr/>
            <p:nvPr/>
          </p:nvSpPr>
          <p:spPr>
            <a:xfrm>
              <a:off x="4218480" y="4124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51" name=""/>
            <p:cNvSpPr/>
            <p:nvPr/>
          </p:nvSpPr>
          <p:spPr>
            <a:xfrm>
              <a:off x="4243680" y="413208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52" name=""/>
            <p:cNvSpPr/>
            <p:nvPr/>
          </p:nvSpPr>
          <p:spPr>
            <a:xfrm>
              <a:off x="4267800" y="4144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53" name=""/>
            <p:cNvSpPr/>
            <p:nvPr/>
          </p:nvSpPr>
          <p:spPr>
            <a:xfrm>
              <a:off x="4293360" y="4152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54" name=""/>
            <p:cNvSpPr/>
            <p:nvPr/>
          </p:nvSpPr>
          <p:spPr>
            <a:xfrm>
              <a:off x="4313160" y="4159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55" name=""/>
            <p:cNvSpPr/>
            <p:nvPr/>
          </p:nvSpPr>
          <p:spPr>
            <a:xfrm>
              <a:off x="4338720" y="41734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556" name=""/>
          <p:cNvSpPr/>
          <p:nvPr/>
        </p:nvSpPr>
        <p:spPr>
          <a:xfrm>
            <a:off x="669960" y="1490760"/>
            <a:ext cx="1872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57" name=""/>
          <p:cNvSpPr/>
          <p:nvPr/>
        </p:nvSpPr>
        <p:spPr>
          <a:xfrm>
            <a:off x="669960" y="1916280"/>
            <a:ext cx="1872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58" name=""/>
          <p:cNvSpPr/>
          <p:nvPr/>
        </p:nvSpPr>
        <p:spPr>
          <a:xfrm>
            <a:off x="669960" y="2347920"/>
            <a:ext cx="187200" cy="21276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59" name=""/>
          <p:cNvSpPr/>
          <p:nvPr/>
        </p:nvSpPr>
        <p:spPr>
          <a:xfrm>
            <a:off x="669960" y="2771640"/>
            <a:ext cx="1872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60" name=""/>
          <p:cNvSpPr/>
          <p:nvPr/>
        </p:nvSpPr>
        <p:spPr>
          <a:xfrm>
            <a:off x="669960" y="3211560"/>
            <a:ext cx="1872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61" name=""/>
          <p:cNvSpPr/>
          <p:nvPr/>
        </p:nvSpPr>
        <p:spPr>
          <a:xfrm>
            <a:off x="669960" y="3635280"/>
            <a:ext cx="1872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62" name=""/>
          <p:cNvSpPr/>
          <p:nvPr/>
        </p:nvSpPr>
        <p:spPr>
          <a:xfrm>
            <a:off x="669960" y="4067280"/>
            <a:ext cx="1872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63" name=""/>
          <p:cNvSpPr/>
          <p:nvPr/>
        </p:nvSpPr>
        <p:spPr>
          <a:xfrm>
            <a:off x="1865160" y="1490760"/>
            <a:ext cx="1890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64" name=""/>
          <p:cNvSpPr/>
          <p:nvPr/>
        </p:nvSpPr>
        <p:spPr>
          <a:xfrm>
            <a:off x="1865160" y="1916280"/>
            <a:ext cx="1890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65" name=""/>
          <p:cNvSpPr/>
          <p:nvPr/>
        </p:nvSpPr>
        <p:spPr>
          <a:xfrm>
            <a:off x="1865160" y="2347920"/>
            <a:ext cx="189000" cy="21276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66" name=""/>
          <p:cNvSpPr/>
          <p:nvPr/>
        </p:nvSpPr>
        <p:spPr>
          <a:xfrm>
            <a:off x="1865160" y="2771640"/>
            <a:ext cx="1890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67" name=""/>
          <p:cNvSpPr/>
          <p:nvPr/>
        </p:nvSpPr>
        <p:spPr>
          <a:xfrm>
            <a:off x="1865160" y="3211560"/>
            <a:ext cx="1890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68" name=""/>
          <p:cNvSpPr/>
          <p:nvPr/>
        </p:nvSpPr>
        <p:spPr>
          <a:xfrm>
            <a:off x="1865160" y="3635280"/>
            <a:ext cx="1890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69" name=""/>
          <p:cNvSpPr/>
          <p:nvPr/>
        </p:nvSpPr>
        <p:spPr>
          <a:xfrm>
            <a:off x="1865160" y="4067280"/>
            <a:ext cx="1890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70" name=""/>
          <p:cNvSpPr/>
          <p:nvPr/>
        </p:nvSpPr>
        <p:spPr>
          <a:xfrm>
            <a:off x="3086280" y="149076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71" name=""/>
          <p:cNvSpPr/>
          <p:nvPr/>
        </p:nvSpPr>
        <p:spPr>
          <a:xfrm>
            <a:off x="3086280" y="191628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72" name=""/>
          <p:cNvSpPr/>
          <p:nvPr/>
        </p:nvSpPr>
        <p:spPr>
          <a:xfrm>
            <a:off x="3086280" y="2347920"/>
            <a:ext cx="195120" cy="21276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73" name=""/>
          <p:cNvSpPr/>
          <p:nvPr/>
        </p:nvSpPr>
        <p:spPr>
          <a:xfrm>
            <a:off x="3086280" y="277164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74" name=""/>
          <p:cNvSpPr/>
          <p:nvPr/>
        </p:nvSpPr>
        <p:spPr>
          <a:xfrm>
            <a:off x="3086280" y="321156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75" name=""/>
          <p:cNvSpPr/>
          <p:nvPr/>
        </p:nvSpPr>
        <p:spPr>
          <a:xfrm>
            <a:off x="3086280" y="363528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76" name=""/>
          <p:cNvSpPr/>
          <p:nvPr/>
        </p:nvSpPr>
        <p:spPr>
          <a:xfrm>
            <a:off x="3086280" y="406728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77" name=""/>
          <p:cNvSpPr/>
          <p:nvPr/>
        </p:nvSpPr>
        <p:spPr>
          <a:xfrm>
            <a:off x="4281480" y="149076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78" name=""/>
          <p:cNvSpPr/>
          <p:nvPr/>
        </p:nvSpPr>
        <p:spPr>
          <a:xfrm>
            <a:off x="4281480" y="191628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79" name=""/>
          <p:cNvSpPr/>
          <p:nvPr/>
        </p:nvSpPr>
        <p:spPr>
          <a:xfrm>
            <a:off x="4281480" y="2347920"/>
            <a:ext cx="195120" cy="21276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80" name=""/>
          <p:cNvSpPr/>
          <p:nvPr/>
        </p:nvSpPr>
        <p:spPr>
          <a:xfrm>
            <a:off x="4281480" y="277164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81" name=""/>
          <p:cNvSpPr/>
          <p:nvPr/>
        </p:nvSpPr>
        <p:spPr>
          <a:xfrm>
            <a:off x="4281480" y="321156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82" name=""/>
          <p:cNvSpPr/>
          <p:nvPr/>
        </p:nvSpPr>
        <p:spPr>
          <a:xfrm>
            <a:off x="4281480" y="363528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83" name=""/>
          <p:cNvSpPr/>
          <p:nvPr/>
        </p:nvSpPr>
        <p:spPr>
          <a:xfrm>
            <a:off x="4281480" y="406728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84" name=""/>
          <p:cNvSpPr/>
          <p:nvPr/>
        </p:nvSpPr>
        <p:spPr>
          <a:xfrm>
            <a:off x="1789200" y="2120760"/>
            <a:ext cx="33480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85" name=""/>
          <p:cNvSpPr/>
          <p:nvPr/>
        </p:nvSpPr>
        <p:spPr>
          <a:xfrm>
            <a:off x="1852920" y="216360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.85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86" name=""/>
          <p:cNvSpPr/>
          <p:nvPr/>
        </p:nvSpPr>
        <p:spPr>
          <a:xfrm>
            <a:off x="3022560" y="3402000"/>
            <a:ext cx="32724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87" name=""/>
          <p:cNvSpPr/>
          <p:nvPr/>
        </p:nvSpPr>
        <p:spPr>
          <a:xfrm>
            <a:off x="3079800" y="34448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.80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88" name=""/>
          <p:cNvSpPr/>
          <p:nvPr/>
        </p:nvSpPr>
        <p:spPr>
          <a:xfrm>
            <a:off x="4206960" y="1271520"/>
            <a:ext cx="32688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89" name=""/>
          <p:cNvSpPr/>
          <p:nvPr/>
        </p:nvSpPr>
        <p:spPr>
          <a:xfrm>
            <a:off x="4262760" y="131436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90" name=""/>
          <p:cNvSpPr/>
          <p:nvPr/>
        </p:nvSpPr>
        <p:spPr>
          <a:xfrm>
            <a:off x="1041480" y="1519200"/>
            <a:ext cx="33336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91" name=""/>
          <p:cNvSpPr/>
          <p:nvPr/>
        </p:nvSpPr>
        <p:spPr>
          <a:xfrm>
            <a:off x="1103400" y="15620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92" name=""/>
          <p:cNvSpPr/>
          <p:nvPr/>
        </p:nvSpPr>
        <p:spPr>
          <a:xfrm>
            <a:off x="2211480" y="1519200"/>
            <a:ext cx="33480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93" name=""/>
          <p:cNvSpPr/>
          <p:nvPr/>
        </p:nvSpPr>
        <p:spPr>
          <a:xfrm>
            <a:off x="2275200" y="15620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94" name=""/>
          <p:cNvSpPr/>
          <p:nvPr/>
        </p:nvSpPr>
        <p:spPr>
          <a:xfrm>
            <a:off x="3375000" y="1519200"/>
            <a:ext cx="32688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95" name=""/>
          <p:cNvSpPr/>
          <p:nvPr/>
        </p:nvSpPr>
        <p:spPr>
          <a:xfrm>
            <a:off x="3432240" y="15620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96" name=""/>
          <p:cNvSpPr/>
          <p:nvPr/>
        </p:nvSpPr>
        <p:spPr>
          <a:xfrm>
            <a:off x="0" y="1106640"/>
            <a:ext cx="9144000" cy="7452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99ff"/>
              </a:gs>
              <a:gs pos="100000">
                <a:srgbClr val="00000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97" name=""/>
          <p:cNvSpPr/>
          <p:nvPr/>
        </p:nvSpPr>
        <p:spPr>
          <a:xfrm>
            <a:off x="185760" y="5421240"/>
            <a:ext cx="4753080" cy="100800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98" name=""/>
          <p:cNvSpPr/>
          <p:nvPr/>
        </p:nvSpPr>
        <p:spPr>
          <a:xfrm flipV="1">
            <a:off x="173160" y="5361120"/>
            <a:ext cx="4829040" cy="106344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1c57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" name=""/>
          <p:cNvSpPr/>
          <p:nvPr/>
        </p:nvSpPr>
        <p:spPr>
          <a:xfrm>
            <a:off x="5565600" y="1319040"/>
            <a:ext cx="3340440" cy="21844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00" name=""/>
          <p:cNvSpPr/>
          <p:nvPr/>
        </p:nvSpPr>
        <p:spPr>
          <a:xfrm>
            <a:off x="5376240" y="1454040"/>
            <a:ext cx="3698280" cy="192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74600" indent="-174600">
              <a:buClr>
                <a:srgbClr val="ffffff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Commoditized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174600" indent="-174600">
              <a:buClr>
                <a:srgbClr val="ffffff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Overcapitalized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174600" indent="-174600">
              <a:buClr>
                <a:srgbClr val="ffffff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Globalized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174600" indent="-1746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Can’t make compensatory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174600" indent="-1746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return in traditional asset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174600" indent="-1746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business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01" name=""/>
          <p:cNvSpPr/>
          <p:nvPr/>
        </p:nvSpPr>
        <p:spPr>
          <a:xfrm>
            <a:off x="250560" y="399960"/>
            <a:ext cx="475524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Where’s the Opportunity?</a:t>
            </a:r>
            <a:endParaRPr b="0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02" name=""/>
          <p:cNvSpPr/>
          <p:nvPr/>
        </p:nvSpPr>
        <p:spPr>
          <a:xfrm>
            <a:off x="555480" y="6005520"/>
            <a:ext cx="1843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2603" name=""/>
          <p:cNvGrpSpPr/>
          <p:nvPr/>
        </p:nvGrpSpPr>
        <p:grpSpPr>
          <a:xfrm>
            <a:off x="750960" y="6080040"/>
            <a:ext cx="971280" cy="76320"/>
            <a:chOff x="750960" y="6080040"/>
            <a:chExt cx="971280" cy="76320"/>
          </a:xfrm>
        </p:grpSpPr>
        <p:sp>
          <p:nvSpPr>
            <p:cNvPr id="2604" name=""/>
            <p:cNvSpPr/>
            <p:nvPr/>
          </p:nvSpPr>
          <p:spPr>
            <a:xfrm>
              <a:off x="750960" y="6114960"/>
              <a:ext cx="922320" cy="1800"/>
            </a:xfrm>
            <a:prstGeom prst="line">
              <a:avLst/>
            </a:prstGeom>
            <a:ln cap="rnd" w="792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05" name=""/>
            <p:cNvSpPr/>
            <p:nvPr/>
          </p:nvSpPr>
          <p:spPr>
            <a:xfrm>
              <a:off x="1661760" y="6080040"/>
              <a:ext cx="60480" cy="7632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606" name=""/>
          <p:cNvGrpSpPr/>
          <p:nvPr/>
        </p:nvGrpSpPr>
        <p:grpSpPr>
          <a:xfrm>
            <a:off x="1900080" y="6080040"/>
            <a:ext cx="1008000" cy="76320"/>
            <a:chOff x="1900080" y="6080040"/>
            <a:chExt cx="1008000" cy="76320"/>
          </a:xfrm>
        </p:grpSpPr>
        <p:sp>
          <p:nvSpPr>
            <p:cNvPr id="2607" name=""/>
            <p:cNvSpPr/>
            <p:nvPr/>
          </p:nvSpPr>
          <p:spPr>
            <a:xfrm>
              <a:off x="1900080" y="6114960"/>
              <a:ext cx="960120" cy="1800"/>
            </a:xfrm>
            <a:prstGeom prst="line">
              <a:avLst/>
            </a:prstGeom>
            <a:ln cap="rnd" w="792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08" name=""/>
            <p:cNvSpPr/>
            <p:nvPr/>
          </p:nvSpPr>
          <p:spPr>
            <a:xfrm>
              <a:off x="2847600" y="6080040"/>
              <a:ext cx="60480" cy="7632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609" name=""/>
          <p:cNvGrpSpPr/>
          <p:nvPr/>
        </p:nvGrpSpPr>
        <p:grpSpPr>
          <a:xfrm>
            <a:off x="3092400" y="6080040"/>
            <a:ext cx="978120" cy="76320"/>
            <a:chOff x="3092400" y="6080040"/>
            <a:chExt cx="978120" cy="76320"/>
          </a:xfrm>
        </p:grpSpPr>
        <p:sp>
          <p:nvSpPr>
            <p:cNvPr id="2610" name=""/>
            <p:cNvSpPr/>
            <p:nvPr/>
          </p:nvSpPr>
          <p:spPr>
            <a:xfrm>
              <a:off x="3092400" y="6114960"/>
              <a:ext cx="929880" cy="1800"/>
            </a:xfrm>
            <a:prstGeom prst="line">
              <a:avLst/>
            </a:prstGeom>
            <a:ln cap="rnd" w="792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11" name=""/>
            <p:cNvSpPr/>
            <p:nvPr/>
          </p:nvSpPr>
          <p:spPr>
            <a:xfrm>
              <a:off x="4010040" y="6080040"/>
              <a:ext cx="60480" cy="7632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612" name=""/>
          <p:cNvSpPr/>
          <p:nvPr/>
        </p:nvSpPr>
        <p:spPr>
          <a:xfrm>
            <a:off x="488880" y="5724360"/>
            <a:ext cx="32400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13" name=""/>
          <p:cNvSpPr/>
          <p:nvPr/>
        </p:nvSpPr>
        <p:spPr>
          <a:xfrm>
            <a:off x="551160" y="576576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.95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14" name=""/>
          <p:cNvSpPr/>
          <p:nvPr/>
        </p:nvSpPr>
        <p:spPr>
          <a:xfrm>
            <a:off x="1636560" y="5724360"/>
            <a:ext cx="40320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15" name=""/>
          <p:cNvSpPr/>
          <p:nvPr/>
        </p:nvSpPr>
        <p:spPr>
          <a:xfrm>
            <a:off x="1692720" y="57657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16" name=""/>
          <p:cNvSpPr/>
          <p:nvPr/>
        </p:nvSpPr>
        <p:spPr>
          <a:xfrm>
            <a:off x="2805120" y="5724360"/>
            <a:ext cx="40320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17" name=""/>
          <p:cNvSpPr/>
          <p:nvPr/>
        </p:nvSpPr>
        <p:spPr>
          <a:xfrm>
            <a:off x="2860920" y="57657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1.20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18" name=""/>
          <p:cNvSpPr/>
          <p:nvPr/>
        </p:nvSpPr>
        <p:spPr>
          <a:xfrm>
            <a:off x="3967200" y="5724360"/>
            <a:ext cx="40176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19" name=""/>
          <p:cNvSpPr/>
          <p:nvPr/>
        </p:nvSpPr>
        <p:spPr>
          <a:xfrm>
            <a:off x="4021560" y="57657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20" name=""/>
          <p:cNvSpPr/>
          <p:nvPr/>
        </p:nvSpPr>
        <p:spPr>
          <a:xfrm>
            <a:off x="1069920" y="5826240"/>
            <a:ext cx="3222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21" name=""/>
          <p:cNvSpPr/>
          <p:nvPr/>
        </p:nvSpPr>
        <p:spPr>
          <a:xfrm>
            <a:off x="1130400" y="586908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22" name=""/>
          <p:cNvSpPr/>
          <p:nvPr/>
        </p:nvSpPr>
        <p:spPr>
          <a:xfrm>
            <a:off x="2243160" y="5826240"/>
            <a:ext cx="3240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23" name=""/>
          <p:cNvSpPr/>
          <p:nvPr/>
        </p:nvSpPr>
        <p:spPr>
          <a:xfrm>
            <a:off x="2305080" y="586908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24" name=""/>
          <p:cNvSpPr/>
          <p:nvPr/>
        </p:nvSpPr>
        <p:spPr>
          <a:xfrm>
            <a:off x="3440160" y="5826240"/>
            <a:ext cx="31752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25" name=""/>
          <p:cNvSpPr/>
          <p:nvPr/>
        </p:nvSpPr>
        <p:spPr>
          <a:xfrm>
            <a:off x="3495960" y="586908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26" name=""/>
          <p:cNvSpPr/>
          <p:nvPr/>
        </p:nvSpPr>
        <p:spPr>
          <a:xfrm>
            <a:off x="1709640" y="6005520"/>
            <a:ext cx="190440" cy="21276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27" name=""/>
          <p:cNvSpPr/>
          <p:nvPr/>
        </p:nvSpPr>
        <p:spPr>
          <a:xfrm>
            <a:off x="2903400" y="6005520"/>
            <a:ext cx="18288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28" name=""/>
          <p:cNvSpPr/>
          <p:nvPr/>
        </p:nvSpPr>
        <p:spPr>
          <a:xfrm>
            <a:off x="4070520" y="6005520"/>
            <a:ext cx="1825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29" name=""/>
          <p:cNvSpPr/>
          <p:nvPr/>
        </p:nvSpPr>
        <p:spPr>
          <a:xfrm>
            <a:off x="588960" y="2546280"/>
            <a:ext cx="33192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30" name=""/>
          <p:cNvSpPr/>
          <p:nvPr/>
        </p:nvSpPr>
        <p:spPr>
          <a:xfrm>
            <a:off x="650880" y="25891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2631" name=""/>
          <p:cNvGrpSpPr/>
          <p:nvPr/>
        </p:nvGrpSpPr>
        <p:grpSpPr>
          <a:xfrm>
            <a:off x="833400" y="1604880"/>
            <a:ext cx="1088640" cy="1287360"/>
            <a:chOff x="833400" y="1604880"/>
            <a:chExt cx="1088640" cy="1287360"/>
          </a:xfrm>
        </p:grpSpPr>
        <p:sp>
          <p:nvSpPr>
            <p:cNvPr id="2632" name=""/>
            <p:cNvSpPr/>
            <p:nvPr/>
          </p:nvSpPr>
          <p:spPr>
            <a:xfrm>
              <a:off x="833400" y="2877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33" name=""/>
            <p:cNvSpPr/>
            <p:nvPr/>
          </p:nvSpPr>
          <p:spPr>
            <a:xfrm>
              <a:off x="851400" y="285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34" name=""/>
            <p:cNvSpPr/>
            <p:nvPr/>
          </p:nvSpPr>
          <p:spPr>
            <a:xfrm>
              <a:off x="870120" y="2835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35" name=""/>
            <p:cNvSpPr/>
            <p:nvPr/>
          </p:nvSpPr>
          <p:spPr>
            <a:xfrm>
              <a:off x="882720" y="281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36" name=""/>
            <p:cNvSpPr/>
            <p:nvPr/>
          </p:nvSpPr>
          <p:spPr>
            <a:xfrm>
              <a:off x="902520" y="2793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37" name=""/>
            <p:cNvSpPr/>
            <p:nvPr/>
          </p:nvSpPr>
          <p:spPr>
            <a:xfrm>
              <a:off x="920880" y="2771640"/>
              <a:ext cx="1224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5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38" name=""/>
            <p:cNvSpPr/>
            <p:nvPr/>
          </p:nvSpPr>
          <p:spPr>
            <a:xfrm>
              <a:off x="939240" y="2757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39" name=""/>
            <p:cNvSpPr/>
            <p:nvPr/>
          </p:nvSpPr>
          <p:spPr>
            <a:xfrm>
              <a:off x="952200" y="2736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40" name=""/>
            <p:cNvSpPr/>
            <p:nvPr/>
          </p:nvSpPr>
          <p:spPr>
            <a:xfrm>
              <a:off x="971640" y="2716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41" name=""/>
            <p:cNvSpPr/>
            <p:nvPr/>
          </p:nvSpPr>
          <p:spPr>
            <a:xfrm>
              <a:off x="990000" y="2693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42" name=""/>
            <p:cNvSpPr/>
            <p:nvPr/>
          </p:nvSpPr>
          <p:spPr>
            <a:xfrm>
              <a:off x="1009800" y="267336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43" name=""/>
            <p:cNvSpPr/>
            <p:nvPr/>
          </p:nvSpPr>
          <p:spPr>
            <a:xfrm>
              <a:off x="1021320" y="265248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44" name=""/>
            <p:cNvSpPr/>
            <p:nvPr/>
          </p:nvSpPr>
          <p:spPr>
            <a:xfrm>
              <a:off x="1040760" y="2630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45" name=""/>
            <p:cNvSpPr/>
            <p:nvPr/>
          </p:nvSpPr>
          <p:spPr>
            <a:xfrm>
              <a:off x="1059480" y="2609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46" name=""/>
            <p:cNvSpPr/>
            <p:nvPr/>
          </p:nvSpPr>
          <p:spPr>
            <a:xfrm>
              <a:off x="1078920" y="258732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47" name=""/>
            <p:cNvSpPr/>
            <p:nvPr/>
          </p:nvSpPr>
          <p:spPr>
            <a:xfrm>
              <a:off x="1090440" y="2566800"/>
              <a:ext cx="1224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5" y="4"/>
                  </a:moveTo>
                  <a:lnTo>
                    <a:pt x="0" y="9"/>
                  </a:lnTo>
                  <a:lnTo>
                    <a:pt x="5" y="13"/>
                  </a:lnTo>
                  <a:lnTo>
                    <a:pt x="9" y="13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48" name=""/>
            <p:cNvSpPr/>
            <p:nvPr/>
          </p:nvSpPr>
          <p:spPr>
            <a:xfrm>
              <a:off x="1109880" y="2552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49" name=""/>
            <p:cNvSpPr/>
            <p:nvPr/>
          </p:nvSpPr>
          <p:spPr>
            <a:xfrm>
              <a:off x="1128600" y="2531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50" name=""/>
            <p:cNvSpPr/>
            <p:nvPr/>
          </p:nvSpPr>
          <p:spPr>
            <a:xfrm>
              <a:off x="1148400" y="2509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51" name=""/>
            <p:cNvSpPr/>
            <p:nvPr/>
          </p:nvSpPr>
          <p:spPr>
            <a:xfrm>
              <a:off x="1161000" y="24890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52" name=""/>
            <p:cNvSpPr/>
            <p:nvPr/>
          </p:nvSpPr>
          <p:spPr>
            <a:xfrm>
              <a:off x="1179360" y="2468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53" name=""/>
            <p:cNvSpPr/>
            <p:nvPr/>
          </p:nvSpPr>
          <p:spPr>
            <a:xfrm>
              <a:off x="1197720" y="244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54" name=""/>
            <p:cNvSpPr/>
            <p:nvPr/>
          </p:nvSpPr>
          <p:spPr>
            <a:xfrm>
              <a:off x="1217520" y="2425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55" name=""/>
            <p:cNvSpPr/>
            <p:nvPr/>
          </p:nvSpPr>
          <p:spPr>
            <a:xfrm>
              <a:off x="1230120" y="24033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56" name=""/>
            <p:cNvSpPr/>
            <p:nvPr/>
          </p:nvSpPr>
          <p:spPr>
            <a:xfrm>
              <a:off x="1248480" y="2382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57" name=""/>
            <p:cNvSpPr/>
            <p:nvPr/>
          </p:nvSpPr>
          <p:spPr>
            <a:xfrm>
              <a:off x="1266840" y="2361960"/>
              <a:ext cx="12600" cy="2088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4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58" name=""/>
            <p:cNvSpPr/>
            <p:nvPr/>
          </p:nvSpPr>
          <p:spPr>
            <a:xfrm>
              <a:off x="1286640" y="2347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59" name=""/>
            <p:cNvSpPr/>
            <p:nvPr/>
          </p:nvSpPr>
          <p:spPr>
            <a:xfrm>
              <a:off x="1299240" y="2325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60" name=""/>
            <p:cNvSpPr/>
            <p:nvPr/>
          </p:nvSpPr>
          <p:spPr>
            <a:xfrm>
              <a:off x="1317960" y="23050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61" name=""/>
            <p:cNvSpPr/>
            <p:nvPr/>
          </p:nvSpPr>
          <p:spPr>
            <a:xfrm>
              <a:off x="1335960" y="2284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62" name=""/>
            <p:cNvSpPr/>
            <p:nvPr/>
          </p:nvSpPr>
          <p:spPr>
            <a:xfrm>
              <a:off x="1356120" y="2261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63" name=""/>
            <p:cNvSpPr/>
            <p:nvPr/>
          </p:nvSpPr>
          <p:spPr>
            <a:xfrm>
              <a:off x="1368360" y="2241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64" name=""/>
            <p:cNvSpPr/>
            <p:nvPr/>
          </p:nvSpPr>
          <p:spPr>
            <a:xfrm>
              <a:off x="1387080" y="22208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65" name=""/>
            <p:cNvSpPr/>
            <p:nvPr/>
          </p:nvSpPr>
          <p:spPr>
            <a:xfrm>
              <a:off x="1405440" y="2198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66" name=""/>
            <p:cNvSpPr/>
            <p:nvPr/>
          </p:nvSpPr>
          <p:spPr>
            <a:xfrm>
              <a:off x="1425240" y="2178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67" name=""/>
            <p:cNvSpPr/>
            <p:nvPr/>
          </p:nvSpPr>
          <p:spPr>
            <a:xfrm>
              <a:off x="1437840" y="2155680"/>
              <a:ext cx="1224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4" y="5"/>
                  </a:moveTo>
                  <a:lnTo>
                    <a:pt x="0" y="9"/>
                  </a:lnTo>
                  <a:lnTo>
                    <a:pt x="4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68" name=""/>
            <p:cNvSpPr/>
            <p:nvPr/>
          </p:nvSpPr>
          <p:spPr>
            <a:xfrm>
              <a:off x="1456200" y="2141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69" name=""/>
            <p:cNvSpPr/>
            <p:nvPr/>
          </p:nvSpPr>
          <p:spPr>
            <a:xfrm>
              <a:off x="1474560" y="2120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70" name=""/>
            <p:cNvSpPr/>
            <p:nvPr/>
          </p:nvSpPr>
          <p:spPr>
            <a:xfrm>
              <a:off x="1494360" y="2100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71" name=""/>
            <p:cNvSpPr/>
            <p:nvPr/>
          </p:nvSpPr>
          <p:spPr>
            <a:xfrm>
              <a:off x="1507320" y="2077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72" name=""/>
            <p:cNvSpPr/>
            <p:nvPr/>
          </p:nvSpPr>
          <p:spPr>
            <a:xfrm>
              <a:off x="1525320" y="2057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73" name=""/>
            <p:cNvSpPr/>
            <p:nvPr/>
          </p:nvSpPr>
          <p:spPr>
            <a:xfrm>
              <a:off x="1545120" y="2036520"/>
              <a:ext cx="11160" cy="1296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74" name=""/>
            <p:cNvSpPr/>
            <p:nvPr/>
          </p:nvSpPr>
          <p:spPr>
            <a:xfrm>
              <a:off x="1563480" y="2014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75" name=""/>
            <p:cNvSpPr/>
            <p:nvPr/>
          </p:nvSpPr>
          <p:spPr>
            <a:xfrm>
              <a:off x="1576440" y="1993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76" name=""/>
            <p:cNvSpPr/>
            <p:nvPr/>
          </p:nvSpPr>
          <p:spPr>
            <a:xfrm>
              <a:off x="1594440" y="1971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77" name=""/>
            <p:cNvSpPr/>
            <p:nvPr/>
          </p:nvSpPr>
          <p:spPr>
            <a:xfrm>
              <a:off x="1614600" y="1950840"/>
              <a:ext cx="1224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5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78" name=""/>
            <p:cNvSpPr/>
            <p:nvPr/>
          </p:nvSpPr>
          <p:spPr>
            <a:xfrm>
              <a:off x="1632600" y="1936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79" name=""/>
            <p:cNvSpPr/>
            <p:nvPr/>
          </p:nvSpPr>
          <p:spPr>
            <a:xfrm>
              <a:off x="1645560" y="1915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80" name=""/>
            <p:cNvSpPr/>
            <p:nvPr/>
          </p:nvSpPr>
          <p:spPr>
            <a:xfrm>
              <a:off x="1663920" y="1893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81" name=""/>
            <p:cNvSpPr/>
            <p:nvPr/>
          </p:nvSpPr>
          <p:spPr>
            <a:xfrm>
              <a:off x="1683720" y="1873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82" name=""/>
            <p:cNvSpPr/>
            <p:nvPr/>
          </p:nvSpPr>
          <p:spPr>
            <a:xfrm>
              <a:off x="1701720" y="1852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83" name=""/>
            <p:cNvSpPr/>
            <p:nvPr/>
          </p:nvSpPr>
          <p:spPr>
            <a:xfrm>
              <a:off x="1720080" y="1830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84" name=""/>
            <p:cNvSpPr/>
            <p:nvPr/>
          </p:nvSpPr>
          <p:spPr>
            <a:xfrm>
              <a:off x="1733040" y="1809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85" name=""/>
            <p:cNvSpPr/>
            <p:nvPr/>
          </p:nvSpPr>
          <p:spPr>
            <a:xfrm>
              <a:off x="1752840" y="1787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86" name=""/>
            <p:cNvSpPr/>
            <p:nvPr/>
          </p:nvSpPr>
          <p:spPr>
            <a:xfrm>
              <a:off x="1771200" y="1766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87" name=""/>
            <p:cNvSpPr/>
            <p:nvPr/>
          </p:nvSpPr>
          <p:spPr>
            <a:xfrm>
              <a:off x="1789560" y="1746000"/>
              <a:ext cx="12240" cy="2088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4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88" name=""/>
            <p:cNvSpPr/>
            <p:nvPr/>
          </p:nvSpPr>
          <p:spPr>
            <a:xfrm>
              <a:off x="1802160" y="1731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89" name=""/>
            <p:cNvSpPr/>
            <p:nvPr/>
          </p:nvSpPr>
          <p:spPr>
            <a:xfrm>
              <a:off x="1821960" y="1709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90" name=""/>
            <p:cNvSpPr/>
            <p:nvPr/>
          </p:nvSpPr>
          <p:spPr>
            <a:xfrm>
              <a:off x="1840320" y="1689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91" name=""/>
            <p:cNvSpPr/>
            <p:nvPr/>
          </p:nvSpPr>
          <p:spPr>
            <a:xfrm>
              <a:off x="1860120" y="16682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92" name=""/>
            <p:cNvSpPr/>
            <p:nvPr/>
          </p:nvSpPr>
          <p:spPr>
            <a:xfrm>
              <a:off x="1871280" y="1645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93" name=""/>
            <p:cNvSpPr/>
            <p:nvPr/>
          </p:nvSpPr>
          <p:spPr>
            <a:xfrm>
              <a:off x="1891080" y="1625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94" name=""/>
            <p:cNvSpPr/>
            <p:nvPr/>
          </p:nvSpPr>
          <p:spPr>
            <a:xfrm>
              <a:off x="1909440" y="160488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695" name=""/>
          <p:cNvGrpSpPr/>
          <p:nvPr/>
        </p:nvGrpSpPr>
        <p:grpSpPr>
          <a:xfrm>
            <a:off x="826920" y="2063880"/>
            <a:ext cx="1076040" cy="822240"/>
            <a:chOff x="826920" y="2063880"/>
            <a:chExt cx="1076040" cy="822240"/>
          </a:xfrm>
        </p:grpSpPr>
        <p:sp>
          <p:nvSpPr>
            <p:cNvPr id="2696" name=""/>
            <p:cNvSpPr/>
            <p:nvPr/>
          </p:nvSpPr>
          <p:spPr>
            <a:xfrm>
              <a:off x="826920" y="2872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97" name=""/>
            <p:cNvSpPr/>
            <p:nvPr/>
          </p:nvSpPr>
          <p:spPr>
            <a:xfrm>
              <a:off x="846720" y="28576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98" name=""/>
            <p:cNvSpPr/>
            <p:nvPr/>
          </p:nvSpPr>
          <p:spPr>
            <a:xfrm>
              <a:off x="870480" y="2843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99" name=""/>
            <p:cNvSpPr/>
            <p:nvPr/>
          </p:nvSpPr>
          <p:spPr>
            <a:xfrm>
              <a:off x="890280" y="282276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00" name=""/>
            <p:cNvSpPr/>
            <p:nvPr/>
          </p:nvSpPr>
          <p:spPr>
            <a:xfrm>
              <a:off x="908640" y="280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01" name=""/>
            <p:cNvSpPr/>
            <p:nvPr/>
          </p:nvSpPr>
          <p:spPr>
            <a:xfrm>
              <a:off x="933840" y="2794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02" name=""/>
            <p:cNvSpPr/>
            <p:nvPr/>
          </p:nvSpPr>
          <p:spPr>
            <a:xfrm>
              <a:off x="952560" y="2779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03" name=""/>
            <p:cNvSpPr/>
            <p:nvPr/>
          </p:nvSpPr>
          <p:spPr>
            <a:xfrm>
              <a:off x="972000" y="2757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04" name=""/>
            <p:cNvSpPr/>
            <p:nvPr/>
          </p:nvSpPr>
          <p:spPr>
            <a:xfrm>
              <a:off x="997560" y="27450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05" name=""/>
            <p:cNvSpPr/>
            <p:nvPr/>
          </p:nvSpPr>
          <p:spPr>
            <a:xfrm>
              <a:off x="1015920" y="2730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06" name=""/>
            <p:cNvSpPr/>
            <p:nvPr/>
          </p:nvSpPr>
          <p:spPr>
            <a:xfrm>
              <a:off x="1033920" y="2716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07" name=""/>
            <p:cNvSpPr/>
            <p:nvPr/>
          </p:nvSpPr>
          <p:spPr>
            <a:xfrm>
              <a:off x="1059480" y="2694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08" name=""/>
            <p:cNvSpPr/>
            <p:nvPr/>
          </p:nvSpPr>
          <p:spPr>
            <a:xfrm>
              <a:off x="1079280" y="26798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09" name=""/>
            <p:cNvSpPr/>
            <p:nvPr/>
          </p:nvSpPr>
          <p:spPr>
            <a:xfrm>
              <a:off x="1097640" y="26658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10" name=""/>
            <p:cNvSpPr/>
            <p:nvPr/>
          </p:nvSpPr>
          <p:spPr>
            <a:xfrm>
              <a:off x="1116000" y="265284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11" name=""/>
            <p:cNvSpPr/>
            <p:nvPr/>
          </p:nvSpPr>
          <p:spPr>
            <a:xfrm>
              <a:off x="1141200" y="2638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12" name=""/>
            <p:cNvSpPr/>
            <p:nvPr/>
          </p:nvSpPr>
          <p:spPr>
            <a:xfrm>
              <a:off x="1161000" y="26164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13" name=""/>
            <p:cNvSpPr/>
            <p:nvPr/>
          </p:nvSpPr>
          <p:spPr>
            <a:xfrm>
              <a:off x="1179720" y="2602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14" name=""/>
            <p:cNvSpPr/>
            <p:nvPr/>
          </p:nvSpPr>
          <p:spPr>
            <a:xfrm>
              <a:off x="1204920" y="258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15" name=""/>
            <p:cNvSpPr/>
            <p:nvPr/>
          </p:nvSpPr>
          <p:spPr>
            <a:xfrm>
              <a:off x="1222920" y="2573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16" name=""/>
            <p:cNvSpPr/>
            <p:nvPr/>
          </p:nvSpPr>
          <p:spPr>
            <a:xfrm>
              <a:off x="1241640" y="2552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17" name=""/>
            <p:cNvSpPr/>
            <p:nvPr/>
          </p:nvSpPr>
          <p:spPr>
            <a:xfrm>
              <a:off x="1266840" y="2538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18" name=""/>
            <p:cNvSpPr/>
            <p:nvPr/>
          </p:nvSpPr>
          <p:spPr>
            <a:xfrm>
              <a:off x="1286640" y="2524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19" name=""/>
            <p:cNvSpPr/>
            <p:nvPr/>
          </p:nvSpPr>
          <p:spPr>
            <a:xfrm>
              <a:off x="1305000" y="2509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20" name=""/>
            <p:cNvSpPr/>
            <p:nvPr/>
          </p:nvSpPr>
          <p:spPr>
            <a:xfrm>
              <a:off x="1330200" y="2489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21" name=""/>
            <p:cNvSpPr/>
            <p:nvPr/>
          </p:nvSpPr>
          <p:spPr>
            <a:xfrm>
              <a:off x="1348920" y="2475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22" name=""/>
            <p:cNvSpPr/>
            <p:nvPr/>
          </p:nvSpPr>
          <p:spPr>
            <a:xfrm>
              <a:off x="1368360" y="2460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23" name=""/>
            <p:cNvSpPr/>
            <p:nvPr/>
          </p:nvSpPr>
          <p:spPr>
            <a:xfrm>
              <a:off x="1393920" y="24465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24" name=""/>
            <p:cNvSpPr/>
            <p:nvPr/>
          </p:nvSpPr>
          <p:spPr>
            <a:xfrm>
              <a:off x="1412280" y="2426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25" name=""/>
            <p:cNvSpPr/>
            <p:nvPr/>
          </p:nvSpPr>
          <p:spPr>
            <a:xfrm>
              <a:off x="1430280" y="241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26" name=""/>
            <p:cNvSpPr/>
            <p:nvPr/>
          </p:nvSpPr>
          <p:spPr>
            <a:xfrm>
              <a:off x="1455840" y="2397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27" name=""/>
            <p:cNvSpPr/>
            <p:nvPr/>
          </p:nvSpPr>
          <p:spPr>
            <a:xfrm>
              <a:off x="1474200" y="2383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28" name=""/>
            <p:cNvSpPr/>
            <p:nvPr/>
          </p:nvSpPr>
          <p:spPr>
            <a:xfrm>
              <a:off x="1494000" y="236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29" name=""/>
            <p:cNvSpPr/>
            <p:nvPr/>
          </p:nvSpPr>
          <p:spPr>
            <a:xfrm>
              <a:off x="1519200" y="2348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30" name=""/>
            <p:cNvSpPr/>
            <p:nvPr/>
          </p:nvSpPr>
          <p:spPr>
            <a:xfrm>
              <a:off x="1537920" y="2333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31" name=""/>
            <p:cNvSpPr/>
            <p:nvPr/>
          </p:nvSpPr>
          <p:spPr>
            <a:xfrm>
              <a:off x="1555920" y="2319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32" name=""/>
            <p:cNvSpPr/>
            <p:nvPr/>
          </p:nvSpPr>
          <p:spPr>
            <a:xfrm>
              <a:off x="1576080" y="2305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33" name=""/>
            <p:cNvSpPr/>
            <p:nvPr/>
          </p:nvSpPr>
          <p:spPr>
            <a:xfrm>
              <a:off x="1601280" y="2284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34" name=""/>
            <p:cNvSpPr/>
            <p:nvPr/>
          </p:nvSpPr>
          <p:spPr>
            <a:xfrm>
              <a:off x="1619280" y="2270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35" name=""/>
            <p:cNvSpPr/>
            <p:nvPr/>
          </p:nvSpPr>
          <p:spPr>
            <a:xfrm>
              <a:off x="1638000" y="225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36" name=""/>
            <p:cNvSpPr/>
            <p:nvPr/>
          </p:nvSpPr>
          <p:spPr>
            <a:xfrm>
              <a:off x="1663200" y="2241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37" name=""/>
            <p:cNvSpPr/>
            <p:nvPr/>
          </p:nvSpPr>
          <p:spPr>
            <a:xfrm>
              <a:off x="1683000" y="22212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38" name=""/>
            <p:cNvSpPr/>
            <p:nvPr/>
          </p:nvSpPr>
          <p:spPr>
            <a:xfrm>
              <a:off x="1701360" y="2206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39" name=""/>
            <p:cNvSpPr/>
            <p:nvPr/>
          </p:nvSpPr>
          <p:spPr>
            <a:xfrm>
              <a:off x="1726920" y="2192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40" name=""/>
            <p:cNvSpPr/>
            <p:nvPr/>
          </p:nvSpPr>
          <p:spPr>
            <a:xfrm>
              <a:off x="1745280" y="2178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41" name=""/>
            <p:cNvSpPr/>
            <p:nvPr/>
          </p:nvSpPr>
          <p:spPr>
            <a:xfrm>
              <a:off x="1765080" y="2163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42" name=""/>
            <p:cNvSpPr/>
            <p:nvPr/>
          </p:nvSpPr>
          <p:spPr>
            <a:xfrm>
              <a:off x="1788840" y="2141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43" name=""/>
            <p:cNvSpPr/>
            <p:nvPr/>
          </p:nvSpPr>
          <p:spPr>
            <a:xfrm>
              <a:off x="1808640" y="21290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44" name=""/>
            <p:cNvSpPr/>
            <p:nvPr/>
          </p:nvSpPr>
          <p:spPr>
            <a:xfrm>
              <a:off x="1827000" y="2114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45" name=""/>
            <p:cNvSpPr/>
            <p:nvPr/>
          </p:nvSpPr>
          <p:spPr>
            <a:xfrm>
              <a:off x="1852200" y="210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46" name=""/>
            <p:cNvSpPr/>
            <p:nvPr/>
          </p:nvSpPr>
          <p:spPr>
            <a:xfrm>
              <a:off x="1870560" y="2078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47" name=""/>
            <p:cNvSpPr/>
            <p:nvPr/>
          </p:nvSpPr>
          <p:spPr>
            <a:xfrm>
              <a:off x="1890360" y="2063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748" name=""/>
          <p:cNvGrpSpPr/>
          <p:nvPr/>
        </p:nvGrpSpPr>
        <p:grpSpPr>
          <a:xfrm>
            <a:off x="833400" y="2446200"/>
            <a:ext cx="1069560" cy="439560"/>
            <a:chOff x="833400" y="2446200"/>
            <a:chExt cx="1069560" cy="439560"/>
          </a:xfrm>
        </p:grpSpPr>
        <p:sp>
          <p:nvSpPr>
            <p:cNvPr id="2749" name=""/>
            <p:cNvSpPr/>
            <p:nvPr/>
          </p:nvSpPr>
          <p:spPr>
            <a:xfrm flipV="1">
              <a:off x="833400" y="2495520"/>
              <a:ext cx="993600" cy="390240"/>
            </a:xfrm>
            <a:prstGeom prst="line">
              <a:avLst/>
            </a:prstGeom>
            <a:ln w="2052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50" name=""/>
            <p:cNvSpPr/>
            <p:nvPr/>
          </p:nvSpPr>
          <p:spPr>
            <a:xfrm>
              <a:off x="1801440" y="2446200"/>
              <a:ext cx="101520" cy="106200"/>
            </a:xfrm>
            <a:custGeom>
              <a:avLst/>
              <a:gdLst/>
              <a:ahLst/>
              <a:rect l="l" t="t" r="r" b="b"/>
              <a:pathLst>
                <a:path w="72" h="67">
                  <a:moveTo>
                    <a:pt x="23" y="67"/>
                  </a:moveTo>
                  <a:lnTo>
                    <a:pt x="72" y="9"/>
                  </a:lnTo>
                  <a:lnTo>
                    <a:pt x="0" y="0"/>
                  </a:lnTo>
                  <a:lnTo>
                    <a:pt x="23" y="67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751" name=""/>
          <p:cNvGrpSpPr/>
          <p:nvPr/>
        </p:nvGrpSpPr>
        <p:grpSpPr>
          <a:xfrm>
            <a:off x="833400" y="2878200"/>
            <a:ext cx="1069560" cy="22320"/>
            <a:chOff x="833400" y="2878200"/>
            <a:chExt cx="1069560" cy="22320"/>
          </a:xfrm>
        </p:grpSpPr>
        <p:sp>
          <p:nvSpPr>
            <p:cNvPr id="2752" name=""/>
            <p:cNvSpPr/>
            <p:nvPr/>
          </p:nvSpPr>
          <p:spPr>
            <a:xfrm>
              <a:off x="83340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53" name=""/>
            <p:cNvSpPr/>
            <p:nvPr/>
          </p:nvSpPr>
          <p:spPr>
            <a:xfrm>
              <a:off x="85716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54" name=""/>
            <p:cNvSpPr/>
            <p:nvPr/>
          </p:nvSpPr>
          <p:spPr>
            <a:xfrm>
              <a:off x="88236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55" name=""/>
            <p:cNvSpPr/>
            <p:nvPr/>
          </p:nvSpPr>
          <p:spPr>
            <a:xfrm>
              <a:off x="90828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56" name=""/>
            <p:cNvSpPr/>
            <p:nvPr/>
          </p:nvSpPr>
          <p:spPr>
            <a:xfrm>
              <a:off x="93348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57" name=""/>
            <p:cNvSpPr/>
            <p:nvPr/>
          </p:nvSpPr>
          <p:spPr>
            <a:xfrm>
              <a:off x="959040" y="288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58" name=""/>
            <p:cNvSpPr/>
            <p:nvPr/>
          </p:nvSpPr>
          <p:spPr>
            <a:xfrm>
              <a:off x="98424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59" name=""/>
            <p:cNvSpPr/>
            <p:nvPr/>
          </p:nvSpPr>
          <p:spPr>
            <a:xfrm>
              <a:off x="1009440" y="288612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60" name=""/>
            <p:cNvSpPr/>
            <p:nvPr/>
          </p:nvSpPr>
          <p:spPr>
            <a:xfrm>
              <a:off x="103356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61" name=""/>
            <p:cNvSpPr/>
            <p:nvPr/>
          </p:nvSpPr>
          <p:spPr>
            <a:xfrm>
              <a:off x="1059120" y="288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62" name=""/>
            <p:cNvSpPr/>
            <p:nvPr/>
          </p:nvSpPr>
          <p:spPr>
            <a:xfrm>
              <a:off x="108432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63" name=""/>
            <p:cNvSpPr/>
            <p:nvPr/>
          </p:nvSpPr>
          <p:spPr>
            <a:xfrm>
              <a:off x="110988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64" name=""/>
            <p:cNvSpPr/>
            <p:nvPr/>
          </p:nvSpPr>
          <p:spPr>
            <a:xfrm>
              <a:off x="113544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65" name=""/>
            <p:cNvSpPr/>
            <p:nvPr/>
          </p:nvSpPr>
          <p:spPr>
            <a:xfrm>
              <a:off x="1160640" y="28861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66" name=""/>
            <p:cNvSpPr/>
            <p:nvPr/>
          </p:nvSpPr>
          <p:spPr>
            <a:xfrm>
              <a:off x="118476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67" name=""/>
            <p:cNvSpPr/>
            <p:nvPr/>
          </p:nvSpPr>
          <p:spPr>
            <a:xfrm>
              <a:off x="1210320" y="288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68" name=""/>
            <p:cNvSpPr/>
            <p:nvPr/>
          </p:nvSpPr>
          <p:spPr>
            <a:xfrm>
              <a:off x="123552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69" name=""/>
            <p:cNvSpPr/>
            <p:nvPr/>
          </p:nvSpPr>
          <p:spPr>
            <a:xfrm>
              <a:off x="126072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70" name=""/>
            <p:cNvSpPr/>
            <p:nvPr/>
          </p:nvSpPr>
          <p:spPr>
            <a:xfrm>
              <a:off x="1286280" y="288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71" name=""/>
            <p:cNvSpPr/>
            <p:nvPr/>
          </p:nvSpPr>
          <p:spPr>
            <a:xfrm>
              <a:off x="1311840" y="28861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72" name=""/>
            <p:cNvSpPr/>
            <p:nvPr/>
          </p:nvSpPr>
          <p:spPr>
            <a:xfrm>
              <a:off x="133560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73" name=""/>
            <p:cNvSpPr/>
            <p:nvPr/>
          </p:nvSpPr>
          <p:spPr>
            <a:xfrm>
              <a:off x="136116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74" name=""/>
            <p:cNvSpPr/>
            <p:nvPr/>
          </p:nvSpPr>
          <p:spPr>
            <a:xfrm>
              <a:off x="138672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75" name=""/>
            <p:cNvSpPr/>
            <p:nvPr/>
          </p:nvSpPr>
          <p:spPr>
            <a:xfrm>
              <a:off x="141192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76" name=""/>
            <p:cNvSpPr/>
            <p:nvPr/>
          </p:nvSpPr>
          <p:spPr>
            <a:xfrm>
              <a:off x="143748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77" name=""/>
            <p:cNvSpPr/>
            <p:nvPr/>
          </p:nvSpPr>
          <p:spPr>
            <a:xfrm>
              <a:off x="1462680" y="28782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78" name=""/>
            <p:cNvSpPr/>
            <p:nvPr/>
          </p:nvSpPr>
          <p:spPr>
            <a:xfrm>
              <a:off x="148680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79" name=""/>
            <p:cNvSpPr/>
            <p:nvPr/>
          </p:nvSpPr>
          <p:spPr>
            <a:xfrm>
              <a:off x="151200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80" name=""/>
            <p:cNvSpPr/>
            <p:nvPr/>
          </p:nvSpPr>
          <p:spPr>
            <a:xfrm>
              <a:off x="153756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81" name=""/>
            <p:cNvSpPr/>
            <p:nvPr/>
          </p:nvSpPr>
          <p:spPr>
            <a:xfrm>
              <a:off x="156312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82" name=""/>
            <p:cNvSpPr/>
            <p:nvPr/>
          </p:nvSpPr>
          <p:spPr>
            <a:xfrm>
              <a:off x="158832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83" name=""/>
            <p:cNvSpPr/>
            <p:nvPr/>
          </p:nvSpPr>
          <p:spPr>
            <a:xfrm>
              <a:off x="161388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84" name=""/>
            <p:cNvSpPr/>
            <p:nvPr/>
          </p:nvSpPr>
          <p:spPr>
            <a:xfrm>
              <a:off x="163800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85" name=""/>
            <p:cNvSpPr/>
            <p:nvPr/>
          </p:nvSpPr>
          <p:spPr>
            <a:xfrm>
              <a:off x="166320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86" name=""/>
            <p:cNvSpPr/>
            <p:nvPr/>
          </p:nvSpPr>
          <p:spPr>
            <a:xfrm>
              <a:off x="168840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87" name=""/>
            <p:cNvSpPr/>
            <p:nvPr/>
          </p:nvSpPr>
          <p:spPr>
            <a:xfrm>
              <a:off x="171396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88" name=""/>
            <p:cNvSpPr/>
            <p:nvPr/>
          </p:nvSpPr>
          <p:spPr>
            <a:xfrm>
              <a:off x="173916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89" name=""/>
            <p:cNvSpPr/>
            <p:nvPr/>
          </p:nvSpPr>
          <p:spPr>
            <a:xfrm>
              <a:off x="176508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90" name=""/>
            <p:cNvSpPr/>
            <p:nvPr/>
          </p:nvSpPr>
          <p:spPr>
            <a:xfrm>
              <a:off x="178884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91" name=""/>
            <p:cNvSpPr/>
            <p:nvPr/>
          </p:nvSpPr>
          <p:spPr>
            <a:xfrm>
              <a:off x="181404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92" name=""/>
            <p:cNvSpPr/>
            <p:nvPr/>
          </p:nvSpPr>
          <p:spPr>
            <a:xfrm>
              <a:off x="183960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93" name=""/>
            <p:cNvSpPr/>
            <p:nvPr/>
          </p:nvSpPr>
          <p:spPr>
            <a:xfrm>
              <a:off x="186516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94" name=""/>
            <p:cNvSpPr/>
            <p:nvPr/>
          </p:nvSpPr>
          <p:spPr>
            <a:xfrm>
              <a:off x="189036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795" name=""/>
          <p:cNvGrpSpPr/>
          <p:nvPr/>
        </p:nvGrpSpPr>
        <p:grpSpPr>
          <a:xfrm>
            <a:off x="826920" y="2886120"/>
            <a:ext cx="1082520" cy="431280"/>
            <a:chOff x="826920" y="2886120"/>
            <a:chExt cx="1082520" cy="431280"/>
          </a:xfrm>
        </p:grpSpPr>
        <p:sp>
          <p:nvSpPr>
            <p:cNvPr id="2796" name=""/>
            <p:cNvSpPr/>
            <p:nvPr/>
          </p:nvSpPr>
          <p:spPr>
            <a:xfrm>
              <a:off x="826920" y="2886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97" name=""/>
            <p:cNvSpPr/>
            <p:nvPr/>
          </p:nvSpPr>
          <p:spPr>
            <a:xfrm>
              <a:off x="852120" y="2892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98" name=""/>
            <p:cNvSpPr/>
            <p:nvPr/>
          </p:nvSpPr>
          <p:spPr>
            <a:xfrm>
              <a:off x="877680" y="2906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99" name=""/>
            <p:cNvSpPr/>
            <p:nvPr/>
          </p:nvSpPr>
          <p:spPr>
            <a:xfrm>
              <a:off x="896040" y="291456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00" name=""/>
            <p:cNvSpPr/>
            <p:nvPr/>
          </p:nvSpPr>
          <p:spPr>
            <a:xfrm>
              <a:off x="921600" y="292104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01" name=""/>
            <p:cNvSpPr/>
            <p:nvPr/>
          </p:nvSpPr>
          <p:spPr>
            <a:xfrm>
              <a:off x="946800" y="2935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02" name=""/>
            <p:cNvSpPr/>
            <p:nvPr/>
          </p:nvSpPr>
          <p:spPr>
            <a:xfrm>
              <a:off x="972000" y="2941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03" name=""/>
            <p:cNvSpPr/>
            <p:nvPr/>
          </p:nvSpPr>
          <p:spPr>
            <a:xfrm>
              <a:off x="990720" y="29494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04" name=""/>
            <p:cNvSpPr/>
            <p:nvPr/>
          </p:nvSpPr>
          <p:spPr>
            <a:xfrm>
              <a:off x="1015920" y="29638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05" name=""/>
            <p:cNvSpPr/>
            <p:nvPr/>
          </p:nvSpPr>
          <p:spPr>
            <a:xfrm>
              <a:off x="1041120" y="2970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06" name=""/>
            <p:cNvSpPr/>
            <p:nvPr/>
          </p:nvSpPr>
          <p:spPr>
            <a:xfrm>
              <a:off x="1067040" y="2977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07" name=""/>
            <p:cNvSpPr/>
            <p:nvPr/>
          </p:nvSpPr>
          <p:spPr>
            <a:xfrm>
              <a:off x="1090800" y="2984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08" name=""/>
            <p:cNvSpPr/>
            <p:nvPr/>
          </p:nvSpPr>
          <p:spPr>
            <a:xfrm>
              <a:off x="1110600" y="299880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09" name=""/>
            <p:cNvSpPr/>
            <p:nvPr/>
          </p:nvSpPr>
          <p:spPr>
            <a:xfrm>
              <a:off x="1136160" y="300672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10" name=""/>
            <p:cNvSpPr/>
            <p:nvPr/>
          </p:nvSpPr>
          <p:spPr>
            <a:xfrm>
              <a:off x="1161360" y="30128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11" name=""/>
            <p:cNvSpPr/>
            <p:nvPr/>
          </p:nvSpPr>
          <p:spPr>
            <a:xfrm>
              <a:off x="118548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12" name=""/>
            <p:cNvSpPr/>
            <p:nvPr/>
          </p:nvSpPr>
          <p:spPr>
            <a:xfrm>
              <a:off x="1205280" y="303372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13" name=""/>
            <p:cNvSpPr/>
            <p:nvPr/>
          </p:nvSpPr>
          <p:spPr>
            <a:xfrm>
              <a:off x="1230480" y="3041640"/>
              <a:ext cx="11520" cy="1368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14" name=""/>
            <p:cNvSpPr/>
            <p:nvPr/>
          </p:nvSpPr>
          <p:spPr>
            <a:xfrm>
              <a:off x="1254600" y="3055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15" name=""/>
            <p:cNvSpPr/>
            <p:nvPr/>
          </p:nvSpPr>
          <p:spPr>
            <a:xfrm>
              <a:off x="1280160" y="3062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16" name=""/>
            <p:cNvSpPr/>
            <p:nvPr/>
          </p:nvSpPr>
          <p:spPr>
            <a:xfrm>
              <a:off x="1305360" y="3070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17" name=""/>
            <p:cNvSpPr/>
            <p:nvPr/>
          </p:nvSpPr>
          <p:spPr>
            <a:xfrm>
              <a:off x="1323720" y="308448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18" name=""/>
            <p:cNvSpPr/>
            <p:nvPr/>
          </p:nvSpPr>
          <p:spPr>
            <a:xfrm>
              <a:off x="1349280" y="3090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19" name=""/>
            <p:cNvSpPr/>
            <p:nvPr/>
          </p:nvSpPr>
          <p:spPr>
            <a:xfrm>
              <a:off x="1374480" y="3097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20" name=""/>
            <p:cNvSpPr/>
            <p:nvPr/>
          </p:nvSpPr>
          <p:spPr>
            <a:xfrm>
              <a:off x="1400040" y="31114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21" name=""/>
            <p:cNvSpPr/>
            <p:nvPr/>
          </p:nvSpPr>
          <p:spPr>
            <a:xfrm>
              <a:off x="1418400" y="311940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22" name=""/>
            <p:cNvSpPr/>
            <p:nvPr/>
          </p:nvSpPr>
          <p:spPr>
            <a:xfrm>
              <a:off x="1443600" y="3125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23" name=""/>
            <p:cNvSpPr/>
            <p:nvPr/>
          </p:nvSpPr>
          <p:spPr>
            <a:xfrm>
              <a:off x="1469520" y="3139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24" name=""/>
            <p:cNvSpPr/>
            <p:nvPr/>
          </p:nvSpPr>
          <p:spPr>
            <a:xfrm>
              <a:off x="1494720" y="3147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25" name=""/>
            <p:cNvSpPr/>
            <p:nvPr/>
          </p:nvSpPr>
          <p:spPr>
            <a:xfrm>
              <a:off x="1519920" y="315432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26" name=""/>
            <p:cNvSpPr/>
            <p:nvPr/>
          </p:nvSpPr>
          <p:spPr>
            <a:xfrm>
              <a:off x="1538640" y="3168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27" name=""/>
            <p:cNvSpPr/>
            <p:nvPr/>
          </p:nvSpPr>
          <p:spPr>
            <a:xfrm>
              <a:off x="1563840" y="317628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28" name=""/>
            <p:cNvSpPr/>
            <p:nvPr/>
          </p:nvSpPr>
          <p:spPr>
            <a:xfrm>
              <a:off x="1589040" y="3182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29" name=""/>
            <p:cNvSpPr/>
            <p:nvPr/>
          </p:nvSpPr>
          <p:spPr>
            <a:xfrm>
              <a:off x="1614600" y="318924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30" name=""/>
            <p:cNvSpPr/>
            <p:nvPr/>
          </p:nvSpPr>
          <p:spPr>
            <a:xfrm>
              <a:off x="1632960" y="3203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31" name=""/>
            <p:cNvSpPr/>
            <p:nvPr/>
          </p:nvSpPr>
          <p:spPr>
            <a:xfrm>
              <a:off x="1658160" y="3211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32" name=""/>
            <p:cNvSpPr/>
            <p:nvPr/>
          </p:nvSpPr>
          <p:spPr>
            <a:xfrm>
              <a:off x="1684080" y="3217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33" name=""/>
            <p:cNvSpPr/>
            <p:nvPr/>
          </p:nvSpPr>
          <p:spPr>
            <a:xfrm>
              <a:off x="1707840" y="323208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34" name=""/>
            <p:cNvSpPr/>
            <p:nvPr/>
          </p:nvSpPr>
          <p:spPr>
            <a:xfrm>
              <a:off x="1733400" y="3240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35" name=""/>
            <p:cNvSpPr/>
            <p:nvPr/>
          </p:nvSpPr>
          <p:spPr>
            <a:xfrm>
              <a:off x="1753200" y="3246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36" name=""/>
            <p:cNvSpPr/>
            <p:nvPr/>
          </p:nvSpPr>
          <p:spPr>
            <a:xfrm>
              <a:off x="1778400" y="326052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37" name=""/>
            <p:cNvSpPr/>
            <p:nvPr/>
          </p:nvSpPr>
          <p:spPr>
            <a:xfrm>
              <a:off x="1802520" y="32684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38" name=""/>
            <p:cNvSpPr/>
            <p:nvPr/>
          </p:nvSpPr>
          <p:spPr>
            <a:xfrm>
              <a:off x="1828080" y="3274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39" name=""/>
            <p:cNvSpPr/>
            <p:nvPr/>
          </p:nvSpPr>
          <p:spPr>
            <a:xfrm>
              <a:off x="1847520" y="328932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40" name=""/>
            <p:cNvSpPr/>
            <p:nvPr/>
          </p:nvSpPr>
          <p:spPr>
            <a:xfrm>
              <a:off x="1871640" y="3295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41" name=""/>
            <p:cNvSpPr/>
            <p:nvPr/>
          </p:nvSpPr>
          <p:spPr>
            <a:xfrm>
              <a:off x="1897200" y="3303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842" name=""/>
          <p:cNvGrpSpPr/>
          <p:nvPr/>
        </p:nvGrpSpPr>
        <p:grpSpPr>
          <a:xfrm>
            <a:off x="857160" y="2892600"/>
            <a:ext cx="1045800" cy="870840"/>
            <a:chOff x="857160" y="2892600"/>
            <a:chExt cx="1045800" cy="870840"/>
          </a:xfrm>
        </p:grpSpPr>
        <p:sp>
          <p:nvSpPr>
            <p:cNvPr id="2843" name=""/>
            <p:cNvSpPr/>
            <p:nvPr/>
          </p:nvSpPr>
          <p:spPr>
            <a:xfrm>
              <a:off x="857160" y="2892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44" name=""/>
            <p:cNvSpPr/>
            <p:nvPr/>
          </p:nvSpPr>
          <p:spPr>
            <a:xfrm>
              <a:off x="876960" y="2906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45" name=""/>
            <p:cNvSpPr/>
            <p:nvPr/>
          </p:nvSpPr>
          <p:spPr>
            <a:xfrm>
              <a:off x="894960" y="2927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46" name=""/>
            <p:cNvSpPr/>
            <p:nvPr/>
          </p:nvSpPr>
          <p:spPr>
            <a:xfrm>
              <a:off x="920520" y="29415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47" name=""/>
            <p:cNvSpPr/>
            <p:nvPr/>
          </p:nvSpPr>
          <p:spPr>
            <a:xfrm>
              <a:off x="938880" y="29559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48" name=""/>
            <p:cNvSpPr/>
            <p:nvPr/>
          </p:nvSpPr>
          <p:spPr>
            <a:xfrm>
              <a:off x="958680" y="2977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49" name=""/>
            <p:cNvSpPr/>
            <p:nvPr/>
          </p:nvSpPr>
          <p:spPr>
            <a:xfrm>
              <a:off x="977040" y="2992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50" name=""/>
            <p:cNvSpPr/>
            <p:nvPr/>
          </p:nvSpPr>
          <p:spPr>
            <a:xfrm>
              <a:off x="1002240" y="301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51" name=""/>
            <p:cNvSpPr/>
            <p:nvPr/>
          </p:nvSpPr>
          <p:spPr>
            <a:xfrm>
              <a:off x="102096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52" name=""/>
            <p:cNvSpPr/>
            <p:nvPr/>
          </p:nvSpPr>
          <p:spPr>
            <a:xfrm>
              <a:off x="1040400" y="304164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53" name=""/>
            <p:cNvSpPr/>
            <p:nvPr/>
          </p:nvSpPr>
          <p:spPr>
            <a:xfrm>
              <a:off x="1059120" y="3062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54" name=""/>
            <p:cNvSpPr/>
            <p:nvPr/>
          </p:nvSpPr>
          <p:spPr>
            <a:xfrm>
              <a:off x="1078560" y="3076560"/>
              <a:ext cx="11520" cy="1368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55" name=""/>
            <p:cNvSpPr/>
            <p:nvPr/>
          </p:nvSpPr>
          <p:spPr>
            <a:xfrm>
              <a:off x="1102680" y="309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56" name=""/>
            <p:cNvSpPr/>
            <p:nvPr/>
          </p:nvSpPr>
          <p:spPr>
            <a:xfrm>
              <a:off x="1122480" y="31114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57" name=""/>
            <p:cNvSpPr/>
            <p:nvPr/>
          </p:nvSpPr>
          <p:spPr>
            <a:xfrm>
              <a:off x="1140480" y="3125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58" name=""/>
            <p:cNvSpPr/>
            <p:nvPr/>
          </p:nvSpPr>
          <p:spPr>
            <a:xfrm>
              <a:off x="1160640" y="31478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59" name=""/>
            <p:cNvSpPr/>
            <p:nvPr/>
          </p:nvSpPr>
          <p:spPr>
            <a:xfrm>
              <a:off x="1184400" y="316224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60" name=""/>
            <p:cNvSpPr/>
            <p:nvPr/>
          </p:nvSpPr>
          <p:spPr>
            <a:xfrm>
              <a:off x="1204200" y="317628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61" name=""/>
            <p:cNvSpPr/>
            <p:nvPr/>
          </p:nvSpPr>
          <p:spPr>
            <a:xfrm>
              <a:off x="1222560" y="31971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62" name=""/>
            <p:cNvSpPr/>
            <p:nvPr/>
          </p:nvSpPr>
          <p:spPr>
            <a:xfrm>
              <a:off x="1241280" y="3211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63" name=""/>
            <p:cNvSpPr/>
            <p:nvPr/>
          </p:nvSpPr>
          <p:spPr>
            <a:xfrm>
              <a:off x="1260720" y="3225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64" name=""/>
            <p:cNvSpPr/>
            <p:nvPr/>
          </p:nvSpPr>
          <p:spPr>
            <a:xfrm>
              <a:off x="1286280" y="32461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65" name=""/>
            <p:cNvSpPr/>
            <p:nvPr/>
          </p:nvSpPr>
          <p:spPr>
            <a:xfrm>
              <a:off x="1304640" y="3260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66" name=""/>
            <p:cNvSpPr/>
            <p:nvPr/>
          </p:nvSpPr>
          <p:spPr>
            <a:xfrm>
              <a:off x="1322640" y="328140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67" name=""/>
            <p:cNvSpPr/>
            <p:nvPr/>
          </p:nvSpPr>
          <p:spPr>
            <a:xfrm>
              <a:off x="1342800" y="3295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68" name=""/>
            <p:cNvSpPr/>
            <p:nvPr/>
          </p:nvSpPr>
          <p:spPr>
            <a:xfrm>
              <a:off x="1368000" y="3309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69" name=""/>
            <p:cNvSpPr/>
            <p:nvPr/>
          </p:nvSpPr>
          <p:spPr>
            <a:xfrm>
              <a:off x="1386360" y="333216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70" name=""/>
            <p:cNvSpPr/>
            <p:nvPr/>
          </p:nvSpPr>
          <p:spPr>
            <a:xfrm>
              <a:off x="1404720" y="33462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71" name=""/>
            <p:cNvSpPr/>
            <p:nvPr/>
          </p:nvSpPr>
          <p:spPr>
            <a:xfrm>
              <a:off x="1424520" y="33591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72" name=""/>
            <p:cNvSpPr/>
            <p:nvPr/>
          </p:nvSpPr>
          <p:spPr>
            <a:xfrm>
              <a:off x="1442880" y="3381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73" name=""/>
            <p:cNvSpPr/>
            <p:nvPr/>
          </p:nvSpPr>
          <p:spPr>
            <a:xfrm>
              <a:off x="1468440" y="3395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74" name=""/>
            <p:cNvSpPr/>
            <p:nvPr/>
          </p:nvSpPr>
          <p:spPr>
            <a:xfrm>
              <a:off x="1486800" y="3416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75" name=""/>
            <p:cNvSpPr/>
            <p:nvPr/>
          </p:nvSpPr>
          <p:spPr>
            <a:xfrm>
              <a:off x="1506600" y="3430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76" name=""/>
            <p:cNvSpPr/>
            <p:nvPr/>
          </p:nvSpPr>
          <p:spPr>
            <a:xfrm>
              <a:off x="1524960" y="344484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77" name=""/>
            <p:cNvSpPr/>
            <p:nvPr/>
          </p:nvSpPr>
          <p:spPr>
            <a:xfrm>
              <a:off x="1550160" y="346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78" name=""/>
            <p:cNvSpPr/>
            <p:nvPr/>
          </p:nvSpPr>
          <p:spPr>
            <a:xfrm>
              <a:off x="1568520" y="347976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79" name=""/>
            <p:cNvSpPr/>
            <p:nvPr/>
          </p:nvSpPr>
          <p:spPr>
            <a:xfrm>
              <a:off x="1588320" y="3493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80" name=""/>
            <p:cNvSpPr/>
            <p:nvPr/>
          </p:nvSpPr>
          <p:spPr>
            <a:xfrm>
              <a:off x="1606680" y="35161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81" name=""/>
            <p:cNvSpPr/>
            <p:nvPr/>
          </p:nvSpPr>
          <p:spPr>
            <a:xfrm>
              <a:off x="1626120" y="3530520"/>
              <a:ext cx="11520" cy="1224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82" name=""/>
            <p:cNvSpPr/>
            <p:nvPr/>
          </p:nvSpPr>
          <p:spPr>
            <a:xfrm>
              <a:off x="1650240" y="3551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83" name=""/>
            <p:cNvSpPr/>
            <p:nvPr/>
          </p:nvSpPr>
          <p:spPr>
            <a:xfrm>
              <a:off x="1670040" y="3565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84" name=""/>
            <p:cNvSpPr/>
            <p:nvPr/>
          </p:nvSpPr>
          <p:spPr>
            <a:xfrm>
              <a:off x="1688400" y="357984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85" name=""/>
            <p:cNvSpPr/>
            <p:nvPr/>
          </p:nvSpPr>
          <p:spPr>
            <a:xfrm>
              <a:off x="1706760" y="3600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86" name=""/>
            <p:cNvSpPr/>
            <p:nvPr/>
          </p:nvSpPr>
          <p:spPr>
            <a:xfrm>
              <a:off x="1726920" y="361476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87" name=""/>
            <p:cNvSpPr/>
            <p:nvPr/>
          </p:nvSpPr>
          <p:spPr>
            <a:xfrm>
              <a:off x="1752120" y="3628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88" name=""/>
            <p:cNvSpPr/>
            <p:nvPr/>
          </p:nvSpPr>
          <p:spPr>
            <a:xfrm>
              <a:off x="1770480" y="36496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89" name=""/>
            <p:cNvSpPr/>
            <p:nvPr/>
          </p:nvSpPr>
          <p:spPr>
            <a:xfrm>
              <a:off x="1788840" y="36637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90" name=""/>
            <p:cNvSpPr/>
            <p:nvPr/>
          </p:nvSpPr>
          <p:spPr>
            <a:xfrm>
              <a:off x="1808280" y="3678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91" name=""/>
            <p:cNvSpPr/>
            <p:nvPr/>
          </p:nvSpPr>
          <p:spPr>
            <a:xfrm>
              <a:off x="1834200" y="3700440"/>
              <a:ext cx="1224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92" name=""/>
            <p:cNvSpPr/>
            <p:nvPr/>
          </p:nvSpPr>
          <p:spPr>
            <a:xfrm>
              <a:off x="1852200" y="3713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93" name=""/>
            <p:cNvSpPr/>
            <p:nvPr/>
          </p:nvSpPr>
          <p:spPr>
            <a:xfrm>
              <a:off x="1870560" y="37353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94" name=""/>
            <p:cNvSpPr/>
            <p:nvPr/>
          </p:nvSpPr>
          <p:spPr>
            <a:xfrm>
              <a:off x="1890360" y="374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895" name=""/>
          <p:cNvGrpSpPr/>
          <p:nvPr/>
        </p:nvGrpSpPr>
        <p:grpSpPr>
          <a:xfrm>
            <a:off x="852480" y="2871720"/>
            <a:ext cx="1107720" cy="1309680"/>
            <a:chOff x="852480" y="2871720"/>
            <a:chExt cx="1107720" cy="1309680"/>
          </a:xfrm>
        </p:grpSpPr>
        <p:sp>
          <p:nvSpPr>
            <p:cNvPr id="2896" name=""/>
            <p:cNvSpPr/>
            <p:nvPr/>
          </p:nvSpPr>
          <p:spPr>
            <a:xfrm>
              <a:off x="852480" y="2871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97" name=""/>
            <p:cNvSpPr/>
            <p:nvPr/>
          </p:nvSpPr>
          <p:spPr>
            <a:xfrm>
              <a:off x="870840" y="2892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98" name=""/>
            <p:cNvSpPr/>
            <p:nvPr/>
          </p:nvSpPr>
          <p:spPr>
            <a:xfrm>
              <a:off x="890640" y="291456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99" name=""/>
            <p:cNvSpPr/>
            <p:nvPr/>
          </p:nvSpPr>
          <p:spPr>
            <a:xfrm>
              <a:off x="903240" y="293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00" name=""/>
            <p:cNvSpPr/>
            <p:nvPr/>
          </p:nvSpPr>
          <p:spPr>
            <a:xfrm>
              <a:off x="921600" y="2955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01" name=""/>
            <p:cNvSpPr/>
            <p:nvPr/>
          </p:nvSpPr>
          <p:spPr>
            <a:xfrm>
              <a:off x="939960" y="2970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02" name=""/>
            <p:cNvSpPr/>
            <p:nvPr/>
          </p:nvSpPr>
          <p:spPr>
            <a:xfrm>
              <a:off x="959760" y="2992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03" name=""/>
            <p:cNvSpPr/>
            <p:nvPr/>
          </p:nvSpPr>
          <p:spPr>
            <a:xfrm>
              <a:off x="972360" y="3012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04" name=""/>
            <p:cNvSpPr/>
            <p:nvPr/>
          </p:nvSpPr>
          <p:spPr>
            <a:xfrm>
              <a:off x="990720" y="30337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05" name=""/>
            <p:cNvSpPr/>
            <p:nvPr/>
          </p:nvSpPr>
          <p:spPr>
            <a:xfrm>
              <a:off x="1010520" y="305568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06" name=""/>
            <p:cNvSpPr/>
            <p:nvPr/>
          </p:nvSpPr>
          <p:spPr>
            <a:xfrm>
              <a:off x="1028880" y="30765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07" name=""/>
            <p:cNvSpPr/>
            <p:nvPr/>
          </p:nvSpPr>
          <p:spPr>
            <a:xfrm>
              <a:off x="1041480" y="3097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08" name=""/>
            <p:cNvSpPr/>
            <p:nvPr/>
          </p:nvSpPr>
          <p:spPr>
            <a:xfrm>
              <a:off x="1060200" y="3119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09" name=""/>
            <p:cNvSpPr/>
            <p:nvPr/>
          </p:nvSpPr>
          <p:spPr>
            <a:xfrm>
              <a:off x="1079640" y="313992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10" name=""/>
            <p:cNvSpPr/>
            <p:nvPr/>
          </p:nvSpPr>
          <p:spPr>
            <a:xfrm>
              <a:off x="1098000" y="3162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11" name=""/>
            <p:cNvSpPr/>
            <p:nvPr/>
          </p:nvSpPr>
          <p:spPr>
            <a:xfrm>
              <a:off x="1110600" y="317628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12" name=""/>
            <p:cNvSpPr/>
            <p:nvPr/>
          </p:nvSpPr>
          <p:spPr>
            <a:xfrm>
              <a:off x="1129320" y="3197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13" name=""/>
            <p:cNvSpPr/>
            <p:nvPr/>
          </p:nvSpPr>
          <p:spPr>
            <a:xfrm>
              <a:off x="1149120" y="3217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14" name=""/>
            <p:cNvSpPr/>
            <p:nvPr/>
          </p:nvSpPr>
          <p:spPr>
            <a:xfrm>
              <a:off x="1167120" y="3240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15" name=""/>
            <p:cNvSpPr/>
            <p:nvPr/>
          </p:nvSpPr>
          <p:spPr>
            <a:xfrm>
              <a:off x="1180080" y="3260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16" name=""/>
            <p:cNvSpPr/>
            <p:nvPr/>
          </p:nvSpPr>
          <p:spPr>
            <a:xfrm>
              <a:off x="1198440" y="3281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17" name=""/>
            <p:cNvSpPr/>
            <p:nvPr/>
          </p:nvSpPr>
          <p:spPr>
            <a:xfrm>
              <a:off x="1218240" y="3303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18" name=""/>
            <p:cNvSpPr/>
            <p:nvPr/>
          </p:nvSpPr>
          <p:spPr>
            <a:xfrm>
              <a:off x="1236240" y="3324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19" name=""/>
            <p:cNvSpPr/>
            <p:nvPr/>
          </p:nvSpPr>
          <p:spPr>
            <a:xfrm>
              <a:off x="1249200" y="334620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20" name=""/>
            <p:cNvSpPr/>
            <p:nvPr/>
          </p:nvSpPr>
          <p:spPr>
            <a:xfrm>
              <a:off x="1267560" y="3367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21" name=""/>
            <p:cNvSpPr/>
            <p:nvPr/>
          </p:nvSpPr>
          <p:spPr>
            <a:xfrm>
              <a:off x="1287360" y="3381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22" name=""/>
            <p:cNvSpPr/>
            <p:nvPr/>
          </p:nvSpPr>
          <p:spPr>
            <a:xfrm>
              <a:off x="1305360" y="3402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23" name=""/>
            <p:cNvSpPr/>
            <p:nvPr/>
          </p:nvSpPr>
          <p:spPr>
            <a:xfrm>
              <a:off x="1318320" y="3423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24" name=""/>
            <p:cNvSpPr/>
            <p:nvPr/>
          </p:nvSpPr>
          <p:spPr>
            <a:xfrm>
              <a:off x="1336680" y="3444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25" name=""/>
            <p:cNvSpPr/>
            <p:nvPr/>
          </p:nvSpPr>
          <p:spPr>
            <a:xfrm>
              <a:off x="1356480" y="3465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26" name=""/>
            <p:cNvSpPr/>
            <p:nvPr/>
          </p:nvSpPr>
          <p:spPr>
            <a:xfrm>
              <a:off x="1374840" y="3487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27" name=""/>
            <p:cNvSpPr/>
            <p:nvPr/>
          </p:nvSpPr>
          <p:spPr>
            <a:xfrm>
              <a:off x="1387440" y="350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28" name=""/>
            <p:cNvSpPr/>
            <p:nvPr/>
          </p:nvSpPr>
          <p:spPr>
            <a:xfrm>
              <a:off x="1405800" y="35305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29" name=""/>
            <p:cNvSpPr/>
            <p:nvPr/>
          </p:nvSpPr>
          <p:spPr>
            <a:xfrm>
              <a:off x="1425600" y="3551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30" name=""/>
            <p:cNvSpPr/>
            <p:nvPr/>
          </p:nvSpPr>
          <p:spPr>
            <a:xfrm>
              <a:off x="1443960" y="3571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31" name=""/>
            <p:cNvSpPr/>
            <p:nvPr/>
          </p:nvSpPr>
          <p:spPr>
            <a:xfrm>
              <a:off x="1456560" y="3585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32" name=""/>
            <p:cNvSpPr/>
            <p:nvPr/>
          </p:nvSpPr>
          <p:spPr>
            <a:xfrm>
              <a:off x="1474920" y="360828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33" name=""/>
            <p:cNvSpPr/>
            <p:nvPr/>
          </p:nvSpPr>
          <p:spPr>
            <a:xfrm>
              <a:off x="1494720" y="362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34" name=""/>
            <p:cNvSpPr/>
            <p:nvPr/>
          </p:nvSpPr>
          <p:spPr>
            <a:xfrm>
              <a:off x="1513080" y="3649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35" name=""/>
            <p:cNvSpPr/>
            <p:nvPr/>
          </p:nvSpPr>
          <p:spPr>
            <a:xfrm>
              <a:off x="1532880" y="367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36" name=""/>
            <p:cNvSpPr/>
            <p:nvPr/>
          </p:nvSpPr>
          <p:spPr>
            <a:xfrm>
              <a:off x="1545480" y="36925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37" name=""/>
            <p:cNvSpPr/>
            <p:nvPr/>
          </p:nvSpPr>
          <p:spPr>
            <a:xfrm>
              <a:off x="1563840" y="3713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38" name=""/>
            <p:cNvSpPr/>
            <p:nvPr/>
          </p:nvSpPr>
          <p:spPr>
            <a:xfrm>
              <a:off x="158220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39" name=""/>
            <p:cNvSpPr/>
            <p:nvPr/>
          </p:nvSpPr>
          <p:spPr>
            <a:xfrm>
              <a:off x="1602000" y="3755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0" name=""/>
            <p:cNvSpPr/>
            <p:nvPr/>
          </p:nvSpPr>
          <p:spPr>
            <a:xfrm>
              <a:off x="1614600" y="3778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1" name=""/>
            <p:cNvSpPr/>
            <p:nvPr/>
          </p:nvSpPr>
          <p:spPr>
            <a:xfrm>
              <a:off x="1632960" y="379224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2" name=""/>
            <p:cNvSpPr/>
            <p:nvPr/>
          </p:nvSpPr>
          <p:spPr>
            <a:xfrm>
              <a:off x="1651320" y="3813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3" name=""/>
            <p:cNvSpPr/>
            <p:nvPr/>
          </p:nvSpPr>
          <p:spPr>
            <a:xfrm>
              <a:off x="1671120" y="3833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4" name=""/>
            <p:cNvSpPr/>
            <p:nvPr/>
          </p:nvSpPr>
          <p:spPr>
            <a:xfrm>
              <a:off x="1683720" y="3855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5" name=""/>
            <p:cNvSpPr/>
            <p:nvPr/>
          </p:nvSpPr>
          <p:spPr>
            <a:xfrm>
              <a:off x="1702080" y="3876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6" name=""/>
            <p:cNvSpPr/>
            <p:nvPr/>
          </p:nvSpPr>
          <p:spPr>
            <a:xfrm>
              <a:off x="1720440" y="3897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7" name=""/>
            <p:cNvSpPr/>
            <p:nvPr/>
          </p:nvSpPr>
          <p:spPr>
            <a:xfrm>
              <a:off x="1740240" y="3919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8" name=""/>
            <p:cNvSpPr/>
            <p:nvPr/>
          </p:nvSpPr>
          <p:spPr>
            <a:xfrm>
              <a:off x="1752840" y="3940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9" name=""/>
            <p:cNvSpPr/>
            <p:nvPr/>
          </p:nvSpPr>
          <p:spPr>
            <a:xfrm>
              <a:off x="1771200" y="39621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0" name=""/>
            <p:cNvSpPr/>
            <p:nvPr/>
          </p:nvSpPr>
          <p:spPr>
            <a:xfrm>
              <a:off x="1789920" y="3983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1" name=""/>
            <p:cNvSpPr/>
            <p:nvPr/>
          </p:nvSpPr>
          <p:spPr>
            <a:xfrm>
              <a:off x="1809360" y="3997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2" name=""/>
            <p:cNvSpPr/>
            <p:nvPr/>
          </p:nvSpPr>
          <p:spPr>
            <a:xfrm>
              <a:off x="1822320" y="4017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3" name=""/>
            <p:cNvSpPr/>
            <p:nvPr/>
          </p:nvSpPr>
          <p:spPr>
            <a:xfrm>
              <a:off x="1840320" y="40399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4" name=""/>
            <p:cNvSpPr/>
            <p:nvPr/>
          </p:nvSpPr>
          <p:spPr>
            <a:xfrm>
              <a:off x="1860120" y="406080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5" name=""/>
            <p:cNvSpPr/>
            <p:nvPr/>
          </p:nvSpPr>
          <p:spPr>
            <a:xfrm>
              <a:off x="1878480" y="4081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6" name=""/>
            <p:cNvSpPr/>
            <p:nvPr/>
          </p:nvSpPr>
          <p:spPr>
            <a:xfrm>
              <a:off x="1891440" y="4103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7" name=""/>
            <p:cNvSpPr/>
            <p:nvPr/>
          </p:nvSpPr>
          <p:spPr>
            <a:xfrm>
              <a:off x="1909440" y="4124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8" name=""/>
            <p:cNvSpPr/>
            <p:nvPr/>
          </p:nvSpPr>
          <p:spPr>
            <a:xfrm>
              <a:off x="1929240" y="41446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9" name=""/>
            <p:cNvSpPr/>
            <p:nvPr/>
          </p:nvSpPr>
          <p:spPr>
            <a:xfrm>
              <a:off x="1947600" y="4167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960" name=""/>
          <p:cNvGrpSpPr/>
          <p:nvPr/>
        </p:nvGrpSpPr>
        <p:grpSpPr>
          <a:xfrm>
            <a:off x="2022480" y="1596960"/>
            <a:ext cx="1095120" cy="842760"/>
            <a:chOff x="2022480" y="1596960"/>
            <a:chExt cx="1095120" cy="842760"/>
          </a:xfrm>
        </p:grpSpPr>
        <p:sp>
          <p:nvSpPr>
            <p:cNvPr id="2961" name=""/>
            <p:cNvSpPr/>
            <p:nvPr/>
          </p:nvSpPr>
          <p:spPr>
            <a:xfrm>
              <a:off x="2022480" y="2425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62" name=""/>
            <p:cNvSpPr/>
            <p:nvPr/>
          </p:nvSpPr>
          <p:spPr>
            <a:xfrm>
              <a:off x="2042280" y="2411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63" name=""/>
            <p:cNvSpPr/>
            <p:nvPr/>
          </p:nvSpPr>
          <p:spPr>
            <a:xfrm>
              <a:off x="2067480" y="23907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64" name=""/>
            <p:cNvSpPr/>
            <p:nvPr/>
          </p:nvSpPr>
          <p:spPr>
            <a:xfrm>
              <a:off x="2085840" y="2376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65" name=""/>
            <p:cNvSpPr/>
            <p:nvPr/>
          </p:nvSpPr>
          <p:spPr>
            <a:xfrm>
              <a:off x="2104200" y="2361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66" name=""/>
            <p:cNvSpPr/>
            <p:nvPr/>
          </p:nvSpPr>
          <p:spPr>
            <a:xfrm>
              <a:off x="2129400" y="2347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67" name=""/>
            <p:cNvSpPr/>
            <p:nvPr/>
          </p:nvSpPr>
          <p:spPr>
            <a:xfrm>
              <a:off x="2149560" y="2325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68" name=""/>
            <p:cNvSpPr/>
            <p:nvPr/>
          </p:nvSpPr>
          <p:spPr>
            <a:xfrm>
              <a:off x="2167560" y="2311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69" name=""/>
            <p:cNvSpPr/>
            <p:nvPr/>
          </p:nvSpPr>
          <p:spPr>
            <a:xfrm>
              <a:off x="2186280" y="22986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70" name=""/>
            <p:cNvSpPr/>
            <p:nvPr/>
          </p:nvSpPr>
          <p:spPr>
            <a:xfrm>
              <a:off x="2211480" y="2284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71" name=""/>
            <p:cNvSpPr/>
            <p:nvPr/>
          </p:nvSpPr>
          <p:spPr>
            <a:xfrm>
              <a:off x="2231280" y="2261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72" name=""/>
            <p:cNvSpPr/>
            <p:nvPr/>
          </p:nvSpPr>
          <p:spPr>
            <a:xfrm>
              <a:off x="2249640" y="2247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73" name=""/>
            <p:cNvSpPr/>
            <p:nvPr/>
          </p:nvSpPr>
          <p:spPr>
            <a:xfrm>
              <a:off x="2274840" y="223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74" name=""/>
            <p:cNvSpPr/>
            <p:nvPr/>
          </p:nvSpPr>
          <p:spPr>
            <a:xfrm>
              <a:off x="2293560" y="22208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75" name=""/>
            <p:cNvSpPr/>
            <p:nvPr/>
          </p:nvSpPr>
          <p:spPr>
            <a:xfrm>
              <a:off x="2313360" y="2198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76" name=""/>
            <p:cNvSpPr/>
            <p:nvPr/>
          </p:nvSpPr>
          <p:spPr>
            <a:xfrm>
              <a:off x="2337480" y="2184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77" name=""/>
            <p:cNvSpPr/>
            <p:nvPr/>
          </p:nvSpPr>
          <p:spPr>
            <a:xfrm>
              <a:off x="2356920" y="2170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78" name=""/>
            <p:cNvSpPr/>
            <p:nvPr/>
          </p:nvSpPr>
          <p:spPr>
            <a:xfrm>
              <a:off x="2375280" y="2155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79" name=""/>
            <p:cNvSpPr/>
            <p:nvPr/>
          </p:nvSpPr>
          <p:spPr>
            <a:xfrm>
              <a:off x="2395080" y="213516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80" name=""/>
            <p:cNvSpPr/>
            <p:nvPr/>
          </p:nvSpPr>
          <p:spPr>
            <a:xfrm>
              <a:off x="2418840" y="2120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81" name=""/>
            <p:cNvSpPr/>
            <p:nvPr/>
          </p:nvSpPr>
          <p:spPr>
            <a:xfrm>
              <a:off x="2438640" y="210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82" name=""/>
            <p:cNvSpPr/>
            <p:nvPr/>
          </p:nvSpPr>
          <p:spPr>
            <a:xfrm>
              <a:off x="2457000" y="2092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83" name=""/>
            <p:cNvSpPr/>
            <p:nvPr/>
          </p:nvSpPr>
          <p:spPr>
            <a:xfrm>
              <a:off x="2482560" y="2071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84" name=""/>
            <p:cNvSpPr/>
            <p:nvPr/>
          </p:nvSpPr>
          <p:spPr>
            <a:xfrm>
              <a:off x="2500920" y="2057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85" name=""/>
            <p:cNvSpPr/>
            <p:nvPr/>
          </p:nvSpPr>
          <p:spPr>
            <a:xfrm>
              <a:off x="2520720" y="2043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86" name=""/>
            <p:cNvSpPr/>
            <p:nvPr/>
          </p:nvSpPr>
          <p:spPr>
            <a:xfrm>
              <a:off x="2545920" y="2028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87" name=""/>
            <p:cNvSpPr/>
            <p:nvPr/>
          </p:nvSpPr>
          <p:spPr>
            <a:xfrm>
              <a:off x="2564280" y="2008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88" name=""/>
            <p:cNvSpPr/>
            <p:nvPr/>
          </p:nvSpPr>
          <p:spPr>
            <a:xfrm>
              <a:off x="2583000" y="1993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89" name=""/>
            <p:cNvSpPr/>
            <p:nvPr/>
          </p:nvSpPr>
          <p:spPr>
            <a:xfrm>
              <a:off x="2608200" y="1979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90" name=""/>
            <p:cNvSpPr/>
            <p:nvPr/>
          </p:nvSpPr>
          <p:spPr>
            <a:xfrm>
              <a:off x="2628000" y="19652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91" name=""/>
            <p:cNvSpPr/>
            <p:nvPr/>
          </p:nvSpPr>
          <p:spPr>
            <a:xfrm>
              <a:off x="2646360" y="1944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92" name=""/>
            <p:cNvSpPr/>
            <p:nvPr/>
          </p:nvSpPr>
          <p:spPr>
            <a:xfrm>
              <a:off x="2664720" y="1930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93" name=""/>
            <p:cNvSpPr/>
            <p:nvPr/>
          </p:nvSpPr>
          <p:spPr>
            <a:xfrm>
              <a:off x="2690280" y="1915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94" name=""/>
            <p:cNvSpPr/>
            <p:nvPr/>
          </p:nvSpPr>
          <p:spPr>
            <a:xfrm>
              <a:off x="2710080" y="19015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95" name=""/>
            <p:cNvSpPr/>
            <p:nvPr/>
          </p:nvSpPr>
          <p:spPr>
            <a:xfrm>
              <a:off x="2728080" y="1879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96" name=""/>
            <p:cNvSpPr/>
            <p:nvPr/>
          </p:nvSpPr>
          <p:spPr>
            <a:xfrm>
              <a:off x="2753640" y="186660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97" name=""/>
            <p:cNvSpPr/>
            <p:nvPr/>
          </p:nvSpPr>
          <p:spPr>
            <a:xfrm>
              <a:off x="2772000" y="18525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98" name=""/>
            <p:cNvSpPr/>
            <p:nvPr/>
          </p:nvSpPr>
          <p:spPr>
            <a:xfrm>
              <a:off x="2791440" y="18381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99" name=""/>
            <p:cNvSpPr/>
            <p:nvPr/>
          </p:nvSpPr>
          <p:spPr>
            <a:xfrm>
              <a:off x="2815560" y="1815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00" name=""/>
            <p:cNvSpPr/>
            <p:nvPr/>
          </p:nvSpPr>
          <p:spPr>
            <a:xfrm>
              <a:off x="2835360" y="1801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01" name=""/>
            <p:cNvSpPr/>
            <p:nvPr/>
          </p:nvSpPr>
          <p:spPr>
            <a:xfrm>
              <a:off x="2853720" y="1787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02" name=""/>
            <p:cNvSpPr/>
            <p:nvPr/>
          </p:nvSpPr>
          <p:spPr>
            <a:xfrm>
              <a:off x="2872440" y="17748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03" name=""/>
            <p:cNvSpPr/>
            <p:nvPr/>
          </p:nvSpPr>
          <p:spPr>
            <a:xfrm>
              <a:off x="2897640" y="1752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04" name=""/>
            <p:cNvSpPr/>
            <p:nvPr/>
          </p:nvSpPr>
          <p:spPr>
            <a:xfrm>
              <a:off x="2917440" y="1738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05" name=""/>
            <p:cNvSpPr/>
            <p:nvPr/>
          </p:nvSpPr>
          <p:spPr>
            <a:xfrm>
              <a:off x="2935800" y="1724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06" name=""/>
            <p:cNvSpPr/>
            <p:nvPr/>
          </p:nvSpPr>
          <p:spPr>
            <a:xfrm>
              <a:off x="2961360" y="1709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07" name=""/>
            <p:cNvSpPr/>
            <p:nvPr/>
          </p:nvSpPr>
          <p:spPr>
            <a:xfrm>
              <a:off x="2979360" y="1689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08" name=""/>
            <p:cNvSpPr/>
            <p:nvPr/>
          </p:nvSpPr>
          <p:spPr>
            <a:xfrm>
              <a:off x="2999520" y="1674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09" name=""/>
            <p:cNvSpPr/>
            <p:nvPr/>
          </p:nvSpPr>
          <p:spPr>
            <a:xfrm>
              <a:off x="3023280" y="1660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10" name=""/>
            <p:cNvSpPr/>
            <p:nvPr/>
          </p:nvSpPr>
          <p:spPr>
            <a:xfrm>
              <a:off x="3043080" y="1645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11" name=""/>
            <p:cNvSpPr/>
            <p:nvPr/>
          </p:nvSpPr>
          <p:spPr>
            <a:xfrm>
              <a:off x="3061440" y="1625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12" name=""/>
            <p:cNvSpPr/>
            <p:nvPr/>
          </p:nvSpPr>
          <p:spPr>
            <a:xfrm>
              <a:off x="3086640" y="1611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13" name=""/>
            <p:cNvSpPr/>
            <p:nvPr/>
          </p:nvSpPr>
          <p:spPr>
            <a:xfrm>
              <a:off x="3105000" y="1596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014" name=""/>
          <p:cNvGrpSpPr/>
          <p:nvPr/>
        </p:nvGrpSpPr>
        <p:grpSpPr>
          <a:xfrm>
            <a:off x="2022480" y="2063880"/>
            <a:ext cx="1095120" cy="381960"/>
            <a:chOff x="2022480" y="2063880"/>
            <a:chExt cx="1095120" cy="381960"/>
          </a:xfrm>
        </p:grpSpPr>
        <p:sp>
          <p:nvSpPr>
            <p:cNvPr id="3015" name=""/>
            <p:cNvSpPr/>
            <p:nvPr/>
          </p:nvSpPr>
          <p:spPr>
            <a:xfrm>
              <a:off x="2022480" y="2431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16" name=""/>
            <p:cNvSpPr/>
            <p:nvPr/>
          </p:nvSpPr>
          <p:spPr>
            <a:xfrm>
              <a:off x="2048040" y="242568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17" name=""/>
            <p:cNvSpPr/>
            <p:nvPr/>
          </p:nvSpPr>
          <p:spPr>
            <a:xfrm>
              <a:off x="2073240" y="24177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18" name=""/>
            <p:cNvSpPr/>
            <p:nvPr/>
          </p:nvSpPr>
          <p:spPr>
            <a:xfrm>
              <a:off x="2093040" y="24112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19" name=""/>
            <p:cNvSpPr/>
            <p:nvPr/>
          </p:nvSpPr>
          <p:spPr>
            <a:xfrm>
              <a:off x="2117160" y="23968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20" name=""/>
            <p:cNvSpPr/>
            <p:nvPr/>
          </p:nvSpPr>
          <p:spPr>
            <a:xfrm>
              <a:off x="2142360" y="239076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21" name=""/>
            <p:cNvSpPr/>
            <p:nvPr/>
          </p:nvSpPr>
          <p:spPr>
            <a:xfrm>
              <a:off x="2167560" y="238284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22" name=""/>
            <p:cNvSpPr/>
            <p:nvPr/>
          </p:nvSpPr>
          <p:spPr>
            <a:xfrm>
              <a:off x="2193120" y="2376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23" name=""/>
            <p:cNvSpPr/>
            <p:nvPr/>
          </p:nvSpPr>
          <p:spPr>
            <a:xfrm>
              <a:off x="2218680" y="2368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24" name=""/>
            <p:cNvSpPr/>
            <p:nvPr/>
          </p:nvSpPr>
          <p:spPr>
            <a:xfrm>
              <a:off x="2236680" y="2361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25" name=""/>
            <p:cNvSpPr/>
            <p:nvPr/>
          </p:nvSpPr>
          <p:spPr>
            <a:xfrm>
              <a:off x="2262240" y="234792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26" name=""/>
            <p:cNvSpPr/>
            <p:nvPr/>
          </p:nvSpPr>
          <p:spPr>
            <a:xfrm>
              <a:off x="2287800" y="234000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27" name=""/>
            <p:cNvSpPr/>
            <p:nvPr/>
          </p:nvSpPr>
          <p:spPr>
            <a:xfrm>
              <a:off x="2313360" y="2333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28" name=""/>
            <p:cNvSpPr/>
            <p:nvPr/>
          </p:nvSpPr>
          <p:spPr>
            <a:xfrm>
              <a:off x="2337480" y="2325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29" name=""/>
            <p:cNvSpPr/>
            <p:nvPr/>
          </p:nvSpPr>
          <p:spPr>
            <a:xfrm>
              <a:off x="2362680" y="2319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30" name=""/>
            <p:cNvSpPr/>
            <p:nvPr/>
          </p:nvSpPr>
          <p:spPr>
            <a:xfrm>
              <a:off x="2382480" y="2311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31" name=""/>
            <p:cNvSpPr/>
            <p:nvPr/>
          </p:nvSpPr>
          <p:spPr>
            <a:xfrm>
              <a:off x="2406600" y="2298600"/>
              <a:ext cx="1224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32" name=""/>
            <p:cNvSpPr/>
            <p:nvPr/>
          </p:nvSpPr>
          <p:spPr>
            <a:xfrm>
              <a:off x="2431800" y="2290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33" name=""/>
            <p:cNvSpPr/>
            <p:nvPr/>
          </p:nvSpPr>
          <p:spPr>
            <a:xfrm>
              <a:off x="2457000" y="2284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34" name=""/>
            <p:cNvSpPr/>
            <p:nvPr/>
          </p:nvSpPr>
          <p:spPr>
            <a:xfrm>
              <a:off x="2482560" y="2276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35" name=""/>
            <p:cNvSpPr/>
            <p:nvPr/>
          </p:nvSpPr>
          <p:spPr>
            <a:xfrm>
              <a:off x="2508120" y="22701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36" name=""/>
            <p:cNvSpPr/>
            <p:nvPr/>
          </p:nvSpPr>
          <p:spPr>
            <a:xfrm>
              <a:off x="2526120" y="2261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37" name=""/>
            <p:cNvSpPr/>
            <p:nvPr/>
          </p:nvSpPr>
          <p:spPr>
            <a:xfrm>
              <a:off x="2551680" y="224784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38" name=""/>
            <p:cNvSpPr/>
            <p:nvPr/>
          </p:nvSpPr>
          <p:spPr>
            <a:xfrm>
              <a:off x="2577240" y="2241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39" name=""/>
            <p:cNvSpPr/>
            <p:nvPr/>
          </p:nvSpPr>
          <p:spPr>
            <a:xfrm>
              <a:off x="2602800" y="2233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40" name=""/>
            <p:cNvSpPr/>
            <p:nvPr/>
          </p:nvSpPr>
          <p:spPr>
            <a:xfrm>
              <a:off x="2628000" y="222696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41" name=""/>
            <p:cNvSpPr/>
            <p:nvPr/>
          </p:nvSpPr>
          <p:spPr>
            <a:xfrm>
              <a:off x="2652120" y="222084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42" name=""/>
            <p:cNvSpPr/>
            <p:nvPr/>
          </p:nvSpPr>
          <p:spPr>
            <a:xfrm>
              <a:off x="2671920" y="221292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43" name=""/>
            <p:cNvSpPr/>
            <p:nvPr/>
          </p:nvSpPr>
          <p:spPr>
            <a:xfrm>
              <a:off x="2697120" y="2206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44" name=""/>
            <p:cNvSpPr/>
            <p:nvPr/>
          </p:nvSpPr>
          <p:spPr>
            <a:xfrm>
              <a:off x="2721240" y="2192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45" name=""/>
            <p:cNvSpPr/>
            <p:nvPr/>
          </p:nvSpPr>
          <p:spPr>
            <a:xfrm>
              <a:off x="2746440" y="2184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46" name=""/>
            <p:cNvSpPr/>
            <p:nvPr/>
          </p:nvSpPr>
          <p:spPr>
            <a:xfrm>
              <a:off x="2772000" y="217800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47" name=""/>
            <p:cNvSpPr/>
            <p:nvPr/>
          </p:nvSpPr>
          <p:spPr>
            <a:xfrm>
              <a:off x="2797200" y="21700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48" name=""/>
            <p:cNvSpPr/>
            <p:nvPr/>
          </p:nvSpPr>
          <p:spPr>
            <a:xfrm>
              <a:off x="2815560" y="2163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49" name=""/>
            <p:cNvSpPr/>
            <p:nvPr/>
          </p:nvSpPr>
          <p:spPr>
            <a:xfrm>
              <a:off x="2841120" y="2155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50" name=""/>
            <p:cNvSpPr/>
            <p:nvPr/>
          </p:nvSpPr>
          <p:spPr>
            <a:xfrm>
              <a:off x="2866680" y="2141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51" name=""/>
            <p:cNvSpPr/>
            <p:nvPr/>
          </p:nvSpPr>
          <p:spPr>
            <a:xfrm>
              <a:off x="2892240" y="213516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52" name=""/>
            <p:cNvSpPr/>
            <p:nvPr/>
          </p:nvSpPr>
          <p:spPr>
            <a:xfrm>
              <a:off x="2917440" y="212868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53" name=""/>
            <p:cNvSpPr/>
            <p:nvPr/>
          </p:nvSpPr>
          <p:spPr>
            <a:xfrm>
              <a:off x="2935800" y="212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54" name=""/>
            <p:cNvSpPr/>
            <p:nvPr/>
          </p:nvSpPr>
          <p:spPr>
            <a:xfrm>
              <a:off x="2961360" y="2114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55" name=""/>
            <p:cNvSpPr/>
            <p:nvPr/>
          </p:nvSpPr>
          <p:spPr>
            <a:xfrm>
              <a:off x="2986560" y="2106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56" name=""/>
            <p:cNvSpPr/>
            <p:nvPr/>
          </p:nvSpPr>
          <p:spPr>
            <a:xfrm>
              <a:off x="3011760" y="2092320"/>
              <a:ext cx="11520" cy="1368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57" name=""/>
            <p:cNvSpPr/>
            <p:nvPr/>
          </p:nvSpPr>
          <p:spPr>
            <a:xfrm>
              <a:off x="3035880" y="2085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58" name=""/>
            <p:cNvSpPr/>
            <p:nvPr/>
          </p:nvSpPr>
          <p:spPr>
            <a:xfrm>
              <a:off x="3061440" y="2077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59" name=""/>
            <p:cNvSpPr/>
            <p:nvPr/>
          </p:nvSpPr>
          <p:spPr>
            <a:xfrm>
              <a:off x="3080880" y="2071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60" name=""/>
            <p:cNvSpPr/>
            <p:nvPr/>
          </p:nvSpPr>
          <p:spPr>
            <a:xfrm>
              <a:off x="3105000" y="2063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061" name=""/>
          <p:cNvGrpSpPr/>
          <p:nvPr/>
        </p:nvGrpSpPr>
        <p:grpSpPr>
          <a:xfrm>
            <a:off x="2041560" y="2446200"/>
            <a:ext cx="1069560" cy="36360"/>
            <a:chOff x="2041560" y="2446200"/>
            <a:chExt cx="1069560" cy="36360"/>
          </a:xfrm>
        </p:grpSpPr>
        <p:sp>
          <p:nvSpPr>
            <p:cNvPr id="3062" name=""/>
            <p:cNvSpPr/>
            <p:nvPr/>
          </p:nvSpPr>
          <p:spPr>
            <a:xfrm>
              <a:off x="2041560" y="244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63" name=""/>
            <p:cNvSpPr/>
            <p:nvPr/>
          </p:nvSpPr>
          <p:spPr>
            <a:xfrm>
              <a:off x="2066760" y="244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64" name=""/>
            <p:cNvSpPr/>
            <p:nvPr/>
          </p:nvSpPr>
          <p:spPr>
            <a:xfrm>
              <a:off x="2092320" y="24462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65" name=""/>
            <p:cNvSpPr/>
            <p:nvPr/>
          </p:nvSpPr>
          <p:spPr>
            <a:xfrm>
              <a:off x="2116440" y="2446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66" name=""/>
            <p:cNvSpPr/>
            <p:nvPr/>
          </p:nvSpPr>
          <p:spPr>
            <a:xfrm>
              <a:off x="2141640" y="244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67" name=""/>
            <p:cNvSpPr/>
            <p:nvPr/>
          </p:nvSpPr>
          <p:spPr>
            <a:xfrm>
              <a:off x="2166840" y="244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68" name=""/>
            <p:cNvSpPr/>
            <p:nvPr/>
          </p:nvSpPr>
          <p:spPr>
            <a:xfrm>
              <a:off x="2192400" y="2446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69" name=""/>
            <p:cNvSpPr/>
            <p:nvPr/>
          </p:nvSpPr>
          <p:spPr>
            <a:xfrm>
              <a:off x="2217960" y="244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70" name=""/>
            <p:cNvSpPr/>
            <p:nvPr/>
          </p:nvSpPr>
          <p:spPr>
            <a:xfrm>
              <a:off x="2243160" y="245412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71" name=""/>
            <p:cNvSpPr/>
            <p:nvPr/>
          </p:nvSpPr>
          <p:spPr>
            <a:xfrm>
              <a:off x="226692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72" name=""/>
            <p:cNvSpPr/>
            <p:nvPr/>
          </p:nvSpPr>
          <p:spPr>
            <a:xfrm>
              <a:off x="2292840" y="2454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73" name=""/>
            <p:cNvSpPr/>
            <p:nvPr/>
          </p:nvSpPr>
          <p:spPr>
            <a:xfrm>
              <a:off x="231804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74" name=""/>
            <p:cNvSpPr/>
            <p:nvPr/>
          </p:nvSpPr>
          <p:spPr>
            <a:xfrm>
              <a:off x="2343600" y="2454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75" name=""/>
            <p:cNvSpPr/>
            <p:nvPr/>
          </p:nvSpPr>
          <p:spPr>
            <a:xfrm>
              <a:off x="236880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76" name=""/>
            <p:cNvSpPr/>
            <p:nvPr/>
          </p:nvSpPr>
          <p:spPr>
            <a:xfrm>
              <a:off x="2394360" y="245412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77" name=""/>
            <p:cNvSpPr/>
            <p:nvPr/>
          </p:nvSpPr>
          <p:spPr>
            <a:xfrm>
              <a:off x="241812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78" name=""/>
            <p:cNvSpPr/>
            <p:nvPr/>
          </p:nvSpPr>
          <p:spPr>
            <a:xfrm>
              <a:off x="2443680" y="2454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79" name=""/>
            <p:cNvSpPr/>
            <p:nvPr/>
          </p:nvSpPr>
          <p:spPr>
            <a:xfrm>
              <a:off x="246924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80" name=""/>
            <p:cNvSpPr/>
            <p:nvPr/>
          </p:nvSpPr>
          <p:spPr>
            <a:xfrm>
              <a:off x="249444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81" name=""/>
            <p:cNvSpPr/>
            <p:nvPr/>
          </p:nvSpPr>
          <p:spPr>
            <a:xfrm>
              <a:off x="2520000" y="2454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82" name=""/>
            <p:cNvSpPr/>
            <p:nvPr/>
          </p:nvSpPr>
          <p:spPr>
            <a:xfrm>
              <a:off x="254520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83" name=""/>
            <p:cNvSpPr/>
            <p:nvPr/>
          </p:nvSpPr>
          <p:spPr>
            <a:xfrm>
              <a:off x="256932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84" name=""/>
            <p:cNvSpPr/>
            <p:nvPr/>
          </p:nvSpPr>
          <p:spPr>
            <a:xfrm>
              <a:off x="259452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85" name=""/>
            <p:cNvSpPr/>
            <p:nvPr/>
          </p:nvSpPr>
          <p:spPr>
            <a:xfrm>
              <a:off x="262008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86" name=""/>
            <p:cNvSpPr/>
            <p:nvPr/>
          </p:nvSpPr>
          <p:spPr>
            <a:xfrm>
              <a:off x="264564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87" name=""/>
            <p:cNvSpPr/>
            <p:nvPr/>
          </p:nvSpPr>
          <p:spPr>
            <a:xfrm>
              <a:off x="2671200" y="2460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88" name=""/>
            <p:cNvSpPr/>
            <p:nvPr/>
          </p:nvSpPr>
          <p:spPr>
            <a:xfrm>
              <a:off x="269640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89" name=""/>
            <p:cNvSpPr/>
            <p:nvPr/>
          </p:nvSpPr>
          <p:spPr>
            <a:xfrm>
              <a:off x="272052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90" name=""/>
            <p:cNvSpPr/>
            <p:nvPr/>
          </p:nvSpPr>
          <p:spPr>
            <a:xfrm>
              <a:off x="274572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91" name=""/>
            <p:cNvSpPr/>
            <p:nvPr/>
          </p:nvSpPr>
          <p:spPr>
            <a:xfrm>
              <a:off x="2771280" y="2460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92" name=""/>
            <p:cNvSpPr/>
            <p:nvPr/>
          </p:nvSpPr>
          <p:spPr>
            <a:xfrm>
              <a:off x="279648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93" name=""/>
            <p:cNvSpPr/>
            <p:nvPr/>
          </p:nvSpPr>
          <p:spPr>
            <a:xfrm>
              <a:off x="282204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94" name=""/>
            <p:cNvSpPr/>
            <p:nvPr/>
          </p:nvSpPr>
          <p:spPr>
            <a:xfrm>
              <a:off x="284760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95" name=""/>
            <p:cNvSpPr/>
            <p:nvPr/>
          </p:nvSpPr>
          <p:spPr>
            <a:xfrm>
              <a:off x="2871720" y="2460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96" name=""/>
            <p:cNvSpPr/>
            <p:nvPr/>
          </p:nvSpPr>
          <p:spPr>
            <a:xfrm>
              <a:off x="289692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97" name=""/>
            <p:cNvSpPr/>
            <p:nvPr/>
          </p:nvSpPr>
          <p:spPr>
            <a:xfrm>
              <a:off x="2922480" y="2460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98" name=""/>
            <p:cNvSpPr/>
            <p:nvPr/>
          </p:nvSpPr>
          <p:spPr>
            <a:xfrm>
              <a:off x="2947680" y="246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99" name=""/>
            <p:cNvSpPr/>
            <p:nvPr/>
          </p:nvSpPr>
          <p:spPr>
            <a:xfrm>
              <a:off x="2972880" y="246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00" name=""/>
            <p:cNvSpPr/>
            <p:nvPr/>
          </p:nvSpPr>
          <p:spPr>
            <a:xfrm>
              <a:off x="2998800" y="2468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01" name=""/>
            <p:cNvSpPr/>
            <p:nvPr/>
          </p:nvSpPr>
          <p:spPr>
            <a:xfrm>
              <a:off x="3022560" y="2468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02" name=""/>
            <p:cNvSpPr/>
            <p:nvPr/>
          </p:nvSpPr>
          <p:spPr>
            <a:xfrm>
              <a:off x="3048120" y="246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03" name=""/>
            <p:cNvSpPr/>
            <p:nvPr/>
          </p:nvSpPr>
          <p:spPr>
            <a:xfrm>
              <a:off x="3073320" y="246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04" name=""/>
            <p:cNvSpPr/>
            <p:nvPr/>
          </p:nvSpPr>
          <p:spPr>
            <a:xfrm>
              <a:off x="3098880" y="2468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105" name=""/>
          <p:cNvGrpSpPr/>
          <p:nvPr/>
        </p:nvGrpSpPr>
        <p:grpSpPr>
          <a:xfrm>
            <a:off x="2048040" y="2432160"/>
            <a:ext cx="1075680" cy="453960"/>
            <a:chOff x="2048040" y="2432160"/>
            <a:chExt cx="1075680" cy="453960"/>
          </a:xfrm>
        </p:grpSpPr>
        <p:sp>
          <p:nvSpPr>
            <p:cNvPr id="3106" name=""/>
            <p:cNvSpPr/>
            <p:nvPr/>
          </p:nvSpPr>
          <p:spPr>
            <a:xfrm>
              <a:off x="2048040" y="2432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07" name=""/>
            <p:cNvSpPr/>
            <p:nvPr/>
          </p:nvSpPr>
          <p:spPr>
            <a:xfrm>
              <a:off x="2073240" y="244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08" name=""/>
            <p:cNvSpPr/>
            <p:nvPr/>
          </p:nvSpPr>
          <p:spPr>
            <a:xfrm>
              <a:off x="2098440" y="245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09" name=""/>
            <p:cNvSpPr/>
            <p:nvPr/>
          </p:nvSpPr>
          <p:spPr>
            <a:xfrm>
              <a:off x="2116800" y="2460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10" name=""/>
            <p:cNvSpPr/>
            <p:nvPr/>
          </p:nvSpPr>
          <p:spPr>
            <a:xfrm>
              <a:off x="2142360" y="2475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11" name=""/>
            <p:cNvSpPr/>
            <p:nvPr/>
          </p:nvSpPr>
          <p:spPr>
            <a:xfrm>
              <a:off x="2167560" y="24829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12" name=""/>
            <p:cNvSpPr/>
            <p:nvPr/>
          </p:nvSpPr>
          <p:spPr>
            <a:xfrm>
              <a:off x="2193120" y="2489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13" name=""/>
            <p:cNvSpPr/>
            <p:nvPr/>
          </p:nvSpPr>
          <p:spPr>
            <a:xfrm>
              <a:off x="2211480" y="2503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14" name=""/>
            <p:cNvSpPr/>
            <p:nvPr/>
          </p:nvSpPr>
          <p:spPr>
            <a:xfrm>
              <a:off x="2236680" y="2509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15" name=""/>
            <p:cNvSpPr/>
            <p:nvPr/>
          </p:nvSpPr>
          <p:spPr>
            <a:xfrm>
              <a:off x="2262240" y="2517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16" name=""/>
            <p:cNvSpPr/>
            <p:nvPr/>
          </p:nvSpPr>
          <p:spPr>
            <a:xfrm>
              <a:off x="2287440" y="253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17" name=""/>
            <p:cNvSpPr/>
            <p:nvPr/>
          </p:nvSpPr>
          <p:spPr>
            <a:xfrm>
              <a:off x="2305800" y="2538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18" name=""/>
            <p:cNvSpPr/>
            <p:nvPr/>
          </p:nvSpPr>
          <p:spPr>
            <a:xfrm>
              <a:off x="2331360" y="2552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19" name=""/>
            <p:cNvSpPr/>
            <p:nvPr/>
          </p:nvSpPr>
          <p:spPr>
            <a:xfrm>
              <a:off x="2356560" y="256068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20" name=""/>
            <p:cNvSpPr/>
            <p:nvPr/>
          </p:nvSpPr>
          <p:spPr>
            <a:xfrm>
              <a:off x="2382120" y="2567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21" name=""/>
            <p:cNvSpPr/>
            <p:nvPr/>
          </p:nvSpPr>
          <p:spPr>
            <a:xfrm>
              <a:off x="2400480" y="2581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22" name=""/>
            <p:cNvSpPr/>
            <p:nvPr/>
          </p:nvSpPr>
          <p:spPr>
            <a:xfrm>
              <a:off x="2425680" y="258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23" name=""/>
            <p:cNvSpPr/>
            <p:nvPr/>
          </p:nvSpPr>
          <p:spPr>
            <a:xfrm>
              <a:off x="2451240" y="2595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24" name=""/>
            <p:cNvSpPr/>
            <p:nvPr/>
          </p:nvSpPr>
          <p:spPr>
            <a:xfrm>
              <a:off x="2476440" y="26100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25" name=""/>
            <p:cNvSpPr/>
            <p:nvPr/>
          </p:nvSpPr>
          <p:spPr>
            <a:xfrm>
              <a:off x="2494800" y="2616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26" name=""/>
            <p:cNvSpPr/>
            <p:nvPr/>
          </p:nvSpPr>
          <p:spPr>
            <a:xfrm>
              <a:off x="2520360" y="26308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27" name=""/>
            <p:cNvSpPr/>
            <p:nvPr/>
          </p:nvSpPr>
          <p:spPr>
            <a:xfrm>
              <a:off x="2545560" y="2638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28" name=""/>
            <p:cNvSpPr/>
            <p:nvPr/>
          </p:nvSpPr>
          <p:spPr>
            <a:xfrm>
              <a:off x="2569680" y="2644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29" name=""/>
            <p:cNvSpPr/>
            <p:nvPr/>
          </p:nvSpPr>
          <p:spPr>
            <a:xfrm>
              <a:off x="2589480" y="2659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30" name=""/>
            <p:cNvSpPr/>
            <p:nvPr/>
          </p:nvSpPr>
          <p:spPr>
            <a:xfrm>
              <a:off x="2614680" y="2665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31" name=""/>
            <p:cNvSpPr/>
            <p:nvPr/>
          </p:nvSpPr>
          <p:spPr>
            <a:xfrm>
              <a:off x="2638800" y="2673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32" name=""/>
            <p:cNvSpPr/>
            <p:nvPr/>
          </p:nvSpPr>
          <p:spPr>
            <a:xfrm>
              <a:off x="2664360" y="2687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33" name=""/>
            <p:cNvSpPr/>
            <p:nvPr/>
          </p:nvSpPr>
          <p:spPr>
            <a:xfrm>
              <a:off x="2683800" y="2694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34" name=""/>
            <p:cNvSpPr/>
            <p:nvPr/>
          </p:nvSpPr>
          <p:spPr>
            <a:xfrm>
              <a:off x="2709360" y="27086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35" name=""/>
            <p:cNvSpPr/>
            <p:nvPr/>
          </p:nvSpPr>
          <p:spPr>
            <a:xfrm>
              <a:off x="2733480" y="27165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36" name=""/>
            <p:cNvSpPr/>
            <p:nvPr/>
          </p:nvSpPr>
          <p:spPr>
            <a:xfrm>
              <a:off x="2758680" y="2722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37" name=""/>
            <p:cNvSpPr/>
            <p:nvPr/>
          </p:nvSpPr>
          <p:spPr>
            <a:xfrm>
              <a:off x="2778480" y="2737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38" name=""/>
            <p:cNvSpPr/>
            <p:nvPr/>
          </p:nvSpPr>
          <p:spPr>
            <a:xfrm>
              <a:off x="2802600" y="27450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39" name=""/>
            <p:cNvSpPr/>
            <p:nvPr/>
          </p:nvSpPr>
          <p:spPr>
            <a:xfrm>
              <a:off x="2827800" y="2751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40" name=""/>
            <p:cNvSpPr/>
            <p:nvPr/>
          </p:nvSpPr>
          <p:spPr>
            <a:xfrm>
              <a:off x="2853000" y="276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41" name=""/>
            <p:cNvSpPr/>
            <p:nvPr/>
          </p:nvSpPr>
          <p:spPr>
            <a:xfrm>
              <a:off x="2871720" y="2772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42" name=""/>
            <p:cNvSpPr/>
            <p:nvPr/>
          </p:nvSpPr>
          <p:spPr>
            <a:xfrm>
              <a:off x="2896920" y="2786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43" name=""/>
            <p:cNvSpPr/>
            <p:nvPr/>
          </p:nvSpPr>
          <p:spPr>
            <a:xfrm>
              <a:off x="2922480" y="2794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44" name=""/>
            <p:cNvSpPr/>
            <p:nvPr/>
          </p:nvSpPr>
          <p:spPr>
            <a:xfrm>
              <a:off x="2947680" y="2800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45" name=""/>
            <p:cNvSpPr/>
            <p:nvPr/>
          </p:nvSpPr>
          <p:spPr>
            <a:xfrm>
              <a:off x="2966040" y="2814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46" name=""/>
            <p:cNvSpPr/>
            <p:nvPr/>
          </p:nvSpPr>
          <p:spPr>
            <a:xfrm>
              <a:off x="2991600" y="282276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47" name=""/>
            <p:cNvSpPr/>
            <p:nvPr/>
          </p:nvSpPr>
          <p:spPr>
            <a:xfrm>
              <a:off x="3016800" y="2829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48" name=""/>
            <p:cNvSpPr/>
            <p:nvPr/>
          </p:nvSpPr>
          <p:spPr>
            <a:xfrm>
              <a:off x="3042000" y="284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49" name=""/>
            <p:cNvSpPr/>
            <p:nvPr/>
          </p:nvSpPr>
          <p:spPr>
            <a:xfrm>
              <a:off x="3067560" y="2849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50" name=""/>
            <p:cNvSpPr/>
            <p:nvPr/>
          </p:nvSpPr>
          <p:spPr>
            <a:xfrm>
              <a:off x="3085920" y="2864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51" name=""/>
            <p:cNvSpPr/>
            <p:nvPr/>
          </p:nvSpPr>
          <p:spPr>
            <a:xfrm>
              <a:off x="3111120" y="2872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152" name=""/>
          <p:cNvGrpSpPr/>
          <p:nvPr/>
        </p:nvGrpSpPr>
        <p:grpSpPr>
          <a:xfrm>
            <a:off x="2028960" y="2411280"/>
            <a:ext cx="1082160" cy="906480"/>
            <a:chOff x="2028960" y="2411280"/>
            <a:chExt cx="1082160" cy="906480"/>
          </a:xfrm>
        </p:grpSpPr>
        <p:sp>
          <p:nvSpPr>
            <p:cNvPr id="3153" name=""/>
            <p:cNvSpPr/>
            <p:nvPr/>
          </p:nvSpPr>
          <p:spPr>
            <a:xfrm>
              <a:off x="2028960" y="2411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54" name=""/>
            <p:cNvSpPr/>
            <p:nvPr/>
          </p:nvSpPr>
          <p:spPr>
            <a:xfrm>
              <a:off x="2047320" y="2425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55" name=""/>
            <p:cNvSpPr/>
            <p:nvPr/>
          </p:nvSpPr>
          <p:spPr>
            <a:xfrm>
              <a:off x="2066760" y="244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56" name=""/>
            <p:cNvSpPr/>
            <p:nvPr/>
          </p:nvSpPr>
          <p:spPr>
            <a:xfrm>
              <a:off x="2092320" y="246060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57" name=""/>
            <p:cNvSpPr/>
            <p:nvPr/>
          </p:nvSpPr>
          <p:spPr>
            <a:xfrm>
              <a:off x="2110680" y="24825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58" name=""/>
            <p:cNvSpPr/>
            <p:nvPr/>
          </p:nvSpPr>
          <p:spPr>
            <a:xfrm>
              <a:off x="2129040" y="2495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59" name=""/>
            <p:cNvSpPr/>
            <p:nvPr/>
          </p:nvSpPr>
          <p:spPr>
            <a:xfrm>
              <a:off x="2148840" y="250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60" name=""/>
            <p:cNvSpPr/>
            <p:nvPr/>
          </p:nvSpPr>
          <p:spPr>
            <a:xfrm>
              <a:off x="2172960" y="253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61" name=""/>
            <p:cNvSpPr/>
            <p:nvPr/>
          </p:nvSpPr>
          <p:spPr>
            <a:xfrm>
              <a:off x="2192760" y="2546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62" name=""/>
            <p:cNvSpPr/>
            <p:nvPr/>
          </p:nvSpPr>
          <p:spPr>
            <a:xfrm>
              <a:off x="2210760" y="25603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63" name=""/>
            <p:cNvSpPr/>
            <p:nvPr/>
          </p:nvSpPr>
          <p:spPr>
            <a:xfrm>
              <a:off x="2230920" y="2581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64" name=""/>
            <p:cNvSpPr/>
            <p:nvPr/>
          </p:nvSpPr>
          <p:spPr>
            <a:xfrm>
              <a:off x="2248920" y="2595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65" name=""/>
            <p:cNvSpPr/>
            <p:nvPr/>
          </p:nvSpPr>
          <p:spPr>
            <a:xfrm>
              <a:off x="2274120" y="261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66" name=""/>
            <p:cNvSpPr/>
            <p:nvPr/>
          </p:nvSpPr>
          <p:spPr>
            <a:xfrm>
              <a:off x="2292840" y="2630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67" name=""/>
            <p:cNvSpPr/>
            <p:nvPr/>
          </p:nvSpPr>
          <p:spPr>
            <a:xfrm>
              <a:off x="2312640" y="2644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68" name=""/>
            <p:cNvSpPr/>
            <p:nvPr/>
          </p:nvSpPr>
          <p:spPr>
            <a:xfrm>
              <a:off x="2331000" y="2665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69" name=""/>
            <p:cNvSpPr/>
            <p:nvPr/>
          </p:nvSpPr>
          <p:spPr>
            <a:xfrm>
              <a:off x="2349360" y="2679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70" name=""/>
            <p:cNvSpPr/>
            <p:nvPr/>
          </p:nvSpPr>
          <p:spPr>
            <a:xfrm>
              <a:off x="2374920" y="2693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71" name=""/>
            <p:cNvSpPr/>
            <p:nvPr/>
          </p:nvSpPr>
          <p:spPr>
            <a:xfrm>
              <a:off x="2394360" y="271620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72" name=""/>
            <p:cNvSpPr/>
            <p:nvPr/>
          </p:nvSpPr>
          <p:spPr>
            <a:xfrm>
              <a:off x="2412720" y="2730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73" name=""/>
            <p:cNvSpPr/>
            <p:nvPr/>
          </p:nvSpPr>
          <p:spPr>
            <a:xfrm>
              <a:off x="2431080" y="2751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74" name=""/>
            <p:cNvSpPr/>
            <p:nvPr/>
          </p:nvSpPr>
          <p:spPr>
            <a:xfrm>
              <a:off x="2456280" y="2765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75" name=""/>
            <p:cNvSpPr/>
            <p:nvPr/>
          </p:nvSpPr>
          <p:spPr>
            <a:xfrm>
              <a:off x="2476440" y="27795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76" name=""/>
            <p:cNvSpPr/>
            <p:nvPr/>
          </p:nvSpPr>
          <p:spPr>
            <a:xfrm>
              <a:off x="2494440" y="280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77" name=""/>
            <p:cNvSpPr/>
            <p:nvPr/>
          </p:nvSpPr>
          <p:spPr>
            <a:xfrm>
              <a:off x="2513160" y="2814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78" name=""/>
            <p:cNvSpPr/>
            <p:nvPr/>
          </p:nvSpPr>
          <p:spPr>
            <a:xfrm>
              <a:off x="2532600" y="2828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79" name=""/>
            <p:cNvSpPr/>
            <p:nvPr/>
          </p:nvSpPr>
          <p:spPr>
            <a:xfrm>
              <a:off x="2558160" y="28494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80" name=""/>
            <p:cNvSpPr/>
            <p:nvPr/>
          </p:nvSpPr>
          <p:spPr>
            <a:xfrm>
              <a:off x="2576520" y="2863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81" name=""/>
            <p:cNvSpPr/>
            <p:nvPr/>
          </p:nvSpPr>
          <p:spPr>
            <a:xfrm>
              <a:off x="2594880" y="2885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82" name=""/>
            <p:cNvSpPr/>
            <p:nvPr/>
          </p:nvSpPr>
          <p:spPr>
            <a:xfrm>
              <a:off x="2614680" y="2900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83" name=""/>
            <p:cNvSpPr/>
            <p:nvPr/>
          </p:nvSpPr>
          <p:spPr>
            <a:xfrm>
              <a:off x="2633040" y="291456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84" name=""/>
            <p:cNvSpPr/>
            <p:nvPr/>
          </p:nvSpPr>
          <p:spPr>
            <a:xfrm>
              <a:off x="2658240" y="293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85" name=""/>
            <p:cNvSpPr/>
            <p:nvPr/>
          </p:nvSpPr>
          <p:spPr>
            <a:xfrm>
              <a:off x="2676600" y="2949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86" name=""/>
            <p:cNvSpPr/>
            <p:nvPr/>
          </p:nvSpPr>
          <p:spPr>
            <a:xfrm>
              <a:off x="2696400" y="2970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87" name=""/>
            <p:cNvSpPr/>
            <p:nvPr/>
          </p:nvSpPr>
          <p:spPr>
            <a:xfrm>
              <a:off x="2714760" y="2984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88" name=""/>
            <p:cNvSpPr/>
            <p:nvPr/>
          </p:nvSpPr>
          <p:spPr>
            <a:xfrm>
              <a:off x="2740320" y="29988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89" name=""/>
            <p:cNvSpPr/>
            <p:nvPr/>
          </p:nvSpPr>
          <p:spPr>
            <a:xfrm>
              <a:off x="2758680" y="3019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90" name=""/>
            <p:cNvSpPr/>
            <p:nvPr/>
          </p:nvSpPr>
          <p:spPr>
            <a:xfrm>
              <a:off x="2778480" y="30337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91" name=""/>
            <p:cNvSpPr/>
            <p:nvPr/>
          </p:nvSpPr>
          <p:spPr>
            <a:xfrm>
              <a:off x="2796840" y="304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92" name=""/>
            <p:cNvSpPr/>
            <p:nvPr/>
          </p:nvSpPr>
          <p:spPr>
            <a:xfrm>
              <a:off x="2814840" y="30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93" name=""/>
            <p:cNvSpPr/>
            <p:nvPr/>
          </p:nvSpPr>
          <p:spPr>
            <a:xfrm>
              <a:off x="2840400" y="30844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94" name=""/>
            <p:cNvSpPr/>
            <p:nvPr/>
          </p:nvSpPr>
          <p:spPr>
            <a:xfrm>
              <a:off x="2860560" y="31050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95" name=""/>
            <p:cNvSpPr/>
            <p:nvPr/>
          </p:nvSpPr>
          <p:spPr>
            <a:xfrm>
              <a:off x="2878560" y="311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96" name=""/>
            <p:cNvSpPr/>
            <p:nvPr/>
          </p:nvSpPr>
          <p:spPr>
            <a:xfrm>
              <a:off x="2896920" y="313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97" name=""/>
            <p:cNvSpPr/>
            <p:nvPr/>
          </p:nvSpPr>
          <p:spPr>
            <a:xfrm>
              <a:off x="2916720" y="3154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98" name=""/>
            <p:cNvSpPr/>
            <p:nvPr/>
          </p:nvSpPr>
          <p:spPr>
            <a:xfrm>
              <a:off x="2941920" y="31683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99" name=""/>
            <p:cNvSpPr/>
            <p:nvPr/>
          </p:nvSpPr>
          <p:spPr>
            <a:xfrm>
              <a:off x="2960640" y="3182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00" name=""/>
            <p:cNvSpPr/>
            <p:nvPr/>
          </p:nvSpPr>
          <p:spPr>
            <a:xfrm>
              <a:off x="2979000" y="320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01" name=""/>
            <p:cNvSpPr/>
            <p:nvPr/>
          </p:nvSpPr>
          <p:spPr>
            <a:xfrm>
              <a:off x="2998800" y="3217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02" name=""/>
            <p:cNvSpPr/>
            <p:nvPr/>
          </p:nvSpPr>
          <p:spPr>
            <a:xfrm>
              <a:off x="3022560" y="3240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03" name=""/>
            <p:cNvSpPr/>
            <p:nvPr/>
          </p:nvSpPr>
          <p:spPr>
            <a:xfrm>
              <a:off x="3042360" y="3254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04" name=""/>
            <p:cNvSpPr/>
            <p:nvPr/>
          </p:nvSpPr>
          <p:spPr>
            <a:xfrm>
              <a:off x="3060720" y="326844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05" name=""/>
            <p:cNvSpPr/>
            <p:nvPr/>
          </p:nvSpPr>
          <p:spPr>
            <a:xfrm>
              <a:off x="3080160" y="328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06" name=""/>
            <p:cNvSpPr/>
            <p:nvPr/>
          </p:nvSpPr>
          <p:spPr>
            <a:xfrm>
              <a:off x="3098880" y="3303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207" name=""/>
          <p:cNvGrpSpPr/>
          <p:nvPr/>
        </p:nvGrpSpPr>
        <p:grpSpPr>
          <a:xfrm>
            <a:off x="2035080" y="2425680"/>
            <a:ext cx="1101600" cy="1344600"/>
            <a:chOff x="2035080" y="2425680"/>
            <a:chExt cx="1101600" cy="1344600"/>
          </a:xfrm>
        </p:grpSpPr>
        <p:sp>
          <p:nvSpPr>
            <p:cNvPr id="3208" name=""/>
            <p:cNvSpPr/>
            <p:nvPr/>
          </p:nvSpPr>
          <p:spPr>
            <a:xfrm>
              <a:off x="2035080" y="2425680"/>
              <a:ext cx="1050840" cy="1280880"/>
            </a:xfrm>
            <a:prstGeom prst="line">
              <a:avLst/>
            </a:prstGeom>
            <a:ln w="2052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09" name=""/>
            <p:cNvSpPr/>
            <p:nvPr/>
          </p:nvSpPr>
          <p:spPr>
            <a:xfrm>
              <a:off x="3035160" y="3657600"/>
              <a:ext cx="101520" cy="112680"/>
            </a:xfrm>
            <a:custGeom>
              <a:avLst/>
              <a:gdLst/>
              <a:ahLst/>
              <a:rect l="l" t="t" r="r" b="b"/>
              <a:pathLst>
                <a:path w="72" h="71">
                  <a:moveTo>
                    <a:pt x="0" y="44"/>
                  </a:moveTo>
                  <a:lnTo>
                    <a:pt x="72" y="71"/>
                  </a:lnTo>
                  <a:lnTo>
                    <a:pt x="49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210" name=""/>
          <p:cNvGrpSpPr/>
          <p:nvPr/>
        </p:nvGrpSpPr>
        <p:grpSpPr>
          <a:xfrm>
            <a:off x="2048040" y="2446200"/>
            <a:ext cx="1069560" cy="1741320"/>
            <a:chOff x="2048040" y="2446200"/>
            <a:chExt cx="1069560" cy="1741320"/>
          </a:xfrm>
        </p:grpSpPr>
        <p:sp>
          <p:nvSpPr>
            <p:cNvPr id="3211" name=""/>
            <p:cNvSpPr/>
            <p:nvPr/>
          </p:nvSpPr>
          <p:spPr>
            <a:xfrm>
              <a:off x="2048040" y="2446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12" name=""/>
            <p:cNvSpPr/>
            <p:nvPr/>
          </p:nvSpPr>
          <p:spPr>
            <a:xfrm>
              <a:off x="2060280" y="246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13" name=""/>
            <p:cNvSpPr/>
            <p:nvPr/>
          </p:nvSpPr>
          <p:spPr>
            <a:xfrm>
              <a:off x="2080080" y="2495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14" name=""/>
            <p:cNvSpPr/>
            <p:nvPr/>
          </p:nvSpPr>
          <p:spPr>
            <a:xfrm>
              <a:off x="2093040" y="25174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15" name=""/>
            <p:cNvSpPr/>
            <p:nvPr/>
          </p:nvSpPr>
          <p:spPr>
            <a:xfrm>
              <a:off x="2104200" y="2538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16" name=""/>
            <p:cNvSpPr/>
            <p:nvPr/>
          </p:nvSpPr>
          <p:spPr>
            <a:xfrm>
              <a:off x="2117160" y="256032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17" name=""/>
            <p:cNvSpPr/>
            <p:nvPr/>
          </p:nvSpPr>
          <p:spPr>
            <a:xfrm>
              <a:off x="2136600" y="258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18" name=""/>
            <p:cNvSpPr/>
            <p:nvPr/>
          </p:nvSpPr>
          <p:spPr>
            <a:xfrm>
              <a:off x="2149200" y="2609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19" name=""/>
            <p:cNvSpPr/>
            <p:nvPr/>
          </p:nvSpPr>
          <p:spPr>
            <a:xfrm>
              <a:off x="2162160" y="26305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20" name=""/>
            <p:cNvSpPr/>
            <p:nvPr/>
          </p:nvSpPr>
          <p:spPr>
            <a:xfrm>
              <a:off x="2173320" y="2658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21" name=""/>
            <p:cNvSpPr/>
            <p:nvPr/>
          </p:nvSpPr>
          <p:spPr>
            <a:xfrm>
              <a:off x="2193120" y="2679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22" name=""/>
            <p:cNvSpPr/>
            <p:nvPr/>
          </p:nvSpPr>
          <p:spPr>
            <a:xfrm>
              <a:off x="2205720" y="2701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23" name=""/>
            <p:cNvSpPr/>
            <p:nvPr/>
          </p:nvSpPr>
          <p:spPr>
            <a:xfrm>
              <a:off x="2218680" y="2730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24" name=""/>
            <p:cNvSpPr/>
            <p:nvPr/>
          </p:nvSpPr>
          <p:spPr>
            <a:xfrm>
              <a:off x="2236680" y="2751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25" name=""/>
            <p:cNvSpPr/>
            <p:nvPr/>
          </p:nvSpPr>
          <p:spPr>
            <a:xfrm>
              <a:off x="2249640" y="277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26" name=""/>
            <p:cNvSpPr/>
            <p:nvPr/>
          </p:nvSpPr>
          <p:spPr>
            <a:xfrm>
              <a:off x="2262240" y="2793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27" name=""/>
            <p:cNvSpPr/>
            <p:nvPr/>
          </p:nvSpPr>
          <p:spPr>
            <a:xfrm>
              <a:off x="2274840" y="28224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28" name=""/>
            <p:cNvSpPr/>
            <p:nvPr/>
          </p:nvSpPr>
          <p:spPr>
            <a:xfrm>
              <a:off x="2293560" y="2842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29" name=""/>
            <p:cNvSpPr/>
            <p:nvPr/>
          </p:nvSpPr>
          <p:spPr>
            <a:xfrm>
              <a:off x="2305800" y="2863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30" name=""/>
            <p:cNvSpPr/>
            <p:nvPr/>
          </p:nvSpPr>
          <p:spPr>
            <a:xfrm>
              <a:off x="2318760" y="289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31" name=""/>
            <p:cNvSpPr/>
            <p:nvPr/>
          </p:nvSpPr>
          <p:spPr>
            <a:xfrm>
              <a:off x="2331360" y="29145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32" name=""/>
            <p:cNvSpPr/>
            <p:nvPr/>
          </p:nvSpPr>
          <p:spPr>
            <a:xfrm>
              <a:off x="2349720" y="293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33" name=""/>
            <p:cNvSpPr/>
            <p:nvPr/>
          </p:nvSpPr>
          <p:spPr>
            <a:xfrm>
              <a:off x="2362680" y="2955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34" name=""/>
            <p:cNvSpPr/>
            <p:nvPr/>
          </p:nvSpPr>
          <p:spPr>
            <a:xfrm>
              <a:off x="2375280" y="2984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35" name=""/>
            <p:cNvSpPr/>
            <p:nvPr/>
          </p:nvSpPr>
          <p:spPr>
            <a:xfrm>
              <a:off x="2395080" y="3006720"/>
              <a:ext cx="1152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36" name=""/>
            <p:cNvSpPr/>
            <p:nvPr/>
          </p:nvSpPr>
          <p:spPr>
            <a:xfrm>
              <a:off x="2406600" y="3027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37" name=""/>
            <p:cNvSpPr/>
            <p:nvPr/>
          </p:nvSpPr>
          <p:spPr>
            <a:xfrm>
              <a:off x="2418840" y="3055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38" name=""/>
            <p:cNvSpPr/>
            <p:nvPr/>
          </p:nvSpPr>
          <p:spPr>
            <a:xfrm>
              <a:off x="2431800" y="3076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39" name=""/>
            <p:cNvSpPr/>
            <p:nvPr/>
          </p:nvSpPr>
          <p:spPr>
            <a:xfrm>
              <a:off x="2451600" y="3097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40" name=""/>
            <p:cNvSpPr/>
            <p:nvPr/>
          </p:nvSpPr>
          <p:spPr>
            <a:xfrm>
              <a:off x="2464200" y="311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41" name=""/>
            <p:cNvSpPr/>
            <p:nvPr/>
          </p:nvSpPr>
          <p:spPr>
            <a:xfrm>
              <a:off x="2476800" y="31478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42" name=""/>
            <p:cNvSpPr/>
            <p:nvPr/>
          </p:nvSpPr>
          <p:spPr>
            <a:xfrm>
              <a:off x="2487960" y="316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43" name=""/>
            <p:cNvSpPr/>
            <p:nvPr/>
          </p:nvSpPr>
          <p:spPr>
            <a:xfrm>
              <a:off x="2507760" y="3189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44" name=""/>
            <p:cNvSpPr/>
            <p:nvPr/>
          </p:nvSpPr>
          <p:spPr>
            <a:xfrm>
              <a:off x="2520720" y="3217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45" name=""/>
            <p:cNvSpPr/>
            <p:nvPr/>
          </p:nvSpPr>
          <p:spPr>
            <a:xfrm>
              <a:off x="2533320" y="3240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46" name=""/>
            <p:cNvSpPr/>
            <p:nvPr/>
          </p:nvSpPr>
          <p:spPr>
            <a:xfrm>
              <a:off x="2545920" y="3260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47" name=""/>
            <p:cNvSpPr/>
            <p:nvPr/>
          </p:nvSpPr>
          <p:spPr>
            <a:xfrm>
              <a:off x="2564280" y="328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48" name=""/>
            <p:cNvSpPr/>
            <p:nvPr/>
          </p:nvSpPr>
          <p:spPr>
            <a:xfrm>
              <a:off x="2577240" y="3309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49" name=""/>
            <p:cNvSpPr/>
            <p:nvPr/>
          </p:nvSpPr>
          <p:spPr>
            <a:xfrm>
              <a:off x="2589840" y="3332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50" name=""/>
            <p:cNvSpPr/>
            <p:nvPr/>
          </p:nvSpPr>
          <p:spPr>
            <a:xfrm>
              <a:off x="2608200" y="3352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51" name=""/>
            <p:cNvSpPr/>
            <p:nvPr/>
          </p:nvSpPr>
          <p:spPr>
            <a:xfrm>
              <a:off x="2620800" y="3381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52" name=""/>
            <p:cNvSpPr/>
            <p:nvPr/>
          </p:nvSpPr>
          <p:spPr>
            <a:xfrm>
              <a:off x="2633760" y="34020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53" name=""/>
            <p:cNvSpPr/>
            <p:nvPr/>
          </p:nvSpPr>
          <p:spPr>
            <a:xfrm>
              <a:off x="2646360" y="3423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54" name=""/>
            <p:cNvSpPr/>
            <p:nvPr/>
          </p:nvSpPr>
          <p:spPr>
            <a:xfrm>
              <a:off x="2664720" y="3450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55" name=""/>
            <p:cNvSpPr/>
            <p:nvPr/>
          </p:nvSpPr>
          <p:spPr>
            <a:xfrm>
              <a:off x="2677320" y="347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56" name=""/>
            <p:cNvSpPr/>
            <p:nvPr/>
          </p:nvSpPr>
          <p:spPr>
            <a:xfrm>
              <a:off x="2689920" y="3493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57" name=""/>
            <p:cNvSpPr/>
            <p:nvPr/>
          </p:nvSpPr>
          <p:spPr>
            <a:xfrm>
              <a:off x="2702880" y="351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58" name=""/>
            <p:cNvSpPr/>
            <p:nvPr/>
          </p:nvSpPr>
          <p:spPr>
            <a:xfrm>
              <a:off x="2721240" y="3543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59" name=""/>
            <p:cNvSpPr/>
            <p:nvPr/>
          </p:nvSpPr>
          <p:spPr>
            <a:xfrm>
              <a:off x="2733840" y="3565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60" name=""/>
            <p:cNvSpPr/>
            <p:nvPr/>
          </p:nvSpPr>
          <p:spPr>
            <a:xfrm>
              <a:off x="2746440" y="3585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61" name=""/>
            <p:cNvSpPr/>
            <p:nvPr/>
          </p:nvSpPr>
          <p:spPr>
            <a:xfrm>
              <a:off x="2766240" y="3614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62" name=""/>
            <p:cNvSpPr/>
            <p:nvPr/>
          </p:nvSpPr>
          <p:spPr>
            <a:xfrm>
              <a:off x="2779200" y="3635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63" name=""/>
            <p:cNvSpPr/>
            <p:nvPr/>
          </p:nvSpPr>
          <p:spPr>
            <a:xfrm>
              <a:off x="2791440" y="365760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64" name=""/>
            <p:cNvSpPr/>
            <p:nvPr/>
          </p:nvSpPr>
          <p:spPr>
            <a:xfrm>
              <a:off x="2802960" y="36860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65" name=""/>
            <p:cNvSpPr/>
            <p:nvPr/>
          </p:nvSpPr>
          <p:spPr>
            <a:xfrm>
              <a:off x="2822760" y="3706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66" name=""/>
            <p:cNvSpPr/>
            <p:nvPr/>
          </p:nvSpPr>
          <p:spPr>
            <a:xfrm>
              <a:off x="283536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67" name=""/>
            <p:cNvSpPr/>
            <p:nvPr/>
          </p:nvSpPr>
          <p:spPr>
            <a:xfrm>
              <a:off x="2848320" y="3749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68" name=""/>
            <p:cNvSpPr/>
            <p:nvPr/>
          </p:nvSpPr>
          <p:spPr>
            <a:xfrm>
              <a:off x="2860920" y="377820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69" name=""/>
            <p:cNvSpPr/>
            <p:nvPr/>
          </p:nvSpPr>
          <p:spPr>
            <a:xfrm>
              <a:off x="2879280" y="3798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70" name=""/>
            <p:cNvSpPr/>
            <p:nvPr/>
          </p:nvSpPr>
          <p:spPr>
            <a:xfrm>
              <a:off x="2892240" y="3819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71" name=""/>
            <p:cNvSpPr/>
            <p:nvPr/>
          </p:nvSpPr>
          <p:spPr>
            <a:xfrm>
              <a:off x="2904480" y="3848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72" name=""/>
            <p:cNvSpPr/>
            <p:nvPr/>
          </p:nvSpPr>
          <p:spPr>
            <a:xfrm>
              <a:off x="2923200" y="387036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73" name=""/>
            <p:cNvSpPr/>
            <p:nvPr/>
          </p:nvSpPr>
          <p:spPr>
            <a:xfrm>
              <a:off x="2935800" y="3890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74" name=""/>
            <p:cNvSpPr/>
            <p:nvPr/>
          </p:nvSpPr>
          <p:spPr>
            <a:xfrm>
              <a:off x="2948400" y="3911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75" name=""/>
            <p:cNvSpPr/>
            <p:nvPr/>
          </p:nvSpPr>
          <p:spPr>
            <a:xfrm>
              <a:off x="2961360" y="3940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76" name=""/>
            <p:cNvSpPr/>
            <p:nvPr/>
          </p:nvSpPr>
          <p:spPr>
            <a:xfrm>
              <a:off x="2979360" y="39621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77" name=""/>
            <p:cNvSpPr/>
            <p:nvPr/>
          </p:nvSpPr>
          <p:spPr>
            <a:xfrm>
              <a:off x="2992320" y="3983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78" name=""/>
            <p:cNvSpPr/>
            <p:nvPr/>
          </p:nvSpPr>
          <p:spPr>
            <a:xfrm>
              <a:off x="3004920" y="4011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79" name=""/>
            <p:cNvSpPr/>
            <p:nvPr/>
          </p:nvSpPr>
          <p:spPr>
            <a:xfrm>
              <a:off x="3017520" y="4032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80" name=""/>
            <p:cNvSpPr/>
            <p:nvPr/>
          </p:nvSpPr>
          <p:spPr>
            <a:xfrm>
              <a:off x="3035880" y="4052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81" name=""/>
            <p:cNvSpPr/>
            <p:nvPr/>
          </p:nvSpPr>
          <p:spPr>
            <a:xfrm>
              <a:off x="3048840" y="4074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82" name=""/>
            <p:cNvSpPr/>
            <p:nvPr/>
          </p:nvSpPr>
          <p:spPr>
            <a:xfrm>
              <a:off x="3061440" y="41036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83" name=""/>
            <p:cNvSpPr/>
            <p:nvPr/>
          </p:nvSpPr>
          <p:spPr>
            <a:xfrm>
              <a:off x="3080880" y="4124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84" name=""/>
            <p:cNvSpPr/>
            <p:nvPr/>
          </p:nvSpPr>
          <p:spPr>
            <a:xfrm>
              <a:off x="3093840" y="41446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85" name=""/>
            <p:cNvSpPr/>
            <p:nvPr/>
          </p:nvSpPr>
          <p:spPr>
            <a:xfrm>
              <a:off x="3105000" y="4173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286" name=""/>
          <p:cNvGrpSpPr/>
          <p:nvPr/>
        </p:nvGrpSpPr>
        <p:grpSpPr>
          <a:xfrm>
            <a:off x="3232080" y="1611360"/>
            <a:ext cx="1087200" cy="2130120"/>
            <a:chOff x="3232080" y="1611360"/>
            <a:chExt cx="1087200" cy="2130120"/>
          </a:xfrm>
        </p:grpSpPr>
        <p:sp>
          <p:nvSpPr>
            <p:cNvPr id="3287" name=""/>
            <p:cNvSpPr/>
            <p:nvPr/>
          </p:nvSpPr>
          <p:spPr>
            <a:xfrm flipV="1">
              <a:off x="3232080" y="1689120"/>
              <a:ext cx="1056240" cy="2052360"/>
            </a:xfrm>
            <a:prstGeom prst="line">
              <a:avLst/>
            </a:prstGeom>
            <a:ln w="2052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88" name=""/>
            <p:cNvSpPr/>
            <p:nvPr/>
          </p:nvSpPr>
          <p:spPr>
            <a:xfrm>
              <a:off x="4237560" y="1611360"/>
              <a:ext cx="81720" cy="120960"/>
            </a:xfrm>
            <a:custGeom>
              <a:avLst/>
              <a:gdLst/>
              <a:ahLst/>
              <a:rect l="l" t="t" r="r" b="b"/>
              <a:pathLst>
                <a:path w="58" h="76">
                  <a:moveTo>
                    <a:pt x="58" y="76"/>
                  </a:moveTo>
                  <a:lnTo>
                    <a:pt x="58" y="0"/>
                  </a:lnTo>
                  <a:lnTo>
                    <a:pt x="0" y="45"/>
                  </a:lnTo>
                  <a:lnTo>
                    <a:pt x="58" y="76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289" name=""/>
          <p:cNvGrpSpPr/>
          <p:nvPr/>
        </p:nvGrpSpPr>
        <p:grpSpPr>
          <a:xfrm>
            <a:off x="3224160" y="2077920"/>
            <a:ext cx="1114200" cy="1671480"/>
            <a:chOff x="3224160" y="2077920"/>
            <a:chExt cx="1114200" cy="1671480"/>
          </a:xfrm>
        </p:grpSpPr>
        <p:sp>
          <p:nvSpPr>
            <p:cNvPr id="3290" name=""/>
            <p:cNvSpPr/>
            <p:nvPr/>
          </p:nvSpPr>
          <p:spPr>
            <a:xfrm>
              <a:off x="322416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91" name=""/>
            <p:cNvSpPr/>
            <p:nvPr/>
          </p:nvSpPr>
          <p:spPr>
            <a:xfrm>
              <a:off x="3236760" y="3713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92" name=""/>
            <p:cNvSpPr/>
            <p:nvPr/>
          </p:nvSpPr>
          <p:spPr>
            <a:xfrm>
              <a:off x="3255120" y="3692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93" name=""/>
            <p:cNvSpPr/>
            <p:nvPr/>
          </p:nvSpPr>
          <p:spPr>
            <a:xfrm>
              <a:off x="3267720" y="3663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94" name=""/>
            <p:cNvSpPr/>
            <p:nvPr/>
          </p:nvSpPr>
          <p:spPr>
            <a:xfrm>
              <a:off x="3287520" y="3643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95" name=""/>
            <p:cNvSpPr/>
            <p:nvPr/>
          </p:nvSpPr>
          <p:spPr>
            <a:xfrm>
              <a:off x="3300120" y="3620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96" name=""/>
            <p:cNvSpPr/>
            <p:nvPr/>
          </p:nvSpPr>
          <p:spPr>
            <a:xfrm>
              <a:off x="3313080" y="3600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97" name=""/>
            <p:cNvSpPr/>
            <p:nvPr/>
          </p:nvSpPr>
          <p:spPr>
            <a:xfrm>
              <a:off x="3331080" y="3579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98" name=""/>
            <p:cNvSpPr/>
            <p:nvPr/>
          </p:nvSpPr>
          <p:spPr>
            <a:xfrm>
              <a:off x="3344040" y="3551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99" name=""/>
            <p:cNvSpPr/>
            <p:nvPr/>
          </p:nvSpPr>
          <p:spPr>
            <a:xfrm>
              <a:off x="3362040" y="35305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00" name=""/>
            <p:cNvSpPr/>
            <p:nvPr/>
          </p:nvSpPr>
          <p:spPr>
            <a:xfrm>
              <a:off x="3375000" y="350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01" name=""/>
            <p:cNvSpPr/>
            <p:nvPr/>
          </p:nvSpPr>
          <p:spPr>
            <a:xfrm>
              <a:off x="3387600" y="3487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02" name=""/>
            <p:cNvSpPr/>
            <p:nvPr/>
          </p:nvSpPr>
          <p:spPr>
            <a:xfrm>
              <a:off x="3407400" y="34653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03" name=""/>
            <p:cNvSpPr/>
            <p:nvPr/>
          </p:nvSpPr>
          <p:spPr>
            <a:xfrm>
              <a:off x="3418920" y="343836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04" name=""/>
            <p:cNvSpPr/>
            <p:nvPr/>
          </p:nvSpPr>
          <p:spPr>
            <a:xfrm>
              <a:off x="3438360" y="341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05" name=""/>
            <p:cNvSpPr/>
            <p:nvPr/>
          </p:nvSpPr>
          <p:spPr>
            <a:xfrm>
              <a:off x="3450960" y="339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06" name=""/>
            <p:cNvSpPr/>
            <p:nvPr/>
          </p:nvSpPr>
          <p:spPr>
            <a:xfrm>
              <a:off x="3463920" y="3373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07" name=""/>
            <p:cNvSpPr/>
            <p:nvPr/>
          </p:nvSpPr>
          <p:spPr>
            <a:xfrm>
              <a:off x="3482280" y="3352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08" name=""/>
            <p:cNvSpPr/>
            <p:nvPr/>
          </p:nvSpPr>
          <p:spPr>
            <a:xfrm>
              <a:off x="3494880" y="3324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09" name=""/>
            <p:cNvSpPr/>
            <p:nvPr/>
          </p:nvSpPr>
          <p:spPr>
            <a:xfrm>
              <a:off x="3507840" y="3303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10" name=""/>
            <p:cNvSpPr/>
            <p:nvPr/>
          </p:nvSpPr>
          <p:spPr>
            <a:xfrm>
              <a:off x="3525840" y="3281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11" name=""/>
            <p:cNvSpPr/>
            <p:nvPr/>
          </p:nvSpPr>
          <p:spPr>
            <a:xfrm>
              <a:off x="3538800" y="3260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12" name=""/>
            <p:cNvSpPr/>
            <p:nvPr/>
          </p:nvSpPr>
          <p:spPr>
            <a:xfrm>
              <a:off x="3558240" y="32320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13" name=""/>
            <p:cNvSpPr/>
            <p:nvPr/>
          </p:nvSpPr>
          <p:spPr>
            <a:xfrm>
              <a:off x="3569760" y="3211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14" name=""/>
            <p:cNvSpPr/>
            <p:nvPr/>
          </p:nvSpPr>
          <p:spPr>
            <a:xfrm>
              <a:off x="3582360" y="3189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15" name=""/>
            <p:cNvSpPr/>
            <p:nvPr/>
          </p:nvSpPr>
          <p:spPr>
            <a:xfrm>
              <a:off x="3602160" y="316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16" name=""/>
            <p:cNvSpPr/>
            <p:nvPr/>
          </p:nvSpPr>
          <p:spPr>
            <a:xfrm>
              <a:off x="3614760" y="3147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17" name=""/>
            <p:cNvSpPr/>
            <p:nvPr/>
          </p:nvSpPr>
          <p:spPr>
            <a:xfrm>
              <a:off x="3633120" y="311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18" name=""/>
            <p:cNvSpPr/>
            <p:nvPr/>
          </p:nvSpPr>
          <p:spPr>
            <a:xfrm>
              <a:off x="3646080" y="3097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19" name=""/>
            <p:cNvSpPr/>
            <p:nvPr/>
          </p:nvSpPr>
          <p:spPr>
            <a:xfrm>
              <a:off x="3658320" y="3076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20" name=""/>
            <p:cNvSpPr/>
            <p:nvPr/>
          </p:nvSpPr>
          <p:spPr>
            <a:xfrm>
              <a:off x="3677040" y="3055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21" name=""/>
            <p:cNvSpPr/>
            <p:nvPr/>
          </p:nvSpPr>
          <p:spPr>
            <a:xfrm>
              <a:off x="3689640" y="3033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22" name=""/>
            <p:cNvSpPr/>
            <p:nvPr/>
          </p:nvSpPr>
          <p:spPr>
            <a:xfrm>
              <a:off x="3709440" y="300672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23" name=""/>
            <p:cNvSpPr/>
            <p:nvPr/>
          </p:nvSpPr>
          <p:spPr>
            <a:xfrm>
              <a:off x="3720600" y="2984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24" name=""/>
            <p:cNvSpPr/>
            <p:nvPr/>
          </p:nvSpPr>
          <p:spPr>
            <a:xfrm>
              <a:off x="3733200" y="2963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25" name=""/>
            <p:cNvSpPr/>
            <p:nvPr/>
          </p:nvSpPr>
          <p:spPr>
            <a:xfrm>
              <a:off x="3753000" y="2941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26" name=""/>
            <p:cNvSpPr/>
            <p:nvPr/>
          </p:nvSpPr>
          <p:spPr>
            <a:xfrm>
              <a:off x="3765960" y="2921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27" name=""/>
            <p:cNvSpPr/>
            <p:nvPr/>
          </p:nvSpPr>
          <p:spPr>
            <a:xfrm>
              <a:off x="3784320" y="289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28" name=""/>
            <p:cNvSpPr/>
            <p:nvPr/>
          </p:nvSpPr>
          <p:spPr>
            <a:xfrm>
              <a:off x="3796920" y="28717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29" name=""/>
            <p:cNvSpPr/>
            <p:nvPr/>
          </p:nvSpPr>
          <p:spPr>
            <a:xfrm>
              <a:off x="3809520" y="2849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30" name=""/>
            <p:cNvSpPr/>
            <p:nvPr/>
          </p:nvSpPr>
          <p:spPr>
            <a:xfrm>
              <a:off x="3827880" y="28288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31" name=""/>
            <p:cNvSpPr/>
            <p:nvPr/>
          </p:nvSpPr>
          <p:spPr>
            <a:xfrm>
              <a:off x="3840480" y="280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32" name=""/>
            <p:cNvSpPr/>
            <p:nvPr/>
          </p:nvSpPr>
          <p:spPr>
            <a:xfrm>
              <a:off x="3860280" y="277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33" name=""/>
            <p:cNvSpPr/>
            <p:nvPr/>
          </p:nvSpPr>
          <p:spPr>
            <a:xfrm>
              <a:off x="3873240" y="27572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34" name=""/>
            <p:cNvSpPr/>
            <p:nvPr/>
          </p:nvSpPr>
          <p:spPr>
            <a:xfrm>
              <a:off x="3884400" y="2736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35" name=""/>
            <p:cNvSpPr/>
            <p:nvPr/>
          </p:nvSpPr>
          <p:spPr>
            <a:xfrm>
              <a:off x="3904200" y="2716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36" name=""/>
            <p:cNvSpPr/>
            <p:nvPr/>
          </p:nvSpPr>
          <p:spPr>
            <a:xfrm>
              <a:off x="3916440" y="2693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37" name=""/>
            <p:cNvSpPr/>
            <p:nvPr/>
          </p:nvSpPr>
          <p:spPr>
            <a:xfrm>
              <a:off x="3929400" y="2665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38" name=""/>
            <p:cNvSpPr/>
            <p:nvPr/>
          </p:nvSpPr>
          <p:spPr>
            <a:xfrm>
              <a:off x="3947760" y="2644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39" name=""/>
            <p:cNvSpPr/>
            <p:nvPr/>
          </p:nvSpPr>
          <p:spPr>
            <a:xfrm>
              <a:off x="3960360" y="2624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40" name=""/>
            <p:cNvSpPr/>
            <p:nvPr/>
          </p:nvSpPr>
          <p:spPr>
            <a:xfrm>
              <a:off x="3978720" y="2601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41" name=""/>
            <p:cNvSpPr/>
            <p:nvPr/>
          </p:nvSpPr>
          <p:spPr>
            <a:xfrm>
              <a:off x="3991320" y="2581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42" name=""/>
            <p:cNvSpPr/>
            <p:nvPr/>
          </p:nvSpPr>
          <p:spPr>
            <a:xfrm>
              <a:off x="4004280" y="2552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43" name=""/>
            <p:cNvSpPr/>
            <p:nvPr/>
          </p:nvSpPr>
          <p:spPr>
            <a:xfrm>
              <a:off x="4024080" y="25318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44" name=""/>
            <p:cNvSpPr/>
            <p:nvPr/>
          </p:nvSpPr>
          <p:spPr>
            <a:xfrm>
              <a:off x="4035240" y="2509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45" name=""/>
            <p:cNvSpPr/>
            <p:nvPr/>
          </p:nvSpPr>
          <p:spPr>
            <a:xfrm>
              <a:off x="4055040" y="24890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46" name=""/>
            <p:cNvSpPr/>
            <p:nvPr/>
          </p:nvSpPr>
          <p:spPr>
            <a:xfrm>
              <a:off x="4067640" y="246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47" name=""/>
            <p:cNvSpPr/>
            <p:nvPr/>
          </p:nvSpPr>
          <p:spPr>
            <a:xfrm>
              <a:off x="4080240" y="2439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48" name=""/>
            <p:cNvSpPr/>
            <p:nvPr/>
          </p:nvSpPr>
          <p:spPr>
            <a:xfrm>
              <a:off x="4098600" y="2417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49" name=""/>
            <p:cNvSpPr/>
            <p:nvPr/>
          </p:nvSpPr>
          <p:spPr>
            <a:xfrm>
              <a:off x="4111560" y="2396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50" name=""/>
            <p:cNvSpPr/>
            <p:nvPr/>
          </p:nvSpPr>
          <p:spPr>
            <a:xfrm>
              <a:off x="4129560" y="237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51" name=""/>
            <p:cNvSpPr/>
            <p:nvPr/>
          </p:nvSpPr>
          <p:spPr>
            <a:xfrm>
              <a:off x="4142520" y="2354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52" name=""/>
            <p:cNvSpPr/>
            <p:nvPr/>
          </p:nvSpPr>
          <p:spPr>
            <a:xfrm>
              <a:off x="4155120" y="2325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53" name=""/>
            <p:cNvSpPr/>
            <p:nvPr/>
          </p:nvSpPr>
          <p:spPr>
            <a:xfrm>
              <a:off x="4174920" y="23050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54" name=""/>
            <p:cNvSpPr/>
            <p:nvPr/>
          </p:nvSpPr>
          <p:spPr>
            <a:xfrm>
              <a:off x="4186440" y="2284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55" name=""/>
            <p:cNvSpPr/>
            <p:nvPr/>
          </p:nvSpPr>
          <p:spPr>
            <a:xfrm>
              <a:off x="4205880" y="226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56" name=""/>
            <p:cNvSpPr/>
            <p:nvPr/>
          </p:nvSpPr>
          <p:spPr>
            <a:xfrm>
              <a:off x="4218480" y="223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57" name=""/>
            <p:cNvSpPr/>
            <p:nvPr/>
          </p:nvSpPr>
          <p:spPr>
            <a:xfrm>
              <a:off x="4231440" y="2212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58" name=""/>
            <p:cNvSpPr/>
            <p:nvPr/>
          </p:nvSpPr>
          <p:spPr>
            <a:xfrm>
              <a:off x="4249800" y="2192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59" name=""/>
            <p:cNvSpPr/>
            <p:nvPr/>
          </p:nvSpPr>
          <p:spPr>
            <a:xfrm>
              <a:off x="4262400" y="21700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60" name=""/>
            <p:cNvSpPr/>
            <p:nvPr/>
          </p:nvSpPr>
          <p:spPr>
            <a:xfrm>
              <a:off x="4280760" y="2149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61" name=""/>
            <p:cNvSpPr/>
            <p:nvPr/>
          </p:nvSpPr>
          <p:spPr>
            <a:xfrm>
              <a:off x="4293360" y="2120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62" name=""/>
            <p:cNvSpPr/>
            <p:nvPr/>
          </p:nvSpPr>
          <p:spPr>
            <a:xfrm>
              <a:off x="4305960" y="2100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63" name=""/>
            <p:cNvSpPr/>
            <p:nvPr/>
          </p:nvSpPr>
          <p:spPr>
            <a:xfrm>
              <a:off x="4325760" y="207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364" name=""/>
          <p:cNvGrpSpPr/>
          <p:nvPr/>
        </p:nvGrpSpPr>
        <p:grpSpPr>
          <a:xfrm>
            <a:off x="3224160" y="2446200"/>
            <a:ext cx="1133280" cy="1317600"/>
            <a:chOff x="3224160" y="2446200"/>
            <a:chExt cx="1133280" cy="1317600"/>
          </a:xfrm>
        </p:grpSpPr>
        <p:sp>
          <p:nvSpPr>
            <p:cNvPr id="3365" name=""/>
            <p:cNvSpPr/>
            <p:nvPr/>
          </p:nvSpPr>
          <p:spPr>
            <a:xfrm>
              <a:off x="3224160" y="3749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66" name=""/>
            <p:cNvSpPr/>
            <p:nvPr/>
          </p:nvSpPr>
          <p:spPr>
            <a:xfrm>
              <a:off x="3243960" y="37274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67" name=""/>
            <p:cNvSpPr/>
            <p:nvPr/>
          </p:nvSpPr>
          <p:spPr>
            <a:xfrm>
              <a:off x="3261960" y="3706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68" name=""/>
            <p:cNvSpPr/>
            <p:nvPr/>
          </p:nvSpPr>
          <p:spPr>
            <a:xfrm>
              <a:off x="3274920" y="368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69" name=""/>
            <p:cNvSpPr/>
            <p:nvPr/>
          </p:nvSpPr>
          <p:spPr>
            <a:xfrm>
              <a:off x="3293280" y="3663720"/>
              <a:ext cx="1260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5" y="5"/>
                  </a:moveTo>
                  <a:lnTo>
                    <a:pt x="0" y="9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70" name=""/>
            <p:cNvSpPr/>
            <p:nvPr/>
          </p:nvSpPr>
          <p:spPr>
            <a:xfrm>
              <a:off x="3313080" y="3649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71" name=""/>
            <p:cNvSpPr/>
            <p:nvPr/>
          </p:nvSpPr>
          <p:spPr>
            <a:xfrm>
              <a:off x="3331080" y="362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72" name=""/>
            <p:cNvSpPr/>
            <p:nvPr/>
          </p:nvSpPr>
          <p:spPr>
            <a:xfrm>
              <a:off x="3344040" y="360828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73" name=""/>
            <p:cNvSpPr/>
            <p:nvPr/>
          </p:nvSpPr>
          <p:spPr>
            <a:xfrm>
              <a:off x="3362400" y="3585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74" name=""/>
            <p:cNvSpPr/>
            <p:nvPr/>
          </p:nvSpPr>
          <p:spPr>
            <a:xfrm>
              <a:off x="3382200" y="3565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75" name=""/>
            <p:cNvSpPr/>
            <p:nvPr/>
          </p:nvSpPr>
          <p:spPr>
            <a:xfrm>
              <a:off x="3400560" y="3543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76" name=""/>
            <p:cNvSpPr/>
            <p:nvPr/>
          </p:nvSpPr>
          <p:spPr>
            <a:xfrm>
              <a:off x="3418920" y="3522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77" name=""/>
            <p:cNvSpPr/>
            <p:nvPr/>
          </p:nvSpPr>
          <p:spPr>
            <a:xfrm>
              <a:off x="3431520" y="350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78" name=""/>
            <p:cNvSpPr/>
            <p:nvPr/>
          </p:nvSpPr>
          <p:spPr>
            <a:xfrm>
              <a:off x="3451320" y="3487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79" name=""/>
            <p:cNvSpPr/>
            <p:nvPr/>
          </p:nvSpPr>
          <p:spPr>
            <a:xfrm>
              <a:off x="3470040" y="3465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80" name=""/>
            <p:cNvSpPr/>
            <p:nvPr/>
          </p:nvSpPr>
          <p:spPr>
            <a:xfrm>
              <a:off x="3488040" y="3444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81" name=""/>
            <p:cNvSpPr/>
            <p:nvPr/>
          </p:nvSpPr>
          <p:spPr>
            <a:xfrm>
              <a:off x="3507840" y="3423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82" name=""/>
            <p:cNvSpPr/>
            <p:nvPr/>
          </p:nvSpPr>
          <p:spPr>
            <a:xfrm>
              <a:off x="3520440" y="3402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83" name=""/>
            <p:cNvSpPr/>
            <p:nvPr/>
          </p:nvSpPr>
          <p:spPr>
            <a:xfrm>
              <a:off x="3539160" y="3381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84" name=""/>
            <p:cNvSpPr/>
            <p:nvPr/>
          </p:nvSpPr>
          <p:spPr>
            <a:xfrm>
              <a:off x="3558600" y="335916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85" name=""/>
            <p:cNvSpPr/>
            <p:nvPr/>
          </p:nvSpPr>
          <p:spPr>
            <a:xfrm>
              <a:off x="3576960" y="334620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86" name=""/>
            <p:cNvSpPr/>
            <p:nvPr/>
          </p:nvSpPr>
          <p:spPr>
            <a:xfrm>
              <a:off x="3589560" y="3324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87" name=""/>
            <p:cNvSpPr/>
            <p:nvPr/>
          </p:nvSpPr>
          <p:spPr>
            <a:xfrm>
              <a:off x="3608280" y="3303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88" name=""/>
            <p:cNvSpPr/>
            <p:nvPr/>
          </p:nvSpPr>
          <p:spPr>
            <a:xfrm>
              <a:off x="3627720" y="3281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89" name=""/>
            <p:cNvSpPr/>
            <p:nvPr/>
          </p:nvSpPr>
          <p:spPr>
            <a:xfrm>
              <a:off x="3646440" y="3260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90" name=""/>
            <p:cNvSpPr/>
            <p:nvPr/>
          </p:nvSpPr>
          <p:spPr>
            <a:xfrm>
              <a:off x="3664440" y="3240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91" name=""/>
            <p:cNvSpPr/>
            <p:nvPr/>
          </p:nvSpPr>
          <p:spPr>
            <a:xfrm>
              <a:off x="3677400" y="3217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92" name=""/>
            <p:cNvSpPr/>
            <p:nvPr/>
          </p:nvSpPr>
          <p:spPr>
            <a:xfrm>
              <a:off x="3696840" y="3197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93" name=""/>
            <p:cNvSpPr/>
            <p:nvPr/>
          </p:nvSpPr>
          <p:spPr>
            <a:xfrm>
              <a:off x="3715560" y="3182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94" name=""/>
            <p:cNvSpPr/>
            <p:nvPr/>
          </p:nvSpPr>
          <p:spPr>
            <a:xfrm>
              <a:off x="3733560" y="3162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95" name=""/>
            <p:cNvSpPr/>
            <p:nvPr/>
          </p:nvSpPr>
          <p:spPr>
            <a:xfrm>
              <a:off x="3746520" y="3139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96" name=""/>
            <p:cNvSpPr/>
            <p:nvPr/>
          </p:nvSpPr>
          <p:spPr>
            <a:xfrm>
              <a:off x="3766320" y="3119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97" name=""/>
            <p:cNvSpPr/>
            <p:nvPr/>
          </p:nvSpPr>
          <p:spPr>
            <a:xfrm>
              <a:off x="3784680" y="3097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98" name=""/>
            <p:cNvSpPr/>
            <p:nvPr/>
          </p:nvSpPr>
          <p:spPr>
            <a:xfrm>
              <a:off x="3802680" y="3076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99" name=""/>
            <p:cNvSpPr/>
            <p:nvPr/>
          </p:nvSpPr>
          <p:spPr>
            <a:xfrm>
              <a:off x="3822840" y="3055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00" name=""/>
            <p:cNvSpPr/>
            <p:nvPr/>
          </p:nvSpPr>
          <p:spPr>
            <a:xfrm>
              <a:off x="3835440" y="30337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01" name=""/>
            <p:cNvSpPr/>
            <p:nvPr/>
          </p:nvSpPr>
          <p:spPr>
            <a:xfrm>
              <a:off x="3853800" y="3019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02" name=""/>
            <p:cNvSpPr/>
            <p:nvPr/>
          </p:nvSpPr>
          <p:spPr>
            <a:xfrm>
              <a:off x="3873600" y="299880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03" name=""/>
            <p:cNvSpPr/>
            <p:nvPr/>
          </p:nvSpPr>
          <p:spPr>
            <a:xfrm>
              <a:off x="3891960" y="297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04" name=""/>
            <p:cNvSpPr/>
            <p:nvPr/>
          </p:nvSpPr>
          <p:spPr>
            <a:xfrm>
              <a:off x="3904560" y="2955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05" name=""/>
            <p:cNvSpPr/>
            <p:nvPr/>
          </p:nvSpPr>
          <p:spPr>
            <a:xfrm>
              <a:off x="3922920" y="293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06" name=""/>
            <p:cNvSpPr/>
            <p:nvPr/>
          </p:nvSpPr>
          <p:spPr>
            <a:xfrm>
              <a:off x="3942720" y="291456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07" name=""/>
            <p:cNvSpPr/>
            <p:nvPr/>
          </p:nvSpPr>
          <p:spPr>
            <a:xfrm>
              <a:off x="3961080" y="289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08" name=""/>
            <p:cNvSpPr/>
            <p:nvPr/>
          </p:nvSpPr>
          <p:spPr>
            <a:xfrm>
              <a:off x="3979080" y="2871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09" name=""/>
            <p:cNvSpPr/>
            <p:nvPr/>
          </p:nvSpPr>
          <p:spPr>
            <a:xfrm>
              <a:off x="3992040" y="285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10" name=""/>
            <p:cNvSpPr/>
            <p:nvPr/>
          </p:nvSpPr>
          <p:spPr>
            <a:xfrm>
              <a:off x="4011840" y="2835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11" name=""/>
            <p:cNvSpPr/>
            <p:nvPr/>
          </p:nvSpPr>
          <p:spPr>
            <a:xfrm>
              <a:off x="4030200" y="281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12" name=""/>
            <p:cNvSpPr/>
            <p:nvPr/>
          </p:nvSpPr>
          <p:spPr>
            <a:xfrm>
              <a:off x="4048560" y="2793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13" name=""/>
            <p:cNvSpPr/>
            <p:nvPr/>
          </p:nvSpPr>
          <p:spPr>
            <a:xfrm>
              <a:off x="4068360" y="277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14" name=""/>
            <p:cNvSpPr/>
            <p:nvPr/>
          </p:nvSpPr>
          <p:spPr>
            <a:xfrm>
              <a:off x="4080960" y="2751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15" name=""/>
            <p:cNvSpPr/>
            <p:nvPr/>
          </p:nvSpPr>
          <p:spPr>
            <a:xfrm>
              <a:off x="4099320" y="2730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16" name=""/>
            <p:cNvSpPr/>
            <p:nvPr/>
          </p:nvSpPr>
          <p:spPr>
            <a:xfrm>
              <a:off x="4118040" y="2708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17" name=""/>
            <p:cNvSpPr/>
            <p:nvPr/>
          </p:nvSpPr>
          <p:spPr>
            <a:xfrm>
              <a:off x="4137480" y="2693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18" name=""/>
            <p:cNvSpPr/>
            <p:nvPr/>
          </p:nvSpPr>
          <p:spPr>
            <a:xfrm>
              <a:off x="4150080" y="2673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19" name=""/>
            <p:cNvSpPr/>
            <p:nvPr/>
          </p:nvSpPr>
          <p:spPr>
            <a:xfrm>
              <a:off x="4168440" y="265248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20" name=""/>
            <p:cNvSpPr/>
            <p:nvPr/>
          </p:nvSpPr>
          <p:spPr>
            <a:xfrm>
              <a:off x="4187160" y="2630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21" name=""/>
            <p:cNvSpPr/>
            <p:nvPr/>
          </p:nvSpPr>
          <p:spPr>
            <a:xfrm>
              <a:off x="4206600" y="2609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22" name=""/>
            <p:cNvSpPr/>
            <p:nvPr/>
          </p:nvSpPr>
          <p:spPr>
            <a:xfrm>
              <a:off x="4224960" y="2587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23" name=""/>
            <p:cNvSpPr/>
            <p:nvPr/>
          </p:nvSpPr>
          <p:spPr>
            <a:xfrm>
              <a:off x="4237560" y="2566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24" name=""/>
            <p:cNvSpPr/>
            <p:nvPr/>
          </p:nvSpPr>
          <p:spPr>
            <a:xfrm>
              <a:off x="4257360" y="25462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25" name=""/>
            <p:cNvSpPr/>
            <p:nvPr/>
          </p:nvSpPr>
          <p:spPr>
            <a:xfrm>
              <a:off x="4275720" y="253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26" name=""/>
            <p:cNvSpPr/>
            <p:nvPr/>
          </p:nvSpPr>
          <p:spPr>
            <a:xfrm>
              <a:off x="4294440" y="2509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27" name=""/>
            <p:cNvSpPr/>
            <p:nvPr/>
          </p:nvSpPr>
          <p:spPr>
            <a:xfrm>
              <a:off x="4306680" y="2489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28" name=""/>
            <p:cNvSpPr/>
            <p:nvPr/>
          </p:nvSpPr>
          <p:spPr>
            <a:xfrm>
              <a:off x="4326480" y="246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29" name=""/>
            <p:cNvSpPr/>
            <p:nvPr/>
          </p:nvSpPr>
          <p:spPr>
            <a:xfrm>
              <a:off x="4345200" y="2446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430" name=""/>
          <p:cNvGrpSpPr/>
          <p:nvPr/>
        </p:nvGrpSpPr>
        <p:grpSpPr>
          <a:xfrm>
            <a:off x="3224160" y="2914560"/>
            <a:ext cx="1114200" cy="863640"/>
            <a:chOff x="3224160" y="2914560"/>
            <a:chExt cx="1114200" cy="863640"/>
          </a:xfrm>
        </p:grpSpPr>
        <p:sp>
          <p:nvSpPr>
            <p:cNvPr id="3431" name=""/>
            <p:cNvSpPr/>
            <p:nvPr/>
          </p:nvSpPr>
          <p:spPr>
            <a:xfrm>
              <a:off x="3224160" y="3763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32" name=""/>
            <p:cNvSpPr/>
            <p:nvPr/>
          </p:nvSpPr>
          <p:spPr>
            <a:xfrm>
              <a:off x="3243960" y="37494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33" name=""/>
            <p:cNvSpPr/>
            <p:nvPr/>
          </p:nvSpPr>
          <p:spPr>
            <a:xfrm>
              <a:off x="326772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34" name=""/>
            <p:cNvSpPr/>
            <p:nvPr/>
          </p:nvSpPr>
          <p:spPr>
            <a:xfrm>
              <a:off x="3287520" y="37130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35" name=""/>
            <p:cNvSpPr/>
            <p:nvPr/>
          </p:nvSpPr>
          <p:spPr>
            <a:xfrm>
              <a:off x="3305880" y="37004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36" name=""/>
            <p:cNvSpPr/>
            <p:nvPr/>
          </p:nvSpPr>
          <p:spPr>
            <a:xfrm>
              <a:off x="3325680" y="36860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37" name=""/>
            <p:cNvSpPr/>
            <p:nvPr/>
          </p:nvSpPr>
          <p:spPr>
            <a:xfrm>
              <a:off x="3349800" y="3663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38" name=""/>
            <p:cNvSpPr/>
            <p:nvPr/>
          </p:nvSpPr>
          <p:spPr>
            <a:xfrm>
              <a:off x="3369240" y="3649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39" name=""/>
            <p:cNvSpPr/>
            <p:nvPr/>
          </p:nvSpPr>
          <p:spPr>
            <a:xfrm>
              <a:off x="3387600" y="3635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40" name=""/>
            <p:cNvSpPr/>
            <p:nvPr/>
          </p:nvSpPr>
          <p:spPr>
            <a:xfrm>
              <a:off x="3413160" y="3620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41" name=""/>
            <p:cNvSpPr/>
            <p:nvPr/>
          </p:nvSpPr>
          <p:spPr>
            <a:xfrm>
              <a:off x="3431160" y="3600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42" name=""/>
            <p:cNvSpPr/>
            <p:nvPr/>
          </p:nvSpPr>
          <p:spPr>
            <a:xfrm>
              <a:off x="3450960" y="3585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43" name=""/>
            <p:cNvSpPr/>
            <p:nvPr/>
          </p:nvSpPr>
          <p:spPr>
            <a:xfrm>
              <a:off x="3476880" y="35715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44" name=""/>
            <p:cNvSpPr/>
            <p:nvPr/>
          </p:nvSpPr>
          <p:spPr>
            <a:xfrm>
              <a:off x="3494880" y="3557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45" name=""/>
            <p:cNvSpPr/>
            <p:nvPr/>
          </p:nvSpPr>
          <p:spPr>
            <a:xfrm>
              <a:off x="3513240" y="3536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46" name=""/>
            <p:cNvSpPr/>
            <p:nvPr/>
          </p:nvSpPr>
          <p:spPr>
            <a:xfrm>
              <a:off x="3533040" y="3522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47" name=""/>
            <p:cNvSpPr/>
            <p:nvPr/>
          </p:nvSpPr>
          <p:spPr>
            <a:xfrm>
              <a:off x="3558240" y="35082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48" name=""/>
            <p:cNvSpPr/>
            <p:nvPr/>
          </p:nvSpPr>
          <p:spPr>
            <a:xfrm>
              <a:off x="3576960" y="3493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49" name=""/>
            <p:cNvSpPr/>
            <p:nvPr/>
          </p:nvSpPr>
          <p:spPr>
            <a:xfrm>
              <a:off x="3594960" y="347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50" name=""/>
            <p:cNvSpPr/>
            <p:nvPr/>
          </p:nvSpPr>
          <p:spPr>
            <a:xfrm>
              <a:off x="3620520" y="3458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51" name=""/>
            <p:cNvSpPr/>
            <p:nvPr/>
          </p:nvSpPr>
          <p:spPr>
            <a:xfrm>
              <a:off x="3640320" y="34448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52" name=""/>
            <p:cNvSpPr/>
            <p:nvPr/>
          </p:nvSpPr>
          <p:spPr>
            <a:xfrm>
              <a:off x="3658320" y="3430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53" name=""/>
            <p:cNvSpPr/>
            <p:nvPr/>
          </p:nvSpPr>
          <p:spPr>
            <a:xfrm>
              <a:off x="3683880" y="3409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54" name=""/>
            <p:cNvSpPr/>
            <p:nvPr/>
          </p:nvSpPr>
          <p:spPr>
            <a:xfrm>
              <a:off x="3702240" y="339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55" name=""/>
            <p:cNvSpPr/>
            <p:nvPr/>
          </p:nvSpPr>
          <p:spPr>
            <a:xfrm>
              <a:off x="3720600" y="3381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56" name=""/>
            <p:cNvSpPr/>
            <p:nvPr/>
          </p:nvSpPr>
          <p:spPr>
            <a:xfrm>
              <a:off x="3740400" y="3359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57" name=""/>
            <p:cNvSpPr/>
            <p:nvPr/>
          </p:nvSpPr>
          <p:spPr>
            <a:xfrm>
              <a:off x="3765960" y="334620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58" name=""/>
            <p:cNvSpPr/>
            <p:nvPr/>
          </p:nvSpPr>
          <p:spPr>
            <a:xfrm>
              <a:off x="3784320" y="3332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59" name=""/>
            <p:cNvSpPr/>
            <p:nvPr/>
          </p:nvSpPr>
          <p:spPr>
            <a:xfrm>
              <a:off x="3802320" y="331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60" name=""/>
            <p:cNvSpPr/>
            <p:nvPr/>
          </p:nvSpPr>
          <p:spPr>
            <a:xfrm>
              <a:off x="3827880" y="3295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61" name=""/>
            <p:cNvSpPr/>
            <p:nvPr/>
          </p:nvSpPr>
          <p:spPr>
            <a:xfrm>
              <a:off x="3847680" y="3281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62" name=""/>
            <p:cNvSpPr/>
            <p:nvPr/>
          </p:nvSpPr>
          <p:spPr>
            <a:xfrm>
              <a:off x="3866040" y="326844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63" name=""/>
            <p:cNvSpPr/>
            <p:nvPr/>
          </p:nvSpPr>
          <p:spPr>
            <a:xfrm>
              <a:off x="3891240" y="3254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64" name=""/>
            <p:cNvSpPr/>
            <p:nvPr/>
          </p:nvSpPr>
          <p:spPr>
            <a:xfrm>
              <a:off x="3909600" y="3232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65" name=""/>
            <p:cNvSpPr/>
            <p:nvPr/>
          </p:nvSpPr>
          <p:spPr>
            <a:xfrm>
              <a:off x="3929400" y="321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66" name=""/>
            <p:cNvSpPr/>
            <p:nvPr/>
          </p:nvSpPr>
          <p:spPr>
            <a:xfrm>
              <a:off x="3947760" y="320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67" name=""/>
            <p:cNvSpPr/>
            <p:nvPr/>
          </p:nvSpPr>
          <p:spPr>
            <a:xfrm>
              <a:off x="3973320" y="3189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68" name=""/>
            <p:cNvSpPr/>
            <p:nvPr/>
          </p:nvSpPr>
          <p:spPr>
            <a:xfrm>
              <a:off x="3991320" y="316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69" name=""/>
            <p:cNvSpPr/>
            <p:nvPr/>
          </p:nvSpPr>
          <p:spPr>
            <a:xfrm>
              <a:off x="4011480" y="3154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70" name=""/>
            <p:cNvSpPr/>
            <p:nvPr/>
          </p:nvSpPr>
          <p:spPr>
            <a:xfrm>
              <a:off x="4035240" y="3139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71" name=""/>
            <p:cNvSpPr/>
            <p:nvPr/>
          </p:nvSpPr>
          <p:spPr>
            <a:xfrm>
              <a:off x="4055040" y="3125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72" name=""/>
            <p:cNvSpPr/>
            <p:nvPr/>
          </p:nvSpPr>
          <p:spPr>
            <a:xfrm>
              <a:off x="4073400" y="3105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73" name=""/>
            <p:cNvSpPr/>
            <p:nvPr/>
          </p:nvSpPr>
          <p:spPr>
            <a:xfrm>
              <a:off x="4098600" y="3090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74" name=""/>
            <p:cNvSpPr/>
            <p:nvPr/>
          </p:nvSpPr>
          <p:spPr>
            <a:xfrm>
              <a:off x="4117320" y="30765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75" name=""/>
            <p:cNvSpPr/>
            <p:nvPr/>
          </p:nvSpPr>
          <p:spPr>
            <a:xfrm>
              <a:off x="4136760" y="3055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76" name=""/>
            <p:cNvSpPr/>
            <p:nvPr/>
          </p:nvSpPr>
          <p:spPr>
            <a:xfrm>
              <a:off x="4155120" y="30416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77" name=""/>
            <p:cNvSpPr/>
            <p:nvPr/>
          </p:nvSpPr>
          <p:spPr>
            <a:xfrm>
              <a:off x="4180680" y="3027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78" name=""/>
            <p:cNvSpPr/>
            <p:nvPr/>
          </p:nvSpPr>
          <p:spPr>
            <a:xfrm>
              <a:off x="4198680" y="3012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79" name=""/>
            <p:cNvSpPr/>
            <p:nvPr/>
          </p:nvSpPr>
          <p:spPr>
            <a:xfrm>
              <a:off x="4218480" y="2992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80" name=""/>
            <p:cNvSpPr/>
            <p:nvPr/>
          </p:nvSpPr>
          <p:spPr>
            <a:xfrm>
              <a:off x="4244040" y="297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81" name=""/>
            <p:cNvSpPr/>
            <p:nvPr/>
          </p:nvSpPr>
          <p:spPr>
            <a:xfrm>
              <a:off x="4262400" y="29638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82" name=""/>
            <p:cNvSpPr/>
            <p:nvPr/>
          </p:nvSpPr>
          <p:spPr>
            <a:xfrm>
              <a:off x="4280760" y="2949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83" name=""/>
            <p:cNvSpPr/>
            <p:nvPr/>
          </p:nvSpPr>
          <p:spPr>
            <a:xfrm>
              <a:off x="4305960" y="2927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84" name=""/>
            <p:cNvSpPr/>
            <p:nvPr/>
          </p:nvSpPr>
          <p:spPr>
            <a:xfrm>
              <a:off x="4325760" y="29145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485" name=""/>
          <p:cNvGrpSpPr/>
          <p:nvPr/>
        </p:nvGrpSpPr>
        <p:grpSpPr>
          <a:xfrm>
            <a:off x="3224160" y="3332160"/>
            <a:ext cx="1088640" cy="417240"/>
            <a:chOff x="3224160" y="3332160"/>
            <a:chExt cx="1088640" cy="417240"/>
          </a:xfrm>
        </p:grpSpPr>
        <p:sp>
          <p:nvSpPr>
            <p:cNvPr id="3486" name=""/>
            <p:cNvSpPr/>
            <p:nvPr/>
          </p:nvSpPr>
          <p:spPr>
            <a:xfrm>
              <a:off x="322416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87" name=""/>
            <p:cNvSpPr/>
            <p:nvPr/>
          </p:nvSpPr>
          <p:spPr>
            <a:xfrm>
              <a:off x="3249720" y="3727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88" name=""/>
            <p:cNvSpPr/>
            <p:nvPr/>
          </p:nvSpPr>
          <p:spPr>
            <a:xfrm>
              <a:off x="3274920" y="3713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89" name=""/>
            <p:cNvSpPr/>
            <p:nvPr/>
          </p:nvSpPr>
          <p:spPr>
            <a:xfrm>
              <a:off x="3292920" y="3706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90" name=""/>
            <p:cNvSpPr/>
            <p:nvPr/>
          </p:nvSpPr>
          <p:spPr>
            <a:xfrm>
              <a:off x="3318480" y="37004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91" name=""/>
            <p:cNvSpPr/>
            <p:nvPr/>
          </p:nvSpPr>
          <p:spPr>
            <a:xfrm>
              <a:off x="3344040" y="3692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92" name=""/>
            <p:cNvSpPr/>
            <p:nvPr/>
          </p:nvSpPr>
          <p:spPr>
            <a:xfrm>
              <a:off x="3369240" y="3678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93" name=""/>
            <p:cNvSpPr/>
            <p:nvPr/>
          </p:nvSpPr>
          <p:spPr>
            <a:xfrm>
              <a:off x="3394800" y="3671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94" name=""/>
            <p:cNvSpPr/>
            <p:nvPr/>
          </p:nvSpPr>
          <p:spPr>
            <a:xfrm>
              <a:off x="3413160" y="3663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95" name=""/>
            <p:cNvSpPr/>
            <p:nvPr/>
          </p:nvSpPr>
          <p:spPr>
            <a:xfrm>
              <a:off x="3438360" y="3657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96" name=""/>
            <p:cNvSpPr/>
            <p:nvPr/>
          </p:nvSpPr>
          <p:spPr>
            <a:xfrm>
              <a:off x="3463920" y="3643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97" name=""/>
            <p:cNvSpPr/>
            <p:nvPr/>
          </p:nvSpPr>
          <p:spPr>
            <a:xfrm>
              <a:off x="3487680" y="3635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98" name=""/>
            <p:cNvSpPr/>
            <p:nvPr/>
          </p:nvSpPr>
          <p:spPr>
            <a:xfrm>
              <a:off x="3513240" y="362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99" name=""/>
            <p:cNvSpPr/>
            <p:nvPr/>
          </p:nvSpPr>
          <p:spPr>
            <a:xfrm>
              <a:off x="3533040" y="3614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00" name=""/>
            <p:cNvSpPr/>
            <p:nvPr/>
          </p:nvSpPr>
          <p:spPr>
            <a:xfrm>
              <a:off x="3558240" y="360828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01" name=""/>
            <p:cNvSpPr/>
            <p:nvPr/>
          </p:nvSpPr>
          <p:spPr>
            <a:xfrm>
              <a:off x="3582360" y="3600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02" name=""/>
            <p:cNvSpPr/>
            <p:nvPr/>
          </p:nvSpPr>
          <p:spPr>
            <a:xfrm>
              <a:off x="3607920" y="3593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03" name=""/>
            <p:cNvSpPr/>
            <p:nvPr/>
          </p:nvSpPr>
          <p:spPr>
            <a:xfrm>
              <a:off x="3627360" y="3579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04" name=""/>
            <p:cNvSpPr/>
            <p:nvPr/>
          </p:nvSpPr>
          <p:spPr>
            <a:xfrm>
              <a:off x="3651120" y="3571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05" name=""/>
            <p:cNvSpPr/>
            <p:nvPr/>
          </p:nvSpPr>
          <p:spPr>
            <a:xfrm>
              <a:off x="3677040" y="3565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06" name=""/>
            <p:cNvSpPr/>
            <p:nvPr/>
          </p:nvSpPr>
          <p:spPr>
            <a:xfrm>
              <a:off x="3702240" y="3557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07" name=""/>
            <p:cNvSpPr/>
            <p:nvPr/>
          </p:nvSpPr>
          <p:spPr>
            <a:xfrm>
              <a:off x="3727440" y="3543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08" name=""/>
            <p:cNvSpPr/>
            <p:nvPr/>
          </p:nvSpPr>
          <p:spPr>
            <a:xfrm>
              <a:off x="3745800" y="3536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09" name=""/>
            <p:cNvSpPr/>
            <p:nvPr/>
          </p:nvSpPr>
          <p:spPr>
            <a:xfrm>
              <a:off x="3771360" y="35305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10" name=""/>
            <p:cNvSpPr/>
            <p:nvPr/>
          </p:nvSpPr>
          <p:spPr>
            <a:xfrm>
              <a:off x="3796920" y="351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11" name=""/>
            <p:cNvSpPr/>
            <p:nvPr/>
          </p:nvSpPr>
          <p:spPr>
            <a:xfrm>
              <a:off x="3822120" y="350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12" name=""/>
            <p:cNvSpPr/>
            <p:nvPr/>
          </p:nvSpPr>
          <p:spPr>
            <a:xfrm>
              <a:off x="3847320" y="3501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13" name=""/>
            <p:cNvSpPr/>
            <p:nvPr/>
          </p:nvSpPr>
          <p:spPr>
            <a:xfrm>
              <a:off x="3866040" y="3493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14" name=""/>
            <p:cNvSpPr/>
            <p:nvPr/>
          </p:nvSpPr>
          <p:spPr>
            <a:xfrm>
              <a:off x="3891240" y="3479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15" name=""/>
            <p:cNvSpPr/>
            <p:nvPr/>
          </p:nvSpPr>
          <p:spPr>
            <a:xfrm>
              <a:off x="3916440" y="347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16" name=""/>
            <p:cNvSpPr/>
            <p:nvPr/>
          </p:nvSpPr>
          <p:spPr>
            <a:xfrm>
              <a:off x="3942000" y="34653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17" name=""/>
            <p:cNvSpPr/>
            <p:nvPr/>
          </p:nvSpPr>
          <p:spPr>
            <a:xfrm>
              <a:off x="3966120" y="3458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18" name=""/>
            <p:cNvSpPr/>
            <p:nvPr/>
          </p:nvSpPr>
          <p:spPr>
            <a:xfrm>
              <a:off x="3985560" y="3444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19" name=""/>
            <p:cNvSpPr/>
            <p:nvPr/>
          </p:nvSpPr>
          <p:spPr>
            <a:xfrm>
              <a:off x="4011120" y="34383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20" name=""/>
            <p:cNvSpPr/>
            <p:nvPr/>
          </p:nvSpPr>
          <p:spPr>
            <a:xfrm>
              <a:off x="4035240" y="3430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21" name=""/>
            <p:cNvSpPr/>
            <p:nvPr/>
          </p:nvSpPr>
          <p:spPr>
            <a:xfrm>
              <a:off x="4060440" y="341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22" name=""/>
            <p:cNvSpPr/>
            <p:nvPr/>
          </p:nvSpPr>
          <p:spPr>
            <a:xfrm>
              <a:off x="4086000" y="3409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23" name=""/>
            <p:cNvSpPr/>
            <p:nvPr/>
          </p:nvSpPr>
          <p:spPr>
            <a:xfrm>
              <a:off x="4105440" y="340200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24" name=""/>
            <p:cNvSpPr/>
            <p:nvPr/>
          </p:nvSpPr>
          <p:spPr>
            <a:xfrm>
              <a:off x="4129560" y="339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25" name=""/>
            <p:cNvSpPr/>
            <p:nvPr/>
          </p:nvSpPr>
          <p:spPr>
            <a:xfrm>
              <a:off x="4155120" y="3381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26" name=""/>
            <p:cNvSpPr/>
            <p:nvPr/>
          </p:nvSpPr>
          <p:spPr>
            <a:xfrm>
              <a:off x="4180320" y="3373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27" name=""/>
            <p:cNvSpPr/>
            <p:nvPr/>
          </p:nvSpPr>
          <p:spPr>
            <a:xfrm>
              <a:off x="4198680" y="3367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28" name=""/>
            <p:cNvSpPr/>
            <p:nvPr/>
          </p:nvSpPr>
          <p:spPr>
            <a:xfrm>
              <a:off x="4224240" y="3359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29" name=""/>
            <p:cNvSpPr/>
            <p:nvPr/>
          </p:nvSpPr>
          <p:spPr>
            <a:xfrm>
              <a:off x="4249440" y="334620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30" name=""/>
            <p:cNvSpPr/>
            <p:nvPr/>
          </p:nvSpPr>
          <p:spPr>
            <a:xfrm>
              <a:off x="4274640" y="3338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31" name=""/>
            <p:cNvSpPr/>
            <p:nvPr/>
          </p:nvSpPr>
          <p:spPr>
            <a:xfrm>
              <a:off x="4300200" y="3332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532" name=""/>
          <p:cNvGrpSpPr/>
          <p:nvPr/>
        </p:nvGrpSpPr>
        <p:grpSpPr>
          <a:xfrm>
            <a:off x="3224160" y="3727440"/>
            <a:ext cx="1120320" cy="21960"/>
            <a:chOff x="3224160" y="3727440"/>
            <a:chExt cx="1120320" cy="21960"/>
          </a:xfrm>
        </p:grpSpPr>
        <p:sp>
          <p:nvSpPr>
            <p:cNvPr id="3533" name=""/>
            <p:cNvSpPr/>
            <p:nvPr/>
          </p:nvSpPr>
          <p:spPr>
            <a:xfrm>
              <a:off x="322416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34" name=""/>
            <p:cNvSpPr/>
            <p:nvPr/>
          </p:nvSpPr>
          <p:spPr>
            <a:xfrm>
              <a:off x="3249720" y="3735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35" name=""/>
            <p:cNvSpPr/>
            <p:nvPr/>
          </p:nvSpPr>
          <p:spPr>
            <a:xfrm>
              <a:off x="327492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36" name=""/>
            <p:cNvSpPr/>
            <p:nvPr/>
          </p:nvSpPr>
          <p:spPr>
            <a:xfrm>
              <a:off x="330012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37" name=""/>
            <p:cNvSpPr/>
            <p:nvPr/>
          </p:nvSpPr>
          <p:spPr>
            <a:xfrm>
              <a:off x="3325680" y="373536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38" name=""/>
            <p:cNvSpPr/>
            <p:nvPr/>
          </p:nvSpPr>
          <p:spPr>
            <a:xfrm>
              <a:off x="3349800" y="3735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39" name=""/>
            <p:cNvSpPr/>
            <p:nvPr/>
          </p:nvSpPr>
          <p:spPr>
            <a:xfrm>
              <a:off x="337500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40" name=""/>
            <p:cNvSpPr/>
            <p:nvPr/>
          </p:nvSpPr>
          <p:spPr>
            <a:xfrm>
              <a:off x="340020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41" name=""/>
            <p:cNvSpPr/>
            <p:nvPr/>
          </p:nvSpPr>
          <p:spPr>
            <a:xfrm>
              <a:off x="3425760" y="3735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42" name=""/>
            <p:cNvSpPr/>
            <p:nvPr/>
          </p:nvSpPr>
          <p:spPr>
            <a:xfrm>
              <a:off x="345132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43" name=""/>
            <p:cNvSpPr/>
            <p:nvPr/>
          </p:nvSpPr>
          <p:spPr>
            <a:xfrm>
              <a:off x="3476880" y="373536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44" name=""/>
            <p:cNvSpPr/>
            <p:nvPr/>
          </p:nvSpPr>
          <p:spPr>
            <a:xfrm>
              <a:off x="3500640" y="3735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45" name=""/>
            <p:cNvSpPr/>
            <p:nvPr/>
          </p:nvSpPr>
          <p:spPr>
            <a:xfrm>
              <a:off x="352620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46" name=""/>
            <p:cNvSpPr/>
            <p:nvPr/>
          </p:nvSpPr>
          <p:spPr>
            <a:xfrm>
              <a:off x="355140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47" name=""/>
            <p:cNvSpPr/>
            <p:nvPr/>
          </p:nvSpPr>
          <p:spPr>
            <a:xfrm>
              <a:off x="3576960" y="3735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48" name=""/>
            <p:cNvSpPr/>
            <p:nvPr/>
          </p:nvSpPr>
          <p:spPr>
            <a:xfrm>
              <a:off x="360216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49" name=""/>
            <p:cNvSpPr/>
            <p:nvPr/>
          </p:nvSpPr>
          <p:spPr>
            <a:xfrm>
              <a:off x="362736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50" name=""/>
            <p:cNvSpPr/>
            <p:nvPr/>
          </p:nvSpPr>
          <p:spPr>
            <a:xfrm>
              <a:off x="365148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51" name=""/>
            <p:cNvSpPr/>
            <p:nvPr/>
          </p:nvSpPr>
          <p:spPr>
            <a:xfrm>
              <a:off x="3677040" y="3735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52" name=""/>
            <p:cNvSpPr/>
            <p:nvPr/>
          </p:nvSpPr>
          <p:spPr>
            <a:xfrm>
              <a:off x="370224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53" name=""/>
            <p:cNvSpPr/>
            <p:nvPr/>
          </p:nvSpPr>
          <p:spPr>
            <a:xfrm>
              <a:off x="372780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54" name=""/>
            <p:cNvSpPr/>
            <p:nvPr/>
          </p:nvSpPr>
          <p:spPr>
            <a:xfrm>
              <a:off x="375336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55" name=""/>
            <p:cNvSpPr/>
            <p:nvPr/>
          </p:nvSpPr>
          <p:spPr>
            <a:xfrm>
              <a:off x="3778560" y="3727440"/>
              <a:ext cx="12600" cy="2196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5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56" name=""/>
            <p:cNvSpPr/>
            <p:nvPr/>
          </p:nvSpPr>
          <p:spPr>
            <a:xfrm>
              <a:off x="380268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57" name=""/>
            <p:cNvSpPr/>
            <p:nvPr/>
          </p:nvSpPr>
          <p:spPr>
            <a:xfrm>
              <a:off x="3828240" y="3727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58" name=""/>
            <p:cNvSpPr/>
            <p:nvPr/>
          </p:nvSpPr>
          <p:spPr>
            <a:xfrm>
              <a:off x="385344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59" name=""/>
            <p:cNvSpPr/>
            <p:nvPr/>
          </p:nvSpPr>
          <p:spPr>
            <a:xfrm>
              <a:off x="387864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60" name=""/>
            <p:cNvSpPr/>
            <p:nvPr/>
          </p:nvSpPr>
          <p:spPr>
            <a:xfrm>
              <a:off x="3904200" y="3727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61" name=""/>
            <p:cNvSpPr/>
            <p:nvPr/>
          </p:nvSpPr>
          <p:spPr>
            <a:xfrm>
              <a:off x="392976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62" name=""/>
            <p:cNvSpPr/>
            <p:nvPr/>
          </p:nvSpPr>
          <p:spPr>
            <a:xfrm>
              <a:off x="395352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63" name=""/>
            <p:cNvSpPr/>
            <p:nvPr/>
          </p:nvSpPr>
          <p:spPr>
            <a:xfrm>
              <a:off x="397908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64" name=""/>
            <p:cNvSpPr/>
            <p:nvPr/>
          </p:nvSpPr>
          <p:spPr>
            <a:xfrm>
              <a:off x="4004640" y="3727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65" name=""/>
            <p:cNvSpPr/>
            <p:nvPr/>
          </p:nvSpPr>
          <p:spPr>
            <a:xfrm>
              <a:off x="402984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66" name=""/>
            <p:cNvSpPr/>
            <p:nvPr/>
          </p:nvSpPr>
          <p:spPr>
            <a:xfrm>
              <a:off x="4055400" y="3727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67" name=""/>
            <p:cNvSpPr/>
            <p:nvPr/>
          </p:nvSpPr>
          <p:spPr>
            <a:xfrm>
              <a:off x="408060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68" name=""/>
            <p:cNvSpPr/>
            <p:nvPr/>
          </p:nvSpPr>
          <p:spPr>
            <a:xfrm>
              <a:off x="4105800" y="372744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69" name=""/>
            <p:cNvSpPr/>
            <p:nvPr/>
          </p:nvSpPr>
          <p:spPr>
            <a:xfrm>
              <a:off x="412992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70" name=""/>
            <p:cNvSpPr/>
            <p:nvPr/>
          </p:nvSpPr>
          <p:spPr>
            <a:xfrm>
              <a:off x="4155480" y="3727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71" name=""/>
            <p:cNvSpPr/>
            <p:nvPr/>
          </p:nvSpPr>
          <p:spPr>
            <a:xfrm>
              <a:off x="418068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72" name=""/>
            <p:cNvSpPr/>
            <p:nvPr/>
          </p:nvSpPr>
          <p:spPr>
            <a:xfrm>
              <a:off x="420624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73" name=""/>
            <p:cNvSpPr/>
            <p:nvPr/>
          </p:nvSpPr>
          <p:spPr>
            <a:xfrm>
              <a:off x="4231800" y="3727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74" name=""/>
            <p:cNvSpPr/>
            <p:nvPr/>
          </p:nvSpPr>
          <p:spPr>
            <a:xfrm>
              <a:off x="4257000" y="37274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75" name=""/>
            <p:cNvSpPr/>
            <p:nvPr/>
          </p:nvSpPr>
          <p:spPr>
            <a:xfrm>
              <a:off x="428112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76" name=""/>
            <p:cNvSpPr/>
            <p:nvPr/>
          </p:nvSpPr>
          <p:spPr>
            <a:xfrm>
              <a:off x="430632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77" name=""/>
            <p:cNvSpPr/>
            <p:nvPr/>
          </p:nvSpPr>
          <p:spPr>
            <a:xfrm>
              <a:off x="433188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578" name=""/>
          <p:cNvGrpSpPr/>
          <p:nvPr/>
        </p:nvGrpSpPr>
        <p:grpSpPr>
          <a:xfrm>
            <a:off x="3224160" y="3727440"/>
            <a:ext cx="1125720" cy="460080"/>
            <a:chOff x="3224160" y="3727440"/>
            <a:chExt cx="1125720" cy="460080"/>
          </a:xfrm>
        </p:grpSpPr>
        <p:sp>
          <p:nvSpPr>
            <p:cNvPr id="3579" name=""/>
            <p:cNvSpPr/>
            <p:nvPr/>
          </p:nvSpPr>
          <p:spPr>
            <a:xfrm>
              <a:off x="322416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80" name=""/>
            <p:cNvSpPr/>
            <p:nvPr/>
          </p:nvSpPr>
          <p:spPr>
            <a:xfrm>
              <a:off x="3249720" y="3735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81" name=""/>
            <p:cNvSpPr/>
            <p:nvPr/>
          </p:nvSpPr>
          <p:spPr>
            <a:xfrm>
              <a:off x="3274920" y="3749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82" name=""/>
            <p:cNvSpPr/>
            <p:nvPr/>
          </p:nvSpPr>
          <p:spPr>
            <a:xfrm>
              <a:off x="3292920" y="3755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83" name=""/>
            <p:cNvSpPr/>
            <p:nvPr/>
          </p:nvSpPr>
          <p:spPr>
            <a:xfrm>
              <a:off x="3318840" y="3763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84" name=""/>
            <p:cNvSpPr/>
            <p:nvPr/>
          </p:nvSpPr>
          <p:spPr>
            <a:xfrm>
              <a:off x="3344040" y="3778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85" name=""/>
            <p:cNvSpPr/>
            <p:nvPr/>
          </p:nvSpPr>
          <p:spPr>
            <a:xfrm>
              <a:off x="3369240" y="3784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86" name=""/>
            <p:cNvSpPr/>
            <p:nvPr/>
          </p:nvSpPr>
          <p:spPr>
            <a:xfrm>
              <a:off x="3387600" y="379224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87" name=""/>
            <p:cNvSpPr/>
            <p:nvPr/>
          </p:nvSpPr>
          <p:spPr>
            <a:xfrm>
              <a:off x="3413160" y="3805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88" name=""/>
            <p:cNvSpPr/>
            <p:nvPr/>
          </p:nvSpPr>
          <p:spPr>
            <a:xfrm>
              <a:off x="3438360" y="3813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89" name=""/>
            <p:cNvSpPr/>
            <p:nvPr/>
          </p:nvSpPr>
          <p:spPr>
            <a:xfrm>
              <a:off x="3463920" y="3819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90" name=""/>
            <p:cNvSpPr/>
            <p:nvPr/>
          </p:nvSpPr>
          <p:spPr>
            <a:xfrm>
              <a:off x="3482280" y="3833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91" name=""/>
            <p:cNvSpPr/>
            <p:nvPr/>
          </p:nvSpPr>
          <p:spPr>
            <a:xfrm>
              <a:off x="3507840" y="3841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92" name=""/>
            <p:cNvSpPr/>
            <p:nvPr/>
          </p:nvSpPr>
          <p:spPr>
            <a:xfrm>
              <a:off x="3533040" y="3848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93" name=""/>
            <p:cNvSpPr/>
            <p:nvPr/>
          </p:nvSpPr>
          <p:spPr>
            <a:xfrm>
              <a:off x="3558240" y="38620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94" name=""/>
            <p:cNvSpPr/>
            <p:nvPr/>
          </p:nvSpPr>
          <p:spPr>
            <a:xfrm>
              <a:off x="3582360" y="38703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95" name=""/>
            <p:cNvSpPr/>
            <p:nvPr/>
          </p:nvSpPr>
          <p:spPr>
            <a:xfrm>
              <a:off x="3602160" y="3876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96" name=""/>
            <p:cNvSpPr/>
            <p:nvPr/>
          </p:nvSpPr>
          <p:spPr>
            <a:xfrm>
              <a:off x="3627360" y="3890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97" name=""/>
            <p:cNvSpPr/>
            <p:nvPr/>
          </p:nvSpPr>
          <p:spPr>
            <a:xfrm>
              <a:off x="3651480" y="3897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98" name=""/>
            <p:cNvSpPr/>
            <p:nvPr/>
          </p:nvSpPr>
          <p:spPr>
            <a:xfrm>
              <a:off x="3677040" y="3905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99" name=""/>
            <p:cNvSpPr/>
            <p:nvPr/>
          </p:nvSpPr>
          <p:spPr>
            <a:xfrm>
              <a:off x="3696480" y="3919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00" name=""/>
            <p:cNvSpPr/>
            <p:nvPr/>
          </p:nvSpPr>
          <p:spPr>
            <a:xfrm>
              <a:off x="3720600" y="3925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01" name=""/>
            <p:cNvSpPr/>
            <p:nvPr/>
          </p:nvSpPr>
          <p:spPr>
            <a:xfrm>
              <a:off x="3746160" y="3933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02" name=""/>
            <p:cNvSpPr/>
            <p:nvPr/>
          </p:nvSpPr>
          <p:spPr>
            <a:xfrm>
              <a:off x="3771360" y="3948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03" name=""/>
            <p:cNvSpPr/>
            <p:nvPr/>
          </p:nvSpPr>
          <p:spPr>
            <a:xfrm>
              <a:off x="3796920" y="3954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04" name=""/>
            <p:cNvSpPr/>
            <p:nvPr/>
          </p:nvSpPr>
          <p:spPr>
            <a:xfrm>
              <a:off x="3815280" y="39621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05" name=""/>
            <p:cNvSpPr/>
            <p:nvPr/>
          </p:nvSpPr>
          <p:spPr>
            <a:xfrm>
              <a:off x="3840480" y="3975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06" name=""/>
            <p:cNvSpPr/>
            <p:nvPr/>
          </p:nvSpPr>
          <p:spPr>
            <a:xfrm>
              <a:off x="3866040" y="3983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07" name=""/>
            <p:cNvSpPr/>
            <p:nvPr/>
          </p:nvSpPr>
          <p:spPr>
            <a:xfrm>
              <a:off x="3891240" y="3989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08" name=""/>
            <p:cNvSpPr/>
            <p:nvPr/>
          </p:nvSpPr>
          <p:spPr>
            <a:xfrm>
              <a:off x="3909600" y="4003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09" name=""/>
            <p:cNvSpPr/>
            <p:nvPr/>
          </p:nvSpPr>
          <p:spPr>
            <a:xfrm>
              <a:off x="3935160" y="4011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10" name=""/>
            <p:cNvSpPr/>
            <p:nvPr/>
          </p:nvSpPr>
          <p:spPr>
            <a:xfrm>
              <a:off x="3960360" y="4017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11" name=""/>
            <p:cNvSpPr/>
            <p:nvPr/>
          </p:nvSpPr>
          <p:spPr>
            <a:xfrm>
              <a:off x="3985560" y="4032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12" name=""/>
            <p:cNvSpPr/>
            <p:nvPr/>
          </p:nvSpPr>
          <p:spPr>
            <a:xfrm>
              <a:off x="4004280" y="403992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13" name=""/>
            <p:cNvSpPr/>
            <p:nvPr/>
          </p:nvSpPr>
          <p:spPr>
            <a:xfrm>
              <a:off x="4029480" y="4046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14" name=""/>
            <p:cNvSpPr/>
            <p:nvPr/>
          </p:nvSpPr>
          <p:spPr>
            <a:xfrm>
              <a:off x="4055040" y="40608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15" name=""/>
            <p:cNvSpPr/>
            <p:nvPr/>
          </p:nvSpPr>
          <p:spPr>
            <a:xfrm>
              <a:off x="4080240" y="4066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16" name=""/>
            <p:cNvSpPr/>
            <p:nvPr/>
          </p:nvSpPr>
          <p:spPr>
            <a:xfrm>
              <a:off x="4105800" y="40748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17" name=""/>
            <p:cNvSpPr/>
            <p:nvPr/>
          </p:nvSpPr>
          <p:spPr>
            <a:xfrm>
              <a:off x="4124160" y="4089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18" name=""/>
            <p:cNvSpPr/>
            <p:nvPr/>
          </p:nvSpPr>
          <p:spPr>
            <a:xfrm>
              <a:off x="4149360" y="4095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19" name=""/>
            <p:cNvSpPr/>
            <p:nvPr/>
          </p:nvSpPr>
          <p:spPr>
            <a:xfrm>
              <a:off x="4174920" y="41036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20" name=""/>
            <p:cNvSpPr/>
            <p:nvPr/>
          </p:nvSpPr>
          <p:spPr>
            <a:xfrm>
              <a:off x="4198680" y="411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21" name=""/>
            <p:cNvSpPr/>
            <p:nvPr/>
          </p:nvSpPr>
          <p:spPr>
            <a:xfrm>
              <a:off x="4218480" y="4124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22" name=""/>
            <p:cNvSpPr/>
            <p:nvPr/>
          </p:nvSpPr>
          <p:spPr>
            <a:xfrm>
              <a:off x="4243680" y="413208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23" name=""/>
            <p:cNvSpPr/>
            <p:nvPr/>
          </p:nvSpPr>
          <p:spPr>
            <a:xfrm>
              <a:off x="4267800" y="4144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24" name=""/>
            <p:cNvSpPr/>
            <p:nvPr/>
          </p:nvSpPr>
          <p:spPr>
            <a:xfrm>
              <a:off x="4293360" y="4152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25" name=""/>
            <p:cNvSpPr/>
            <p:nvPr/>
          </p:nvSpPr>
          <p:spPr>
            <a:xfrm>
              <a:off x="4313160" y="4159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26" name=""/>
            <p:cNvSpPr/>
            <p:nvPr/>
          </p:nvSpPr>
          <p:spPr>
            <a:xfrm>
              <a:off x="4338720" y="41734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627" name=""/>
          <p:cNvSpPr/>
          <p:nvPr/>
        </p:nvSpPr>
        <p:spPr>
          <a:xfrm>
            <a:off x="669960" y="1490760"/>
            <a:ext cx="1872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28" name=""/>
          <p:cNvSpPr/>
          <p:nvPr/>
        </p:nvSpPr>
        <p:spPr>
          <a:xfrm>
            <a:off x="669960" y="1916280"/>
            <a:ext cx="1872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29" name=""/>
          <p:cNvSpPr/>
          <p:nvPr/>
        </p:nvSpPr>
        <p:spPr>
          <a:xfrm>
            <a:off x="669960" y="2347920"/>
            <a:ext cx="187200" cy="21276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30" name=""/>
          <p:cNvSpPr/>
          <p:nvPr/>
        </p:nvSpPr>
        <p:spPr>
          <a:xfrm>
            <a:off x="669960" y="2771640"/>
            <a:ext cx="1872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31" name=""/>
          <p:cNvSpPr/>
          <p:nvPr/>
        </p:nvSpPr>
        <p:spPr>
          <a:xfrm>
            <a:off x="669960" y="3211560"/>
            <a:ext cx="1872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32" name=""/>
          <p:cNvSpPr/>
          <p:nvPr/>
        </p:nvSpPr>
        <p:spPr>
          <a:xfrm>
            <a:off x="669960" y="3635280"/>
            <a:ext cx="1872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33" name=""/>
          <p:cNvSpPr/>
          <p:nvPr/>
        </p:nvSpPr>
        <p:spPr>
          <a:xfrm>
            <a:off x="669960" y="4067280"/>
            <a:ext cx="1872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34" name=""/>
          <p:cNvSpPr/>
          <p:nvPr/>
        </p:nvSpPr>
        <p:spPr>
          <a:xfrm>
            <a:off x="1865160" y="1490760"/>
            <a:ext cx="1890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35" name=""/>
          <p:cNvSpPr/>
          <p:nvPr/>
        </p:nvSpPr>
        <p:spPr>
          <a:xfrm>
            <a:off x="1865160" y="1916280"/>
            <a:ext cx="1890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36" name=""/>
          <p:cNvSpPr/>
          <p:nvPr/>
        </p:nvSpPr>
        <p:spPr>
          <a:xfrm>
            <a:off x="1865160" y="2347920"/>
            <a:ext cx="189000" cy="21276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37" name=""/>
          <p:cNvSpPr/>
          <p:nvPr/>
        </p:nvSpPr>
        <p:spPr>
          <a:xfrm>
            <a:off x="1865160" y="2771640"/>
            <a:ext cx="1890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38" name=""/>
          <p:cNvSpPr/>
          <p:nvPr/>
        </p:nvSpPr>
        <p:spPr>
          <a:xfrm>
            <a:off x="1865160" y="3211560"/>
            <a:ext cx="1890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39" name=""/>
          <p:cNvSpPr/>
          <p:nvPr/>
        </p:nvSpPr>
        <p:spPr>
          <a:xfrm>
            <a:off x="1865160" y="3635280"/>
            <a:ext cx="1890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40" name=""/>
          <p:cNvSpPr/>
          <p:nvPr/>
        </p:nvSpPr>
        <p:spPr>
          <a:xfrm>
            <a:off x="1865160" y="4067280"/>
            <a:ext cx="1890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41" name=""/>
          <p:cNvSpPr/>
          <p:nvPr/>
        </p:nvSpPr>
        <p:spPr>
          <a:xfrm>
            <a:off x="3086280" y="149076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42" name=""/>
          <p:cNvSpPr/>
          <p:nvPr/>
        </p:nvSpPr>
        <p:spPr>
          <a:xfrm>
            <a:off x="3086280" y="191628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43" name=""/>
          <p:cNvSpPr/>
          <p:nvPr/>
        </p:nvSpPr>
        <p:spPr>
          <a:xfrm>
            <a:off x="3086280" y="2347920"/>
            <a:ext cx="195120" cy="21276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44" name=""/>
          <p:cNvSpPr/>
          <p:nvPr/>
        </p:nvSpPr>
        <p:spPr>
          <a:xfrm>
            <a:off x="3086280" y="277164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45" name=""/>
          <p:cNvSpPr/>
          <p:nvPr/>
        </p:nvSpPr>
        <p:spPr>
          <a:xfrm>
            <a:off x="3086280" y="321156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46" name=""/>
          <p:cNvSpPr/>
          <p:nvPr/>
        </p:nvSpPr>
        <p:spPr>
          <a:xfrm>
            <a:off x="3086280" y="363528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47" name=""/>
          <p:cNvSpPr/>
          <p:nvPr/>
        </p:nvSpPr>
        <p:spPr>
          <a:xfrm>
            <a:off x="3086280" y="406728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48" name=""/>
          <p:cNvSpPr/>
          <p:nvPr/>
        </p:nvSpPr>
        <p:spPr>
          <a:xfrm>
            <a:off x="4281480" y="149076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49" name=""/>
          <p:cNvSpPr/>
          <p:nvPr/>
        </p:nvSpPr>
        <p:spPr>
          <a:xfrm>
            <a:off x="4281480" y="191628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50" name=""/>
          <p:cNvSpPr/>
          <p:nvPr/>
        </p:nvSpPr>
        <p:spPr>
          <a:xfrm>
            <a:off x="4281480" y="2347920"/>
            <a:ext cx="195120" cy="21276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51" name=""/>
          <p:cNvSpPr/>
          <p:nvPr/>
        </p:nvSpPr>
        <p:spPr>
          <a:xfrm>
            <a:off x="4281480" y="277164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52" name=""/>
          <p:cNvSpPr/>
          <p:nvPr/>
        </p:nvSpPr>
        <p:spPr>
          <a:xfrm>
            <a:off x="4281480" y="321156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53" name=""/>
          <p:cNvSpPr/>
          <p:nvPr/>
        </p:nvSpPr>
        <p:spPr>
          <a:xfrm>
            <a:off x="4281480" y="363528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54" name=""/>
          <p:cNvSpPr/>
          <p:nvPr/>
        </p:nvSpPr>
        <p:spPr>
          <a:xfrm>
            <a:off x="4281480" y="406728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55" name=""/>
          <p:cNvSpPr/>
          <p:nvPr/>
        </p:nvSpPr>
        <p:spPr>
          <a:xfrm>
            <a:off x="1789200" y="2120760"/>
            <a:ext cx="33480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56" name=""/>
          <p:cNvSpPr/>
          <p:nvPr/>
        </p:nvSpPr>
        <p:spPr>
          <a:xfrm>
            <a:off x="1852920" y="216360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.85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57" name=""/>
          <p:cNvSpPr/>
          <p:nvPr/>
        </p:nvSpPr>
        <p:spPr>
          <a:xfrm>
            <a:off x="3022560" y="3402000"/>
            <a:ext cx="32724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58" name=""/>
          <p:cNvSpPr/>
          <p:nvPr/>
        </p:nvSpPr>
        <p:spPr>
          <a:xfrm>
            <a:off x="3079800" y="34448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.80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59" name=""/>
          <p:cNvSpPr/>
          <p:nvPr/>
        </p:nvSpPr>
        <p:spPr>
          <a:xfrm>
            <a:off x="4206960" y="1271520"/>
            <a:ext cx="32688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60" name=""/>
          <p:cNvSpPr/>
          <p:nvPr/>
        </p:nvSpPr>
        <p:spPr>
          <a:xfrm>
            <a:off x="4262760" y="131436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61" name=""/>
          <p:cNvSpPr/>
          <p:nvPr/>
        </p:nvSpPr>
        <p:spPr>
          <a:xfrm>
            <a:off x="1041480" y="1519200"/>
            <a:ext cx="33336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62" name=""/>
          <p:cNvSpPr/>
          <p:nvPr/>
        </p:nvSpPr>
        <p:spPr>
          <a:xfrm>
            <a:off x="1103400" y="15620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63" name=""/>
          <p:cNvSpPr/>
          <p:nvPr/>
        </p:nvSpPr>
        <p:spPr>
          <a:xfrm>
            <a:off x="2211480" y="1519200"/>
            <a:ext cx="33480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64" name=""/>
          <p:cNvSpPr/>
          <p:nvPr/>
        </p:nvSpPr>
        <p:spPr>
          <a:xfrm>
            <a:off x="2275200" y="15620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65" name=""/>
          <p:cNvSpPr/>
          <p:nvPr/>
        </p:nvSpPr>
        <p:spPr>
          <a:xfrm>
            <a:off x="3375000" y="1519200"/>
            <a:ext cx="32688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66" name=""/>
          <p:cNvSpPr/>
          <p:nvPr/>
        </p:nvSpPr>
        <p:spPr>
          <a:xfrm>
            <a:off x="3432240" y="15620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67" name=""/>
          <p:cNvSpPr/>
          <p:nvPr/>
        </p:nvSpPr>
        <p:spPr>
          <a:xfrm>
            <a:off x="0" y="1106640"/>
            <a:ext cx="9144000" cy="7452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99ff"/>
              </a:gs>
              <a:gs pos="100000">
                <a:srgbClr val="00000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68" name=""/>
          <p:cNvSpPr/>
          <p:nvPr/>
        </p:nvSpPr>
        <p:spPr>
          <a:xfrm>
            <a:off x="185760" y="5421240"/>
            <a:ext cx="4753080" cy="100800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69" name=""/>
          <p:cNvSpPr/>
          <p:nvPr/>
        </p:nvSpPr>
        <p:spPr>
          <a:xfrm flipV="1">
            <a:off x="173160" y="5361120"/>
            <a:ext cx="4829040" cy="106344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70" name=""/>
          <p:cNvSpPr/>
          <p:nvPr/>
        </p:nvSpPr>
        <p:spPr>
          <a:xfrm flipV="1">
            <a:off x="698400" y="1411200"/>
            <a:ext cx="225360" cy="297648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71" name=""/>
          <p:cNvSpPr/>
          <p:nvPr/>
        </p:nvSpPr>
        <p:spPr>
          <a:xfrm flipH="1" flipV="1">
            <a:off x="663120" y="1447920"/>
            <a:ext cx="174600" cy="296856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72" name=""/>
          <p:cNvSpPr/>
          <p:nvPr/>
        </p:nvSpPr>
        <p:spPr>
          <a:xfrm flipV="1">
            <a:off x="1870200" y="1411200"/>
            <a:ext cx="225360" cy="297648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73" name=""/>
          <p:cNvSpPr/>
          <p:nvPr/>
        </p:nvSpPr>
        <p:spPr>
          <a:xfrm flipH="1" flipV="1">
            <a:off x="1834920" y="1447920"/>
            <a:ext cx="174600" cy="296856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74" name=""/>
          <p:cNvSpPr/>
          <p:nvPr/>
        </p:nvSpPr>
        <p:spPr>
          <a:xfrm flipV="1">
            <a:off x="3084480" y="1411200"/>
            <a:ext cx="225360" cy="297648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75" name=""/>
          <p:cNvSpPr/>
          <p:nvPr/>
        </p:nvSpPr>
        <p:spPr>
          <a:xfrm flipH="1" flipV="1">
            <a:off x="3049200" y="1447920"/>
            <a:ext cx="174600" cy="296856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76" name=""/>
          <p:cNvSpPr/>
          <p:nvPr/>
        </p:nvSpPr>
        <p:spPr>
          <a:xfrm flipV="1">
            <a:off x="4300560" y="1411200"/>
            <a:ext cx="225360" cy="297648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77" name=""/>
          <p:cNvSpPr/>
          <p:nvPr/>
        </p:nvSpPr>
        <p:spPr>
          <a:xfrm flipH="1" flipV="1">
            <a:off x="4265280" y="1447920"/>
            <a:ext cx="174600" cy="296856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1c57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8" name=""/>
          <p:cNvSpPr/>
          <p:nvPr/>
        </p:nvSpPr>
        <p:spPr>
          <a:xfrm>
            <a:off x="2124000" y="1486080"/>
            <a:ext cx="909720" cy="2839680"/>
          </a:xfrm>
          <a:prstGeom prst="rect">
            <a:avLst/>
          </a:pr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79" name=""/>
          <p:cNvSpPr/>
          <p:nvPr/>
        </p:nvSpPr>
        <p:spPr>
          <a:xfrm>
            <a:off x="3330720" y="1486080"/>
            <a:ext cx="909360" cy="2839680"/>
          </a:xfrm>
          <a:prstGeom prst="rect">
            <a:avLst/>
          </a:pr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80" name=""/>
          <p:cNvSpPr/>
          <p:nvPr/>
        </p:nvSpPr>
        <p:spPr>
          <a:xfrm>
            <a:off x="934920" y="1486080"/>
            <a:ext cx="909720" cy="2839680"/>
          </a:xfrm>
          <a:prstGeom prst="rect">
            <a:avLst/>
          </a:pr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81" name=""/>
          <p:cNvSpPr/>
          <p:nvPr/>
        </p:nvSpPr>
        <p:spPr>
          <a:xfrm>
            <a:off x="5680080" y="1468440"/>
            <a:ext cx="3260880" cy="1957320"/>
          </a:xfrm>
          <a:prstGeom prst="rect">
            <a:avLst/>
          </a:pr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82" name=""/>
          <p:cNvSpPr/>
          <p:nvPr/>
        </p:nvSpPr>
        <p:spPr>
          <a:xfrm>
            <a:off x="5458680" y="1614600"/>
            <a:ext cx="3656160" cy="158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74600" indent="-1746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Creating low cost, dependable</a:t>
            </a:r>
            <a:endParaRPr b="0" lang="en-US" sz="17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174600" indent="-1746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interfaces</a:t>
            </a:r>
            <a:endParaRPr b="0" lang="en-US" sz="17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460440" indent="-171360">
              <a:lnSpc>
                <a:spcPct val="100000"/>
              </a:lnSpc>
              <a:buClr>
                <a:srgbClr val="000000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making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460440" indent="-171360">
              <a:lnSpc>
                <a:spcPct val="100000"/>
              </a:lnSpc>
              <a:buClr>
                <a:srgbClr val="000000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Logistics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460440" indent="-171360">
              <a:lnSpc>
                <a:spcPct val="100000"/>
              </a:lnSpc>
              <a:buClr>
                <a:srgbClr val="000000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Back office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460440" indent="-171360">
              <a:lnSpc>
                <a:spcPct val="100000"/>
              </a:lnSpc>
              <a:buClr>
                <a:srgbClr val="000000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Trade finance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83" name=""/>
          <p:cNvSpPr/>
          <p:nvPr/>
        </p:nvSpPr>
        <p:spPr>
          <a:xfrm>
            <a:off x="250560" y="399960"/>
            <a:ext cx="475524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Where’s the Opportunity?</a:t>
            </a:r>
            <a:endParaRPr b="0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84" name=""/>
          <p:cNvSpPr/>
          <p:nvPr/>
        </p:nvSpPr>
        <p:spPr>
          <a:xfrm>
            <a:off x="555480" y="6005520"/>
            <a:ext cx="1843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3685" name=""/>
          <p:cNvGrpSpPr/>
          <p:nvPr/>
        </p:nvGrpSpPr>
        <p:grpSpPr>
          <a:xfrm>
            <a:off x="750960" y="6080040"/>
            <a:ext cx="971280" cy="76320"/>
            <a:chOff x="750960" y="6080040"/>
            <a:chExt cx="971280" cy="76320"/>
          </a:xfrm>
        </p:grpSpPr>
        <p:sp>
          <p:nvSpPr>
            <p:cNvPr id="3686" name=""/>
            <p:cNvSpPr/>
            <p:nvPr/>
          </p:nvSpPr>
          <p:spPr>
            <a:xfrm>
              <a:off x="750960" y="6114960"/>
              <a:ext cx="922320" cy="1800"/>
            </a:xfrm>
            <a:prstGeom prst="line">
              <a:avLst/>
            </a:prstGeom>
            <a:ln cap="rnd" w="792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87" name=""/>
            <p:cNvSpPr/>
            <p:nvPr/>
          </p:nvSpPr>
          <p:spPr>
            <a:xfrm>
              <a:off x="1661760" y="6080040"/>
              <a:ext cx="60480" cy="7632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688" name=""/>
          <p:cNvGrpSpPr/>
          <p:nvPr/>
        </p:nvGrpSpPr>
        <p:grpSpPr>
          <a:xfrm>
            <a:off x="1900080" y="6080040"/>
            <a:ext cx="1008000" cy="76320"/>
            <a:chOff x="1900080" y="6080040"/>
            <a:chExt cx="1008000" cy="76320"/>
          </a:xfrm>
        </p:grpSpPr>
        <p:sp>
          <p:nvSpPr>
            <p:cNvPr id="3689" name=""/>
            <p:cNvSpPr/>
            <p:nvPr/>
          </p:nvSpPr>
          <p:spPr>
            <a:xfrm>
              <a:off x="1900080" y="6114960"/>
              <a:ext cx="960120" cy="1800"/>
            </a:xfrm>
            <a:prstGeom prst="line">
              <a:avLst/>
            </a:prstGeom>
            <a:ln cap="rnd" w="792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90" name=""/>
            <p:cNvSpPr/>
            <p:nvPr/>
          </p:nvSpPr>
          <p:spPr>
            <a:xfrm>
              <a:off x="2847600" y="6080040"/>
              <a:ext cx="60480" cy="7632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691" name=""/>
          <p:cNvGrpSpPr/>
          <p:nvPr/>
        </p:nvGrpSpPr>
        <p:grpSpPr>
          <a:xfrm>
            <a:off x="3092400" y="6080040"/>
            <a:ext cx="978120" cy="76320"/>
            <a:chOff x="3092400" y="6080040"/>
            <a:chExt cx="978120" cy="76320"/>
          </a:xfrm>
        </p:grpSpPr>
        <p:sp>
          <p:nvSpPr>
            <p:cNvPr id="3692" name=""/>
            <p:cNvSpPr/>
            <p:nvPr/>
          </p:nvSpPr>
          <p:spPr>
            <a:xfrm>
              <a:off x="3092400" y="6114960"/>
              <a:ext cx="929880" cy="1800"/>
            </a:xfrm>
            <a:prstGeom prst="line">
              <a:avLst/>
            </a:prstGeom>
            <a:ln cap="rnd" w="792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93" name=""/>
            <p:cNvSpPr/>
            <p:nvPr/>
          </p:nvSpPr>
          <p:spPr>
            <a:xfrm>
              <a:off x="4010040" y="6080040"/>
              <a:ext cx="60480" cy="7632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694" name=""/>
          <p:cNvSpPr/>
          <p:nvPr/>
        </p:nvSpPr>
        <p:spPr>
          <a:xfrm>
            <a:off x="488880" y="5724360"/>
            <a:ext cx="32400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95" name=""/>
          <p:cNvSpPr/>
          <p:nvPr/>
        </p:nvSpPr>
        <p:spPr>
          <a:xfrm>
            <a:off x="551160" y="576576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.95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96" name=""/>
          <p:cNvSpPr/>
          <p:nvPr/>
        </p:nvSpPr>
        <p:spPr>
          <a:xfrm>
            <a:off x="1636560" y="5724360"/>
            <a:ext cx="40320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97" name=""/>
          <p:cNvSpPr/>
          <p:nvPr/>
        </p:nvSpPr>
        <p:spPr>
          <a:xfrm>
            <a:off x="1692720" y="57657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98" name=""/>
          <p:cNvSpPr/>
          <p:nvPr/>
        </p:nvSpPr>
        <p:spPr>
          <a:xfrm>
            <a:off x="2805120" y="5724360"/>
            <a:ext cx="40320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99" name=""/>
          <p:cNvSpPr/>
          <p:nvPr/>
        </p:nvSpPr>
        <p:spPr>
          <a:xfrm>
            <a:off x="2860920" y="57657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1.20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00" name=""/>
          <p:cNvSpPr/>
          <p:nvPr/>
        </p:nvSpPr>
        <p:spPr>
          <a:xfrm>
            <a:off x="3967200" y="5724360"/>
            <a:ext cx="40176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01" name=""/>
          <p:cNvSpPr/>
          <p:nvPr/>
        </p:nvSpPr>
        <p:spPr>
          <a:xfrm>
            <a:off x="4021560" y="57657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02" name=""/>
          <p:cNvSpPr/>
          <p:nvPr/>
        </p:nvSpPr>
        <p:spPr>
          <a:xfrm>
            <a:off x="1069920" y="5826240"/>
            <a:ext cx="3222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03" name=""/>
          <p:cNvSpPr/>
          <p:nvPr/>
        </p:nvSpPr>
        <p:spPr>
          <a:xfrm>
            <a:off x="1130400" y="586908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04" name=""/>
          <p:cNvSpPr/>
          <p:nvPr/>
        </p:nvSpPr>
        <p:spPr>
          <a:xfrm>
            <a:off x="2243160" y="5826240"/>
            <a:ext cx="3240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05" name=""/>
          <p:cNvSpPr/>
          <p:nvPr/>
        </p:nvSpPr>
        <p:spPr>
          <a:xfrm>
            <a:off x="2305080" y="586908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06" name=""/>
          <p:cNvSpPr/>
          <p:nvPr/>
        </p:nvSpPr>
        <p:spPr>
          <a:xfrm>
            <a:off x="3440160" y="5826240"/>
            <a:ext cx="31752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07" name=""/>
          <p:cNvSpPr/>
          <p:nvPr/>
        </p:nvSpPr>
        <p:spPr>
          <a:xfrm>
            <a:off x="3495960" y="586908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08" name=""/>
          <p:cNvSpPr/>
          <p:nvPr/>
        </p:nvSpPr>
        <p:spPr>
          <a:xfrm>
            <a:off x="1709640" y="6005520"/>
            <a:ext cx="190440" cy="21276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09" name=""/>
          <p:cNvSpPr/>
          <p:nvPr/>
        </p:nvSpPr>
        <p:spPr>
          <a:xfrm>
            <a:off x="2903400" y="6005520"/>
            <a:ext cx="18288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10" name=""/>
          <p:cNvSpPr/>
          <p:nvPr/>
        </p:nvSpPr>
        <p:spPr>
          <a:xfrm>
            <a:off x="4070520" y="6005520"/>
            <a:ext cx="1825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11" name=""/>
          <p:cNvSpPr/>
          <p:nvPr/>
        </p:nvSpPr>
        <p:spPr>
          <a:xfrm>
            <a:off x="588960" y="2546280"/>
            <a:ext cx="33192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12" name=""/>
          <p:cNvSpPr/>
          <p:nvPr/>
        </p:nvSpPr>
        <p:spPr>
          <a:xfrm>
            <a:off x="650880" y="25891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3713" name=""/>
          <p:cNvGrpSpPr/>
          <p:nvPr/>
        </p:nvGrpSpPr>
        <p:grpSpPr>
          <a:xfrm>
            <a:off x="833400" y="1604880"/>
            <a:ext cx="1088640" cy="1287360"/>
            <a:chOff x="833400" y="1604880"/>
            <a:chExt cx="1088640" cy="1287360"/>
          </a:xfrm>
        </p:grpSpPr>
        <p:sp>
          <p:nvSpPr>
            <p:cNvPr id="3714" name=""/>
            <p:cNvSpPr/>
            <p:nvPr/>
          </p:nvSpPr>
          <p:spPr>
            <a:xfrm>
              <a:off x="833400" y="2877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15" name=""/>
            <p:cNvSpPr/>
            <p:nvPr/>
          </p:nvSpPr>
          <p:spPr>
            <a:xfrm>
              <a:off x="851400" y="285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16" name=""/>
            <p:cNvSpPr/>
            <p:nvPr/>
          </p:nvSpPr>
          <p:spPr>
            <a:xfrm>
              <a:off x="870120" y="2835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17" name=""/>
            <p:cNvSpPr/>
            <p:nvPr/>
          </p:nvSpPr>
          <p:spPr>
            <a:xfrm>
              <a:off x="882720" y="281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18" name=""/>
            <p:cNvSpPr/>
            <p:nvPr/>
          </p:nvSpPr>
          <p:spPr>
            <a:xfrm>
              <a:off x="902520" y="2793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19" name=""/>
            <p:cNvSpPr/>
            <p:nvPr/>
          </p:nvSpPr>
          <p:spPr>
            <a:xfrm>
              <a:off x="920880" y="2771640"/>
              <a:ext cx="1224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5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20" name=""/>
            <p:cNvSpPr/>
            <p:nvPr/>
          </p:nvSpPr>
          <p:spPr>
            <a:xfrm>
              <a:off x="939240" y="2757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21" name=""/>
            <p:cNvSpPr/>
            <p:nvPr/>
          </p:nvSpPr>
          <p:spPr>
            <a:xfrm>
              <a:off x="952200" y="2736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22" name=""/>
            <p:cNvSpPr/>
            <p:nvPr/>
          </p:nvSpPr>
          <p:spPr>
            <a:xfrm>
              <a:off x="971640" y="2716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23" name=""/>
            <p:cNvSpPr/>
            <p:nvPr/>
          </p:nvSpPr>
          <p:spPr>
            <a:xfrm>
              <a:off x="990000" y="2693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24" name=""/>
            <p:cNvSpPr/>
            <p:nvPr/>
          </p:nvSpPr>
          <p:spPr>
            <a:xfrm>
              <a:off x="1009800" y="267336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25" name=""/>
            <p:cNvSpPr/>
            <p:nvPr/>
          </p:nvSpPr>
          <p:spPr>
            <a:xfrm>
              <a:off x="1021320" y="265248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26" name=""/>
            <p:cNvSpPr/>
            <p:nvPr/>
          </p:nvSpPr>
          <p:spPr>
            <a:xfrm>
              <a:off x="1040760" y="2630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27" name=""/>
            <p:cNvSpPr/>
            <p:nvPr/>
          </p:nvSpPr>
          <p:spPr>
            <a:xfrm>
              <a:off x="1059480" y="2609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28" name=""/>
            <p:cNvSpPr/>
            <p:nvPr/>
          </p:nvSpPr>
          <p:spPr>
            <a:xfrm>
              <a:off x="1078920" y="258732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29" name=""/>
            <p:cNvSpPr/>
            <p:nvPr/>
          </p:nvSpPr>
          <p:spPr>
            <a:xfrm>
              <a:off x="1090440" y="2566800"/>
              <a:ext cx="1224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5" y="4"/>
                  </a:moveTo>
                  <a:lnTo>
                    <a:pt x="0" y="9"/>
                  </a:lnTo>
                  <a:lnTo>
                    <a:pt x="5" y="13"/>
                  </a:lnTo>
                  <a:lnTo>
                    <a:pt x="9" y="13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30" name=""/>
            <p:cNvSpPr/>
            <p:nvPr/>
          </p:nvSpPr>
          <p:spPr>
            <a:xfrm>
              <a:off x="1109880" y="2552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31" name=""/>
            <p:cNvSpPr/>
            <p:nvPr/>
          </p:nvSpPr>
          <p:spPr>
            <a:xfrm>
              <a:off x="1128600" y="2531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32" name=""/>
            <p:cNvSpPr/>
            <p:nvPr/>
          </p:nvSpPr>
          <p:spPr>
            <a:xfrm>
              <a:off x="1148400" y="2509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33" name=""/>
            <p:cNvSpPr/>
            <p:nvPr/>
          </p:nvSpPr>
          <p:spPr>
            <a:xfrm>
              <a:off x="1161000" y="24890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34" name=""/>
            <p:cNvSpPr/>
            <p:nvPr/>
          </p:nvSpPr>
          <p:spPr>
            <a:xfrm>
              <a:off x="1179360" y="2468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35" name=""/>
            <p:cNvSpPr/>
            <p:nvPr/>
          </p:nvSpPr>
          <p:spPr>
            <a:xfrm>
              <a:off x="1197720" y="244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36" name=""/>
            <p:cNvSpPr/>
            <p:nvPr/>
          </p:nvSpPr>
          <p:spPr>
            <a:xfrm>
              <a:off x="1217520" y="2425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37" name=""/>
            <p:cNvSpPr/>
            <p:nvPr/>
          </p:nvSpPr>
          <p:spPr>
            <a:xfrm>
              <a:off x="1230120" y="24033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38" name=""/>
            <p:cNvSpPr/>
            <p:nvPr/>
          </p:nvSpPr>
          <p:spPr>
            <a:xfrm>
              <a:off x="1248480" y="2382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39" name=""/>
            <p:cNvSpPr/>
            <p:nvPr/>
          </p:nvSpPr>
          <p:spPr>
            <a:xfrm>
              <a:off x="1266840" y="2361960"/>
              <a:ext cx="12600" cy="2088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4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40" name=""/>
            <p:cNvSpPr/>
            <p:nvPr/>
          </p:nvSpPr>
          <p:spPr>
            <a:xfrm>
              <a:off x="1286640" y="2347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41" name=""/>
            <p:cNvSpPr/>
            <p:nvPr/>
          </p:nvSpPr>
          <p:spPr>
            <a:xfrm>
              <a:off x="1299240" y="2325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42" name=""/>
            <p:cNvSpPr/>
            <p:nvPr/>
          </p:nvSpPr>
          <p:spPr>
            <a:xfrm>
              <a:off x="1317960" y="23050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43" name=""/>
            <p:cNvSpPr/>
            <p:nvPr/>
          </p:nvSpPr>
          <p:spPr>
            <a:xfrm>
              <a:off x="1335960" y="2284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44" name=""/>
            <p:cNvSpPr/>
            <p:nvPr/>
          </p:nvSpPr>
          <p:spPr>
            <a:xfrm>
              <a:off x="1356120" y="2261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45" name=""/>
            <p:cNvSpPr/>
            <p:nvPr/>
          </p:nvSpPr>
          <p:spPr>
            <a:xfrm>
              <a:off x="1368360" y="2241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46" name=""/>
            <p:cNvSpPr/>
            <p:nvPr/>
          </p:nvSpPr>
          <p:spPr>
            <a:xfrm>
              <a:off x="1387080" y="22208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47" name=""/>
            <p:cNvSpPr/>
            <p:nvPr/>
          </p:nvSpPr>
          <p:spPr>
            <a:xfrm>
              <a:off x="1405440" y="2198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48" name=""/>
            <p:cNvSpPr/>
            <p:nvPr/>
          </p:nvSpPr>
          <p:spPr>
            <a:xfrm>
              <a:off x="1425240" y="2178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49" name=""/>
            <p:cNvSpPr/>
            <p:nvPr/>
          </p:nvSpPr>
          <p:spPr>
            <a:xfrm>
              <a:off x="1437840" y="2155680"/>
              <a:ext cx="1224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4" y="5"/>
                  </a:moveTo>
                  <a:lnTo>
                    <a:pt x="0" y="9"/>
                  </a:lnTo>
                  <a:lnTo>
                    <a:pt x="4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50" name=""/>
            <p:cNvSpPr/>
            <p:nvPr/>
          </p:nvSpPr>
          <p:spPr>
            <a:xfrm>
              <a:off x="1456200" y="2141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51" name=""/>
            <p:cNvSpPr/>
            <p:nvPr/>
          </p:nvSpPr>
          <p:spPr>
            <a:xfrm>
              <a:off x="1474560" y="2120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52" name=""/>
            <p:cNvSpPr/>
            <p:nvPr/>
          </p:nvSpPr>
          <p:spPr>
            <a:xfrm>
              <a:off x="1494360" y="2100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53" name=""/>
            <p:cNvSpPr/>
            <p:nvPr/>
          </p:nvSpPr>
          <p:spPr>
            <a:xfrm>
              <a:off x="1507320" y="2077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54" name=""/>
            <p:cNvSpPr/>
            <p:nvPr/>
          </p:nvSpPr>
          <p:spPr>
            <a:xfrm>
              <a:off x="1525320" y="2057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55" name=""/>
            <p:cNvSpPr/>
            <p:nvPr/>
          </p:nvSpPr>
          <p:spPr>
            <a:xfrm>
              <a:off x="1545120" y="2036520"/>
              <a:ext cx="11160" cy="1296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56" name=""/>
            <p:cNvSpPr/>
            <p:nvPr/>
          </p:nvSpPr>
          <p:spPr>
            <a:xfrm>
              <a:off x="1563480" y="2014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57" name=""/>
            <p:cNvSpPr/>
            <p:nvPr/>
          </p:nvSpPr>
          <p:spPr>
            <a:xfrm>
              <a:off x="1576440" y="1993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58" name=""/>
            <p:cNvSpPr/>
            <p:nvPr/>
          </p:nvSpPr>
          <p:spPr>
            <a:xfrm>
              <a:off x="1594440" y="1971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59" name=""/>
            <p:cNvSpPr/>
            <p:nvPr/>
          </p:nvSpPr>
          <p:spPr>
            <a:xfrm>
              <a:off x="1614600" y="1950840"/>
              <a:ext cx="1224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5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60" name=""/>
            <p:cNvSpPr/>
            <p:nvPr/>
          </p:nvSpPr>
          <p:spPr>
            <a:xfrm>
              <a:off x="1632600" y="1936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61" name=""/>
            <p:cNvSpPr/>
            <p:nvPr/>
          </p:nvSpPr>
          <p:spPr>
            <a:xfrm>
              <a:off x="1645560" y="1915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62" name=""/>
            <p:cNvSpPr/>
            <p:nvPr/>
          </p:nvSpPr>
          <p:spPr>
            <a:xfrm>
              <a:off x="1663920" y="1893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63" name=""/>
            <p:cNvSpPr/>
            <p:nvPr/>
          </p:nvSpPr>
          <p:spPr>
            <a:xfrm>
              <a:off x="1683720" y="1873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64" name=""/>
            <p:cNvSpPr/>
            <p:nvPr/>
          </p:nvSpPr>
          <p:spPr>
            <a:xfrm>
              <a:off x="1701720" y="1852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65" name=""/>
            <p:cNvSpPr/>
            <p:nvPr/>
          </p:nvSpPr>
          <p:spPr>
            <a:xfrm>
              <a:off x="1720080" y="1830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66" name=""/>
            <p:cNvSpPr/>
            <p:nvPr/>
          </p:nvSpPr>
          <p:spPr>
            <a:xfrm>
              <a:off x="1733040" y="1809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67" name=""/>
            <p:cNvSpPr/>
            <p:nvPr/>
          </p:nvSpPr>
          <p:spPr>
            <a:xfrm>
              <a:off x="1752840" y="1787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68" name=""/>
            <p:cNvSpPr/>
            <p:nvPr/>
          </p:nvSpPr>
          <p:spPr>
            <a:xfrm>
              <a:off x="1771200" y="1766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69" name=""/>
            <p:cNvSpPr/>
            <p:nvPr/>
          </p:nvSpPr>
          <p:spPr>
            <a:xfrm>
              <a:off x="1789560" y="1746000"/>
              <a:ext cx="12240" cy="2088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4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70" name=""/>
            <p:cNvSpPr/>
            <p:nvPr/>
          </p:nvSpPr>
          <p:spPr>
            <a:xfrm>
              <a:off x="1802160" y="1731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71" name=""/>
            <p:cNvSpPr/>
            <p:nvPr/>
          </p:nvSpPr>
          <p:spPr>
            <a:xfrm>
              <a:off x="1821960" y="1709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72" name=""/>
            <p:cNvSpPr/>
            <p:nvPr/>
          </p:nvSpPr>
          <p:spPr>
            <a:xfrm>
              <a:off x="1840320" y="1689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73" name=""/>
            <p:cNvSpPr/>
            <p:nvPr/>
          </p:nvSpPr>
          <p:spPr>
            <a:xfrm>
              <a:off x="1860120" y="16682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74" name=""/>
            <p:cNvSpPr/>
            <p:nvPr/>
          </p:nvSpPr>
          <p:spPr>
            <a:xfrm>
              <a:off x="1871280" y="1645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75" name=""/>
            <p:cNvSpPr/>
            <p:nvPr/>
          </p:nvSpPr>
          <p:spPr>
            <a:xfrm>
              <a:off x="1891080" y="1625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76" name=""/>
            <p:cNvSpPr/>
            <p:nvPr/>
          </p:nvSpPr>
          <p:spPr>
            <a:xfrm>
              <a:off x="1909440" y="160488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777" name=""/>
          <p:cNvGrpSpPr/>
          <p:nvPr/>
        </p:nvGrpSpPr>
        <p:grpSpPr>
          <a:xfrm>
            <a:off x="826920" y="2063880"/>
            <a:ext cx="1076040" cy="822240"/>
            <a:chOff x="826920" y="2063880"/>
            <a:chExt cx="1076040" cy="822240"/>
          </a:xfrm>
        </p:grpSpPr>
        <p:sp>
          <p:nvSpPr>
            <p:cNvPr id="3778" name=""/>
            <p:cNvSpPr/>
            <p:nvPr/>
          </p:nvSpPr>
          <p:spPr>
            <a:xfrm>
              <a:off x="826920" y="2872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79" name=""/>
            <p:cNvSpPr/>
            <p:nvPr/>
          </p:nvSpPr>
          <p:spPr>
            <a:xfrm>
              <a:off x="846720" y="28576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80" name=""/>
            <p:cNvSpPr/>
            <p:nvPr/>
          </p:nvSpPr>
          <p:spPr>
            <a:xfrm>
              <a:off x="870480" y="2843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81" name=""/>
            <p:cNvSpPr/>
            <p:nvPr/>
          </p:nvSpPr>
          <p:spPr>
            <a:xfrm>
              <a:off x="890280" y="282276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82" name=""/>
            <p:cNvSpPr/>
            <p:nvPr/>
          </p:nvSpPr>
          <p:spPr>
            <a:xfrm>
              <a:off x="908640" y="280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83" name=""/>
            <p:cNvSpPr/>
            <p:nvPr/>
          </p:nvSpPr>
          <p:spPr>
            <a:xfrm>
              <a:off x="933840" y="2794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84" name=""/>
            <p:cNvSpPr/>
            <p:nvPr/>
          </p:nvSpPr>
          <p:spPr>
            <a:xfrm>
              <a:off x="952560" y="2779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85" name=""/>
            <p:cNvSpPr/>
            <p:nvPr/>
          </p:nvSpPr>
          <p:spPr>
            <a:xfrm>
              <a:off x="972000" y="2757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86" name=""/>
            <p:cNvSpPr/>
            <p:nvPr/>
          </p:nvSpPr>
          <p:spPr>
            <a:xfrm>
              <a:off x="997560" y="27450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87" name=""/>
            <p:cNvSpPr/>
            <p:nvPr/>
          </p:nvSpPr>
          <p:spPr>
            <a:xfrm>
              <a:off x="1015920" y="2730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88" name=""/>
            <p:cNvSpPr/>
            <p:nvPr/>
          </p:nvSpPr>
          <p:spPr>
            <a:xfrm>
              <a:off x="1033920" y="2716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89" name=""/>
            <p:cNvSpPr/>
            <p:nvPr/>
          </p:nvSpPr>
          <p:spPr>
            <a:xfrm>
              <a:off x="1059480" y="2694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90" name=""/>
            <p:cNvSpPr/>
            <p:nvPr/>
          </p:nvSpPr>
          <p:spPr>
            <a:xfrm>
              <a:off x="1079280" y="26798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91" name=""/>
            <p:cNvSpPr/>
            <p:nvPr/>
          </p:nvSpPr>
          <p:spPr>
            <a:xfrm>
              <a:off x="1097640" y="26658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92" name=""/>
            <p:cNvSpPr/>
            <p:nvPr/>
          </p:nvSpPr>
          <p:spPr>
            <a:xfrm>
              <a:off x="1116000" y="265284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93" name=""/>
            <p:cNvSpPr/>
            <p:nvPr/>
          </p:nvSpPr>
          <p:spPr>
            <a:xfrm>
              <a:off x="1141200" y="2638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94" name=""/>
            <p:cNvSpPr/>
            <p:nvPr/>
          </p:nvSpPr>
          <p:spPr>
            <a:xfrm>
              <a:off x="1161000" y="26164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95" name=""/>
            <p:cNvSpPr/>
            <p:nvPr/>
          </p:nvSpPr>
          <p:spPr>
            <a:xfrm>
              <a:off x="1179720" y="2602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96" name=""/>
            <p:cNvSpPr/>
            <p:nvPr/>
          </p:nvSpPr>
          <p:spPr>
            <a:xfrm>
              <a:off x="1204920" y="258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97" name=""/>
            <p:cNvSpPr/>
            <p:nvPr/>
          </p:nvSpPr>
          <p:spPr>
            <a:xfrm>
              <a:off x="1222920" y="2573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98" name=""/>
            <p:cNvSpPr/>
            <p:nvPr/>
          </p:nvSpPr>
          <p:spPr>
            <a:xfrm>
              <a:off x="1241640" y="2552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99" name=""/>
            <p:cNvSpPr/>
            <p:nvPr/>
          </p:nvSpPr>
          <p:spPr>
            <a:xfrm>
              <a:off x="1266840" y="2538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00" name=""/>
            <p:cNvSpPr/>
            <p:nvPr/>
          </p:nvSpPr>
          <p:spPr>
            <a:xfrm>
              <a:off x="1286640" y="2524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01" name=""/>
            <p:cNvSpPr/>
            <p:nvPr/>
          </p:nvSpPr>
          <p:spPr>
            <a:xfrm>
              <a:off x="1305000" y="2509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02" name=""/>
            <p:cNvSpPr/>
            <p:nvPr/>
          </p:nvSpPr>
          <p:spPr>
            <a:xfrm>
              <a:off x="1330200" y="2489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03" name=""/>
            <p:cNvSpPr/>
            <p:nvPr/>
          </p:nvSpPr>
          <p:spPr>
            <a:xfrm>
              <a:off x="1348920" y="2475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04" name=""/>
            <p:cNvSpPr/>
            <p:nvPr/>
          </p:nvSpPr>
          <p:spPr>
            <a:xfrm>
              <a:off x="1368360" y="2460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05" name=""/>
            <p:cNvSpPr/>
            <p:nvPr/>
          </p:nvSpPr>
          <p:spPr>
            <a:xfrm>
              <a:off x="1393920" y="24465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06" name=""/>
            <p:cNvSpPr/>
            <p:nvPr/>
          </p:nvSpPr>
          <p:spPr>
            <a:xfrm>
              <a:off x="1412280" y="2426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07" name=""/>
            <p:cNvSpPr/>
            <p:nvPr/>
          </p:nvSpPr>
          <p:spPr>
            <a:xfrm>
              <a:off x="1430280" y="241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08" name=""/>
            <p:cNvSpPr/>
            <p:nvPr/>
          </p:nvSpPr>
          <p:spPr>
            <a:xfrm>
              <a:off x="1455840" y="2397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09" name=""/>
            <p:cNvSpPr/>
            <p:nvPr/>
          </p:nvSpPr>
          <p:spPr>
            <a:xfrm>
              <a:off x="1474200" y="2383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10" name=""/>
            <p:cNvSpPr/>
            <p:nvPr/>
          </p:nvSpPr>
          <p:spPr>
            <a:xfrm>
              <a:off x="1494000" y="236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11" name=""/>
            <p:cNvSpPr/>
            <p:nvPr/>
          </p:nvSpPr>
          <p:spPr>
            <a:xfrm>
              <a:off x="1519200" y="2348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12" name=""/>
            <p:cNvSpPr/>
            <p:nvPr/>
          </p:nvSpPr>
          <p:spPr>
            <a:xfrm>
              <a:off x="1537920" y="2333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13" name=""/>
            <p:cNvSpPr/>
            <p:nvPr/>
          </p:nvSpPr>
          <p:spPr>
            <a:xfrm>
              <a:off x="1555920" y="2319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14" name=""/>
            <p:cNvSpPr/>
            <p:nvPr/>
          </p:nvSpPr>
          <p:spPr>
            <a:xfrm>
              <a:off x="1576080" y="2305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15" name=""/>
            <p:cNvSpPr/>
            <p:nvPr/>
          </p:nvSpPr>
          <p:spPr>
            <a:xfrm>
              <a:off x="1601280" y="2284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16" name=""/>
            <p:cNvSpPr/>
            <p:nvPr/>
          </p:nvSpPr>
          <p:spPr>
            <a:xfrm>
              <a:off x="1619280" y="2270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17" name=""/>
            <p:cNvSpPr/>
            <p:nvPr/>
          </p:nvSpPr>
          <p:spPr>
            <a:xfrm>
              <a:off x="1638000" y="225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18" name=""/>
            <p:cNvSpPr/>
            <p:nvPr/>
          </p:nvSpPr>
          <p:spPr>
            <a:xfrm>
              <a:off x="1663200" y="2241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19" name=""/>
            <p:cNvSpPr/>
            <p:nvPr/>
          </p:nvSpPr>
          <p:spPr>
            <a:xfrm>
              <a:off x="1683000" y="22212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20" name=""/>
            <p:cNvSpPr/>
            <p:nvPr/>
          </p:nvSpPr>
          <p:spPr>
            <a:xfrm>
              <a:off x="1701360" y="2206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21" name=""/>
            <p:cNvSpPr/>
            <p:nvPr/>
          </p:nvSpPr>
          <p:spPr>
            <a:xfrm>
              <a:off x="1726920" y="2192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22" name=""/>
            <p:cNvSpPr/>
            <p:nvPr/>
          </p:nvSpPr>
          <p:spPr>
            <a:xfrm>
              <a:off x="1745280" y="2178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23" name=""/>
            <p:cNvSpPr/>
            <p:nvPr/>
          </p:nvSpPr>
          <p:spPr>
            <a:xfrm>
              <a:off x="1765080" y="2163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24" name=""/>
            <p:cNvSpPr/>
            <p:nvPr/>
          </p:nvSpPr>
          <p:spPr>
            <a:xfrm>
              <a:off x="1788840" y="2141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25" name=""/>
            <p:cNvSpPr/>
            <p:nvPr/>
          </p:nvSpPr>
          <p:spPr>
            <a:xfrm>
              <a:off x="1808640" y="21290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26" name=""/>
            <p:cNvSpPr/>
            <p:nvPr/>
          </p:nvSpPr>
          <p:spPr>
            <a:xfrm>
              <a:off x="1827000" y="2114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27" name=""/>
            <p:cNvSpPr/>
            <p:nvPr/>
          </p:nvSpPr>
          <p:spPr>
            <a:xfrm>
              <a:off x="1852200" y="210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28" name=""/>
            <p:cNvSpPr/>
            <p:nvPr/>
          </p:nvSpPr>
          <p:spPr>
            <a:xfrm>
              <a:off x="1870560" y="2078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29" name=""/>
            <p:cNvSpPr/>
            <p:nvPr/>
          </p:nvSpPr>
          <p:spPr>
            <a:xfrm>
              <a:off x="1890360" y="2063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830" name=""/>
          <p:cNvGrpSpPr/>
          <p:nvPr/>
        </p:nvGrpSpPr>
        <p:grpSpPr>
          <a:xfrm>
            <a:off x="833400" y="2446200"/>
            <a:ext cx="1069560" cy="439560"/>
            <a:chOff x="833400" y="2446200"/>
            <a:chExt cx="1069560" cy="439560"/>
          </a:xfrm>
        </p:grpSpPr>
        <p:sp>
          <p:nvSpPr>
            <p:cNvPr id="3831" name=""/>
            <p:cNvSpPr/>
            <p:nvPr/>
          </p:nvSpPr>
          <p:spPr>
            <a:xfrm flipV="1">
              <a:off x="833400" y="2495520"/>
              <a:ext cx="993600" cy="390240"/>
            </a:xfrm>
            <a:prstGeom prst="line">
              <a:avLst/>
            </a:prstGeom>
            <a:ln w="2052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32" name=""/>
            <p:cNvSpPr/>
            <p:nvPr/>
          </p:nvSpPr>
          <p:spPr>
            <a:xfrm>
              <a:off x="1801440" y="2446200"/>
              <a:ext cx="101520" cy="106200"/>
            </a:xfrm>
            <a:custGeom>
              <a:avLst/>
              <a:gdLst/>
              <a:ahLst/>
              <a:rect l="l" t="t" r="r" b="b"/>
              <a:pathLst>
                <a:path w="72" h="67">
                  <a:moveTo>
                    <a:pt x="23" y="67"/>
                  </a:moveTo>
                  <a:lnTo>
                    <a:pt x="72" y="9"/>
                  </a:lnTo>
                  <a:lnTo>
                    <a:pt x="0" y="0"/>
                  </a:lnTo>
                  <a:lnTo>
                    <a:pt x="23" y="67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833" name=""/>
          <p:cNvGrpSpPr/>
          <p:nvPr/>
        </p:nvGrpSpPr>
        <p:grpSpPr>
          <a:xfrm>
            <a:off x="833400" y="2878200"/>
            <a:ext cx="1069560" cy="22320"/>
            <a:chOff x="833400" y="2878200"/>
            <a:chExt cx="1069560" cy="22320"/>
          </a:xfrm>
        </p:grpSpPr>
        <p:sp>
          <p:nvSpPr>
            <p:cNvPr id="3834" name=""/>
            <p:cNvSpPr/>
            <p:nvPr/>
          </p:nvSpPr>
          <p:spPr>
            <a:xfrm>
              <a:off x="83340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35" name=""/>
            <p:cNvSpPr/>
            <p:nvPr/>
          </p:nvSpPr>
          <p:spPr>
            <a:xfrm>
              <a:off x="85716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36" name=""/>
            <p:cNvSpPr/>
            <p:nvPr/>
          </p:nvSpPr>
          <p:spPr>
            <a:xfrm>
              <a:off x="88236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37" name=""/>
            <p:cNvSpPr/>
            <p:nvPr/>
          </p:nvSpPr>
          <p:spPr>
            <a:xfrm>
              <a:off x="90828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38" name=""/>
            <p:cNvSpPr/>
            <p:nvPr/>
          </p:nvSpPr>
          <p:spPr>
            <a:xfrm>
              <a:off x="93348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39" name=""/>
            <p:cNvSpPr/>
            <p:nvPr/>
          </p:nvSpPr>
          <p:spPr>
            <a:xfrm>
              <a:off x="959040" y="288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40" name=""/>
            <p:cNvSpPr/>
            <p:nvPr/>
          </p:nvSpPr>
          <p:spPr>
            <a:xfrm>
              <a:off x="98424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41" name=""/>
            <p:cNvSpPr/>
            <p:nvPr/>
          </p:nvSpPr>
          <p:spPr>
            <a:xfrm>
              <a:off x="1009440" y="288612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42" name=""/>
            <p:cNvSpPr/>
            <p:nvPr/>
          </p:nvSpPr>
          <p:spPr>
            <a:xfrm>
              <a:off x="103356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43" name=""/>
            <p:cNvSpPr/>
            <p:nvPr/>
          </p:nvSpPr>
          <p:spPr>
            <a:xfrm>
              <a:off x="1059120" y="288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44" name=""/>
            <p:cNvSpPr/>
            <p:nvPr/>
          </p:nvSpPr>
          <p:spPr>
            <a:xfrm>
              <a:off x="108432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45" name=""/>
            <p:cNvSpPr/>
            <p:nvPr/>
          </p:nvSpPr>
          <p:spPr>
            <a:xfrm>
              <a:off x="110988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46" name=""/>
            <p:cNvSpPr/>
            <p:nvPr/>
          </p:nvSpPr>
          <p:spPr>
            <a:xfrm>
              <a:off x="113544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47" name=""/>
            <p:cNvSpPr/>
            <p:nvPr/>
          </p:nvSpPr>
          <p:spPr>
            <a:xfrm>
              <a:off x="1160640" y="28861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48" name=""/>
            <p:cNvSpPr/>
            <p:nvPr/>
          </p:nvSpPr>
          <p:spPr>
            <a:xfrm>
              <a:off x="118476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49" name=""/>
            <p:cNvSpPr/>
            <p:nvPr/>
          </p:nvSpPr>
          <p:spPr>
            <a:xfrm>
              <a:off x="1210320" y="288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50" name=""/>
            <p:cNvSpPr/>
            <p:nvPr/>
          </p:nvSpPr>
          <p:spPr>
            <a:xfrm>
              <a:off x="123552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51" name=""/>
            <p:cNvSpPr/>
            <p:nvPr/>
          </p:nvSpPr>
          <p:spPr>
            <a:xfrm>
              <a:off x="126072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52" name=""/>
            <p:cNvSpPr/>
            <p:nvPr/>
          </p:nvSpPr>
          <p:spPr>
            <a:xfrm>
              <a:off x="1286280" y="288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53" name=""/>
            <p:cNvSpPr/>
            <p:nvPr/>
          </p:nvSpPr>
          <p:spPr>
            <a:xfrm>
              <a:off x="1311840" y="28861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54" name=""/>
            <p:cNvSpPr/>
            <p:nvPr/>
          </p:nvSpPr>
          <p:spPr>
            <a:xfrm>
              <a:off x="133560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55" name=""/>
            <p:cNvSpPr/>
            <p:nvPr/>
          </p:nvSpPr>
          <p:spPr>
            <a:xfrm>
              <a:off x="136116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56" name=""/>
            <p:cNvSpPr/>
            <p:nvPr/>
          </p:nvSpPr>
          <p:spPr>
            <a:xfrm>
              <a:off x="138672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57" name=""/>
            <p:cNvSpPr/>
            <p:nvPr/>
          </p:nvSpPr>
          <p:spPr>
            <a:xfrm>
              <a:off x="141192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58" name=""/>
            <p:cNvSpPr/>
            <p:nvPr/>
          </p:nvSpPr>
          <p:spPr>
            <a:xfrm>
              <a:off x="143748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59" name=""/>
            <p:cNvSpPr/>
            <p:nvPr/>
          </p:nvSpPr>
          <p:spPr>
            <a:xfrm>
              <a:off x="1462680" y="28782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60" name=""/>
            <p:cNvSpPr/>
            <p:nvPr/>
          </p:nvSpPr>
          <p:spPr>
            <a:xfrm>
              <a:off x="148680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61" name=""/>
            <p:cNvSpPr/>
            <p:nvPr/>
          </p:nvSpPr>
          <p:spPr>
            <a:xfrm>
              <a:off x="151200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62" name=""/>
            <p:cNvSpPr/>
            <p:nvPr/>
          </p:nvSpPr>
          <p:spPr>
            <a:xfrm>
              <a:off x="153756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63" name=""/>
            <p:cNvSpPr/>
            <p:nvPr/>
          </p:nvSpPr>
          <p:spPr>
            <a:xfrm>
              <a:off x="156312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64" name=""/>
            <p:cNvSpPr/>
            <p:nvPr/>
          </p:nvSpPr>
          <p:spPr>
            <a:xfrm>
              <a:off x="158832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65" name=""/>
            <p:cNvSpPr/>
            <p:nvPr/>
          </p:nvSpPr>
          <p:spPr>
            <a:xfrm>
              <a:off x="161388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66" name=""/>
            <p:cNvSpPr/>
            <p:nvPr/>
          </p:nvSpPr>
          <p:spPr>
            <a:xfrm>
              <a:off x="163800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67" name=""/>
            <p:cNvSpPr/>
            <p:nvPr/>
          </p:nvSpPr>
          <p:spPr>
            <a:xfrm>
              <a:off x="166320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68" name=""/>
            <p:cNvSpPr/>
            <p:nvPr/>
          </p:nvSpPr>
          <p:spPr>
            <a:xfrm>
              <a:off x="168840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69" name=""/>
            <p:cNvSpPr/>
            <p:nvPr/>
          </p:nvSpPr>
          <p:spPr>
            <a:xfrm>
              <a:off x="171396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70" name=""/>
            <p:cNvSpPr/>
            <p:nvPr/>
          </p:nvSpPr>
          <p:spPr>
            <a:xfrm>
              <a:off x="173916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71" name=""/>
            <p:cNvSpPr/>
            <p:nvPr/>
          </p:nvSpPr>
          <p:spPr>
            <a:xfrm>
              <a:off x="176508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72" name=""/>
            <p:cNvSpPr/>
            <p:nvPr/>
          </p:nvSpPr>
          <p:spPr>
            <a:xfrm>
              <a:off x="178884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73" name=""/>
            <p:cNvSpPr/>
            <p:nvPr/>
          </p:nvSpPr>
          <p:spPr>
            <a:xfrm>
              <a:off x="181404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74" name=""/>
            <p:cNvSpPr/>
            <p:nvPr/>
          </p:nvSpPr>
          <p:spPr>
            <a:xfrm>
              <a:off x="183960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75" name=""/>
            <p:cNvSpPr/>
            <p:nvPr/>
          </p:nvSpPr>
          <p:spPr>
            <a:xfrm>
              <a:off x="186516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76" name=""/>
            <p:cNvSpPr/>
            <p:nvPr/>
          </p:nvSpPr>
          <p:spPr>
            <a:xfrm>
              <a:off x="189036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877" name=""/>
          <p:cNvGrpSpPr/>
          <p:nvPr/>
        </p:nvGrpSpPr>
        <p:grpSpPr>
          <a:xfrm>
            <a:off x="826920" y="2886120"/>
            <a:ext cx="1082520" cy="431280"/>
            <a:chOff x="826920" y="2886120"/>
            <a:chExt cx="1082520" cy="431280"/>
          </a:xfrm>
        </p:grpSpPr>
        <p:sp>
          <p:nvSpPr>
            <p:cNvPr id="3878" name=""/>
            <p:cNvSpPr/>
            <p:nvPr/>
          </p:nvSpPr>
          <p:spPr>
            <a:xfrm>
              <a:off x="826920" y="2886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79" name=""/>
            <p:cNvSpPr/>
            <p:nvPr/>
          </p:nvSpPr>
          <p:spPr>
            <a:xfrm>
              <a:off x="852120" y="2892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80" name=""/>
            <p:cNvSpPr/>
            <p:nvPr/>
          </p:nvSpPr>
          <p:spPr>
            <a:xfrm>
              <a:off x="877680" y="2906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81" name=""/>
            <p:cNvSpPr/>
            <p:nvPr/>
          </p:nvSpPr>
          <p:spPr>
            <a:xfrm>
              <a:off x="896040" y="291456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82" name=""/>
            <p:cNvSpPr/>
            <p:nvPr/>
          </p:nvSpPr>
          <p:spPr>
            <a:xfrm>
              <a:off x="921600" y="292104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83" name=""/>
            <p:cNvSpPr/>
            <p:nvPr/>
          </p:nvSpPr>
          <p:spPr>
            <a:xfrm>
              <a:off x="946800" y="2935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84" name=""/>
            <p:cNvSpPr/>
            <p:nvPr/>
          </p:nvSpPr>
          <p:spPr>
            <a:xfrm>
              <a:off x="972000" y="2941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85" name=""/>
            <p:cNvSpPr/>
            <p:nvPr/>
          </p:nvSpPr>
          <p:spPr>
            <a:xfrm>
              <a:off x="990720" y="29494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86" name=""/>
            <p:cNvSpPr/>
            <p:nvPr/>
          </p:nvSpPr>
          <p:spPr>
            <a:xfrm>
              <a:off x="1015920" y="29638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87" name=""/>
            <p:cNvSpPr/>
            <p:nvPr/>
          </p:nvSpPr>
          <p:spPr>
            <a:xfrm>
              <a:off x="1041120" y="2970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88" name=""/>
            <p:cNvSpPr/>
            <p:nvPr/>
          </p:nvSpPr>
          <p:spPr>
            <a:xfrm>
              <a:off x="1067040" y="2977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89" name=""/>
            <p:cNvSpPr/>
            <p:nvPr/>
          </p:nvSpPr>
          <p:spPr>
            <a:xfrm>
              <a:off x="1090800" y="2984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90" name=""/>
            <p:cNvSpPr/>
            <p:nvPr/>
          </p:nvSpPr>
          <p:spPr>
            <a:xfrm>
              <a:off x="1110600" y="299880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91" name=""/>
            <p:cNvSpPr/>
            <p:nvPr/>
          </p:nvSpPr>
          <p:spPr>
            <a:xfrm>
              <a:off x="1136160" y="300672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92" name=""/>
            <p:cNvSpPr/>
            <p:nvPr/>
          </p:nvSpPr>
          <p:spPr>
            <a:xfrm>
              <a:off x="1161360" y="30128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93" name=""/>
            <p:cNvSpPr/>
            <p:nvPr/>
          </p:nvSpPr>
          <p:spPr>
            <a:xfrm>
              <a:off x="118548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94" name=""/>
            <p:cNvSpPr/>
            <p:nvPr/>
          </p:nvSpPr>
          <p:spPr>
            <a:xfrm>
              <a:off x="1205280" y="303372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95" name=""/>
            <p:cNvSpPr/>
            <p:nvPr/>
          </p:nvSpPr>
          <p:spPr>
            <a:xfrm>
              <a:off x="1230480" y="3041640"/>
              <a:ext cx="11520" cy="1368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96" name=""/>
            <p:cNvSpPr/>
            <p:nvPr/>
          </p:nvSpPr>
          <p:spPr>
            <a:xfrm>
              <a:off x="1254600" y="3055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97" name=""/>
            <p:cNvSpPr/>
            <p:nvPr/>
          </p:nvSpPr>
          <p:spPr>
            <a:xfrm>
              <a:off x="1280160" y="3062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98" name=""/>
            <p:cNvSpPr/>
            <p:nvPr/>
          </p:nvSpPr>
          <p:spPr>
            <a:xfrm>
              <a:off x="1305360" y="3070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99" name=""/>
            <p:cNvSpPr/>
            <p:nvPr/>
          </p:nvSpPr>
          <p:spPr>
            <a:xfrm>
              <a:off x="1323720" y="308448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00" name=""/>
            <p:cNvSpPr/>
            <p:nvPr/>
          </p:nvSpPr>
          <p:spPr>
            <a:xfrm>
              <a:off x="1349280" y="3090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01" name=""/>
            <p:cNvSpPr/>
            <p:nvPr/>
          </p:nvSpPr>
          <p:spPr>
            <a:xfrm>
              <a:off x="1374480" y="3097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02" name=""/>
            <p:cNvSpPr/>
            <p:nvPr/>
          </p:nvSpPr>
          <p:spPr>
            <a:xfrm>
              <a:off x="1400040" y="31114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03" name=""/>
            <p:cNvSpPr/>
            <p:nvPr/>
          </p:nvSpPr>
          <p:spPr>
            <a:xfrm>
              <a:off x="1418400" y="311940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04" name=""/>
            <p:cNvSpPr/>
            <p:nvPr/>
          </p:nvSpPr>
          <p:spPr>
            <a:xfrm>
              <a:off x="1443600" y="3125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05" name=""/>
            <p:cNvSpPr/>
            <p:nvPr/>
          </p:nvSpPr>
          <p:spPr>
            <a:xfrm>
              <a:off x="1469520" y="3139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06" name=""/>
            <p:cNvSpPr/>
            <p:nvPr/>
          </p:nvSpPr>
          <p:spPr>
            <a:xfrm>
              <a:off x="1494720" y="3147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07" name=""/>
            <p:cNvSpPr/>
            <p:nvPr/>
          </p:nvSpPr>
          <p:spPr>
            <a:xfrm>
              <a:off x="1519920" y="315432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08" name=""/>
            <p:cNvSpPr/>
            <p:nvPr/>
          </p:nvSpPr>
          <p:spPr>
            <a:xfrm>
              <a:off x="1538640" y="3168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09" name=""/>
            <p:cNvSpPr/>
            <p:nvPr/>
          </p:nvSpPr>
          <p:spPr>
            <a:xfrm>
              <a:off x="1563840" y="317628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10" name=""/>
            <p:cNvSpPr/>
            <p:nvPr/>
          </p:nvSpPr>
          <p:spPr>
            <a:xfrm>
              <a:off x="1589040" y="3182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11" name=""/>
            <p:cNvSpPr/>
            <p:nvPr/>
          </p:nvSpPr>
          <p:spPr>
            <a:xfrm>
              <a:off x="1614600" y="318924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12" name=""/>
            <p:cNvSpPr/>
            <p:nvPr/>
          </p:nvSpPr>
          <p:spPr>
            <a:xfrm>
              <a:off x="1632960" y="3203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13" name=""/>
            <p:cNvSpPr/>
            <p:nvPr/>
          </p:nvSpPr>
          <p:spPr>
            <a:xfrm>
              <a:off x="1658160" y="3211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14" name=""/>
            <p:cNvSpPr/>
            <p:nvPr/>
          </p:nvSpPr>
          <p:spPr>
            <a:xfrm>
              <a:off x="1684080" y="3217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15" name=""/>
            <p:cNvSpPr/>
            <p:nvPr/>
          </p:nvSpPr>
          <p:spPr>
            <a:xfrm>
              <a:off x="1707840" y="323208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16" name=""/>
            <p:cNvSpPr/>
            <p:nvPr/>
          </p:nvSpPr>
          <p:spPr>
            <a:xfrm>
              <a:off x="1733400" y="3240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17" name=""/>
            <p:cNvSpPr/>
            <p:nvPr/>
          </p:nvSpPr>
          <p:spPr>
            <a:xfrm>
              <a:off x="1753200" y="3246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18" name=""/>
            <p:cNvSpPr/>
            <p:nvPr/>
          </p:nvSpPr>
          <p:spPr>
            <a:xfrm>
              <a:off x="1778400" y="326052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19" name=""/>
            <p:cNvSpPr/>
            <p:nvPr/>
          </p:nvSpPr>
          <p:spPr>
            <a:xfrm>
              <a:off x="1802520" y="32684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20" name=""/>
            <p:cNvSpPr/>
            <p:nvPr/>
          </p:nvSpPr>
          <p:spPr>
            <a:xfrm>
              <a:off x="1828080" y="3274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21" name=""/>
            <p:cNvSpPr/>
            <p:nvPr/>
          </p:nvSpPr>
          <p:spPr>
            <a:xfrm>
              <a:off x="1847520" y="328932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22" name=""/>
            <p:cNvSpPr/>
            <p:nvPr/>
          </p:nvSpPr>
          <p:spPr>
            <a:xfrm>
              <a:off x="1871640" y="3295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23" name=""/>
            <p:cNvSpPr/>
            <p:nvPr/>
          </p:nvSpPr>
          <p:spPr>
            <a:xfrm>
              <a:off x="1897200" y="3303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924" name=""/>
          <p:cNvGrpSpPr/>
          <p:nvPr/>
        </p:nvGrpSpPr>
        <p:grpSpPr>
          <a:xfrm>
            <a:off x="857160" y="2892600"/>
            <a:ext cx="1045800" cy="870840"/>
            <a:chOff x="857160" y="2892600"/>
            <a:chExt cx="1045800" cy="870840"/>
          </a:xfrm>
        </p:grpSpPr>
        <p:sp>
          <p:nvSpPr>
            <p:cNvPr id="3925" name=""/>
            <p:cNvSpPr/>
            <p:nvPr/>
          </p:nvSpPr>
          <p:spPr>
            <a:xfrm>
              <a:off x="857160" y="2892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26" name=""/>
            <p:cNvSpPr/>
            <p:nvPr/>
          </p:nvSpPr>
          <p:spPr>
            <a:xfrm>
              <a:off x="876960" y="2906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27" name=""/>
            <p:cNvSpPr/>
            <p:nvPr/>
          </p:nvSpPr>
          <p:spPr>
            <a:xfrm>
              <a:off x="894960" y="2927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28" name=""/>
            <p:cNvSpPr/>
            <p:nvPr/>
          </p:nvSpPr>
          <p:spPr>
            <a:xfrm>
              <a:off x="920520" y="29415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29" name=""/>
            <p:cNvSpPr/>
            <p:nvPr/>
          </p:nvSpPr>
          <p:spPr>
            <a:xfrm>
              <a:off x="938880" y="29559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30" name=""/>
            <p:cNvSpPr/>
            <p:nvPr/>
          </p:nvSpPr>
          <p:spPr>
            <a:xfrm>
              <a:off x="958680" y="2977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31" name=""/>
            <p:cNvSpPr/>
            <p:nvPr/>
          </p:nvSpPr>
          <p:spPr>
            <a:xfrm>
              <a:off x="977040" y="2992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32" name=""/>
            <p:cNvSpPr/>
            <p:nvPr/>
          </p:nvSpPr>
          <p:spPr>
            <a:xfrm>
              <a:off x="1002240" y="301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33" name=""/>
            <p:cNvSpPr/>
            <p:nvPr/>
          </p:nvSpPr>
          <p:spPr>
            <a:xfrm>
              <a:off x="102096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34" name=""/>
            <p:cNvSpPr/>
            <p:nvPr/>
          </p:nvSpPr>
          <p:spPr>
            <a:xfrm>
              <a:off x="1040400" y="304164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35" name=""/>
            <p:cNvSpPr/>
            <p:nvPr/>
          </p:nvSpPr>
          <p:spPr>
            <a:xfrm>
              <a:off x="1059120" y="3062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36" name=""/>
            <p:cNvSpPr/>
            <p:nvPr/>
          </p:nvSpPr>
          <p:spPr>
            <a:xfrm>
              <a:off x="1078560" y="3076560"/>
              <a:ext cx="11520" cy="1368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37" name=""/>
            <p:cNvSpPr/>
            <p:nvPr/>
          </p:nvSpPr>
          <p:spPr>
            <a:xfrm>
              <a:off x="1102680" y="309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38" name=""/>
            <p:cNvSpPr/>
            <p:nvPr/>
          </p:nvSpPr>
          <p:spPr>
            <a:xfrm>
              <a:off x="1122480" y="31114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39" name=""/>
            <p:cNvSpPr/>
            <p:nvPr/>
          </p:nvSpPr>
          <p:spPr>
            <a:xfrm>
              <a:off x="1140480" y="3125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40" name=""/>
            <p:cNvSpPr/>
            <p:nvPr/>
          </p:nvSpPr>
          <p:spPr>
            <a:xfrm>
              <a:off x="1160640" y="31478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41" name=""/>
            <p:cNvSpPr/>
            <p:nvPr/>
          </p:nvSpPr>
          <p:spPr>
            <a:xfrm>
              <a:off x="1184400" y="316224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42" name=""/>
            <p:cNvSpPr/>
            <p:nvPr/>
          </p:nvSpPr>
          <p:spPr>
            <a:xfrm>
              <a:off x="1204200" y="317628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43" name=""/>
            <p:cNvSpPr/>
            <p:nvPr/>
          </p:nvSpPr>
          <p:spPr>
            <a:xfrm>
              <a:off x="1222560" y="31971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44" name=""/>
            <p:cNvSpPr/>
            <p:nvPr/>
          </p:nvSpPr>
          <p:spPr>
            <a:xfrm>
              <a:off x="1241280" y="3211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45" name=""/>
            <p:cNvSpPr/>
            <p:nvPr/>
          </p:nvSpPr>
          <p:spPr>
            <a:xfrm>
              <a:off x="1260720" y="3225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46" name=""/>
            <p:cNvSpPr/>
            <p:nvPr/>
          </p:nvSpPr>
          <p:spPr>
            <a:xfrm>
              <a:off x="1286280" y="32461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47" name=""/>
            <p:cNvSpPr/>
            <p:nvPr/>
          </p:nvSpPr>
          <p:spPr>
            <a:xfrm>
              <a:off x="1304640" y="3260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48" name=""/>
            <p:cNvSpPr/>
            <p:nvPr/>
          </p:nvSpPr>
          <p:spPr>
            <a:xfrm>
              <a:off x="1322640" y="328140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49" name=""/>
            <p:cNvSpPr/>
            <p:nvPr/>
          </p:nvSpPr>
          <p:spPr>
            <a:xfrm>
              <a:off x="1342800" y="3295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50" name=""/>
            <p:cNvSpPr/>
            <p:nvPr/>
          </p:nvSpPr>
          <p:spPr>
            <a:xfrm>
              <a:off x="1368000" y="3309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51" name=""/>
            <p:cNvSpPr/>
            <p:nvPr/>
          </p:nvSpPr>
          <p:spPr>
            <a:xfrm>
              <a:off x="1386360" y="333216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52" name=""/>
            <p:cNvSpPr/>
            <p:nvPr/>
          </p:nvSpPr>
          <p:spPr>
            <a:xfrm>
              <a:off x="1404720" y="33462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53" name=""/>
            <p:cNvSpPr/>
            <p:nvPr/>
          </p:nvSpPr>
          <p:spPr>
            <a:xfrm>
              <a:off x="1424520" y="33591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54" name=""/>
            <p:cNvSpPr/>
            <p:nvPr/>
          </p:nvSpPr>
          <p:spPr>
            <a:xfrm>
              <a:off x="1442880" y="3381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55" name=""/>
            <p:cNvSpPr/>
            <p:nvPr/>
          </p:nvSpPr>
          <p:spPr>
            <a:xfrm>
              <a:off x="1468440" y="3395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56" name=""/>
            <p:cNvSpPr/>
            <p:nvPr/>
          </p:nvSpPr>
          <p:spPr>
            <a:xfrm>
              <a:off x="1486800" y="3416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57" name=""/>
            <p:cNvSpPr/>
            <p:nvPr/>
          </p:nvSpPr>
          <p:spPr>
            <a:xfrm>
              <a:off x="1506600" y="3430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58" name=""/>
            <p:cNvSpPr/>
            <p:nvPr/>
          </p:nvSpPr>
          <p:spPr>
            <a:xfrm>
              <a:off x="1524960" y="344484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59" name=""/>
            <p:cNvSpPr/>
            <p:nvPr/>
          </p:nvSpPr>
          <p:spPr>
            <a:xfrm>
              <a:off x="1550160" y="346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60" name=""/>
            <p:cNvSpPr/>
            <p:nvPr/>
          </p:nvSpPr>
          <p:spPr>
            <a:xfrm>
              <a:off x="1568520" y="347976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61" name=""/>
            <p:cNvSpPr/>
            <p:nvPr/>
          </p:nvSpPr>
          <p:spPr>
            <a:xfrm>
              <a:off x="1588320" y="3493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62" name=""/>
            <p:cNvSpPr/>
            <p:nvPr/>
          </p:nvSpPr>
          <p:spPr>
            <a:xfrm>
              <a:off x="1606680" y="35161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63" name=""/>
            <p:cNvSpPr/>
            <p:nvPr/>
          </p:nvSpPr>
          <p:spPr>
            <a:xfrm>
              <a:off x="1626120" y="3530520"/>
              <a:ext cx="11520" cy="1224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64" name=""/>
            <p:cNvSpPr/>
            <p:nvPr/>
          </p:nvSpPr>
          <p:spPr>
            <a:xfrm>
              <a:off x="1650240" y="3551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65" name=""/>
            <p:cNvSpPr/>
            <p:nvPr/>
          </p:nvSpPr>
          <p:spPr>
            <a:xfrm>
              <a:off x="1670040" y="3565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66" name=""/>
            <p:cNvSpPr/>
            <p:nvPr/>
          </p:nvSpPr>
          <p:spPr>
            <a:xfrm>
              <a:off x="1688400" y="357984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67" name=""/>
            <p:cNvSpPr/>
            <p:nvPr/>
          </p:nvSpPr>
          <p:spPr>
            <a:xfrm>
              <a:off x="1706760" y="3600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68" name=""/>
            <p:cNvSpPr/>
            <p:nvPr/>
          </p:nvSpPr>
          <p:spPr>
            <a:xfrm>
              <a:off x="1726920" y="361476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69" name=""/>
            <p:cNvSpPr/>
            <p:nvPr/>
          </p:nvSpPr>
          <p:spPr>
            <a:xfrm>
              <a:off x="1752120" y="3628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70" name=""/>
            <p:cNvSpPr/>
            <p:nvPr/>
          </p:nvSpPr>
          <p:spPr>
            <a:xfrm>
              <a:off x="1770480" y="36496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71" name=""/>
            <p:cNvSpPr/>
            <p:nvPr/>
          </p:nvSpPr>
          <p:spPr>
            <a:xfrm>
              <a:off x="1788840" y="36637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72" name=""/>
            <p:cNvSpPr/>
            <p:nvPr/>
          </p:nvSpPr>
          <p:spPr>
            <a:xfrm>
              <a:off x="1808280" y="3678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73" name=""/>
            <p:cNvSpPr/>
            <p:nvPr/>
          </p:nvSpPr>
          <p:spPr>
            <a:xfrm>
              <a:off x="1834200" y="3700440"/>
              <a:ext cx="1224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74" name=""/>
            <p:cNvSpPr/>
            <p:nvPr/>
          </p:nvSpPr>
          <p:spPr>
            <a:xfrm>
              <a:off x="1852200" y="3713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75" name=""/>
            <p:cNvSpPr/>
            <p:nvPr/>
          </p:nvSpPr>
          <p:spPr>
            <a:xfrm>
              <a:off x="1870560" y="37353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76" name=""/>
            <p:cNvSpPr/>
            <p:nvPr/>
          </p:nvSpPr>
          <p:spPr>
            <a:xfrm>
              <a:off x="1890360" y="374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977" name=""/>
          <p:cNvGrpSpPr/>
          <p:nvPr/>
        </p:nvGrpSpPr>
        <p:grpSpPr>
          <a:xfrm>
            <a:off x="852480" y="2871720"/>
            <a:ext cx="1107720" cy="1309680"/>
            <a:chOff x="852480" y="2871720"/>
            <a:chExt cx="1107720" cy="1309680"/>
          </a:xfrm>
        </p:grpSpPr>
        <p:sp>
          <p:nvSpPr>
            <p:cNvPr id="3978" name=""/>
            <p:cNvSpPr/>
            <p:nvPr/>
          </p:nvSpPr>
          <p:spPr>
            <a:xfrm>
              <a:off x="852480" y="2871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79" name=""/>
            <p:cNvSpPr/>
            <p:nvPr/>
          </p:nvSpPr>
          <p:spPr>
            <a:xfrm>
              <a:off x="870840" y="2892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80" name=""/>
            <p:cNvSpPr/>
            <p:nvPr/>
          </p:nvSpPr>
          <p:spPr>
            <a:xfrm>
              <a:off x="890640" y="291456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81" name=""/>
            <p:cNvSpPr/>
            <p:nvPr/>
          </p:nvSpPr>
          <p:spPr>
            <a:xfrm>
              <a:off x="903240" y="293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82" name=""/>
            <p:cNvSpPr/>
            <p:nvPr/>
          </p:nvSpPr>
          <p:spPr>
            <a:xfrm>
              <a:off x="921600" y="2955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83" name=""/>
            <p:cNvSpPr/>
            <p:nvPr/>
          </p:nvSpPr>
          <p:spPr>
            <a:xfrm>
              <a:off x="939960" y="2970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84" name=""/>
            <p:cNvSpPr/>
            <p:nvPr/>
          </p:nvSpPr>
          <p:spPr>
            <a:xfrm>
              <a:off x="959760" y="2992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85" name=""/>
            <p:cNvSpPr/>
            <p:nvPr/>
          </p:nvSpPr>
          <p:spPr>
            <a:xfrm>
              <a:off x="972360" y="3012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86" name=""/>
            <p:cNvSpPr/>
            <p:nvPr/>
          </p:nvSpPr>
          <p:spPr>
            <a:xfrm>
              <a:off x="990720" y="30337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87" name=""/>
            <p:cNvSpPr/>
            <p:nvPr/>
          </p:nvSpPr>
          <p:spPr>
            <a:xfrm>
              <a:off x="1010520" y="305568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88" name=""/>
            <p:cNvSpPr/>
            <p:nvPr/>
          </p:nvSpPr>
          <p:spPr>
            <a:xfrm>
              <a:off x="1028880" y="30765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89" name=""/>
            <p:cNvSpPr/>
            <p:nvPr/>
          </p:nvSpPr>
          <p:spPr>
            <a:xfrm>
              <a:off x="1041480" y="3097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90" name=""/>
            <p:cNvSpPr/>
            <p:nvPr/>
          </p:nvSpPr>
          <p:spPr>
            <a:xfrm>
              <a:off x="1060200" y="3119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91" name=""/>
            <p:cNvSpPr/>
            <p:nvPr/>
          </p:nvSpPr>
          <p:spPr>
            <a:xfrm>
              <a:off x="1079640" y="313992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92" name=""/>
            <p:cNvSpPr/>
            <p:nvPr/>
          </p:nvSpPr>
          <p:spPr>
            <a:xfrm>
              <a:off x="1098000" y="3162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93" name=""/>
            <p:cNvSpPr/>
            <p:nvPr/>
          </p:nvSpPr>
          <p:spPr>
            <a:xfrm>
              <a:off x="1110600" y="317628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94" name=""/>
            <p:cNvSpPr/>
            <p:nvPr/>
          </p:nvSpPr>
          <p:spPr>
            <a:xfrm>
              <a:off x="1129320" y="3197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95" name=""/>
            <p:cNvSpPr/>
            <p:nvPr/>
          </p:nvSpPr>
          <p:spPr>
            <a:xfrm>
              <a:off x="1149120" y="3217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96" name=""/>
            <p:cNvSpPr/>
            <p:nvPr/>
          </p:nvSpPr>
          <p:spPr>
            <a:xfrm>
              <a:off x="1167120" y="3240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97" name=""/>
            <p:cNvSpPr/>
            <p:nvPr/>
          </p:nvSpPr>
          <p:spPr>
            <a:xfrm>
              <a:off x="1180080" y="3260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98" name=""/>
            <p:cNvSpPr/>
            <p:nvPr/>
          </p:nvSpPr>
          <p:spPr>
            <a:xfrm>
              <a:off x="1198440" y="3281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99" name=""/>
            <p:cNvSpPr/>
            <p:nvPr/>
          </p:nvSpPr>
          <p:spPr>
            <a:xfrm>
              <a:off x="1218240" y="3303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00" name=""/>
            <p:cNvSpPr/>
            <p:nvPr/>
          </p:nvSpPr>
          <p:spPr>
            <a:xfrm>
              <a:off x="1236240" y="3324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01" name=""/>
            <p:cNvSpPr/>
            <p:nvPr/>
          </p:nvSpPr>
          <p:spPr>
            <a:xfrm>
              <a:off x="1249200" y="334620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02" name=""/>
            <p:cNvSpPr/>
            <p:nvPr/>
          </p:nvSpPr>
          <p:spPr>
            <a:xfrm>
              <a:off x="1267560" y="3367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03" name=""/>
            <p:cNvSpPr/>
            <p:nvPr/>
          </p:nvSpPr>
          <p:spPr>
            <a:xfrm>
              <a:off x="1287360" y="3381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04" name=""/>
            <p:cNvSpPr/>
            <p:nvPr/>
          </p:nvSpPr>
          <p:spPr>
            <a:xfrm>
              <a:off x="1305360" y="3402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05" name=""/>
            <p:cNvSpPr/>
            <p:nvPr/>
          </p:nvSpPr>
          <p:spPr>
            <a:xfrm>
              <a:off x="1318320" y="3423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06" name=""/>
            <p:cNvSpPr/>
            <p:nvPr/>
          </p:nvSpPr>
          <p:spPr>
            <a:xfrm>
              <a:off x="1336680" y="3444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07" name=""/>
            <p:cNvSpPr/>
            <p:nvPr/>
          </p:nvSpPr>
          <p:spPr>
            <a:xfrm>
              <a:off x="1356480" y="3465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08" name=""/>
            <p:cNvSpPr/>
            <p:nvPr/>
          </p:nvSpPr>
          <p:spPr>
            <a:xfrm>
              <a:off x="1374840" y="3487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09" name=""/>
            <p:cNvSpPr/>
            <p:nvPr/>
          </p:nvSpPr>
          <p:spPr>
            <a:xfrm>
              <a:off x="1387440" y="350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10" name=""/>
            <p:cNvSpPr/>
            <p:nvPr/>
          </p:nvSpPr>
          <p:spPr>
            <a:xfrm>
              <a:off x="1405800" y="35305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11" name=""/>
            <p:cNvSpPr/>
            <p:nvPr/>
          </p:nvSpPr>
          <p:spPr>
            <a:xfrm>
              <a:off x="1425600" y="3551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12" name=""/>
            <p:cNvSpPr/>
            <p:nvPr/>
          </p:nvSpPr>
          <p:spPr>
            <a:xfrm>
              <a:off x="1443960" y="3571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13" name=""/>
            <p:cNvSpPr/>
            <p:nvPr/>
          </p:nvSpPr>
          <p:spPr>
            <a:xfrm>
              <a:off x="1456560" y="3585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14" name=""/>
            <p:cNvSpPr/>
            <p:nvPr/>
          </p:nvSpPr>
          <p:spPr>
            <a:xfrm>
              <a:off x="1474920" y="360828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15" name=""/>
            <p:cNvSpPr/>
            <p:nvPr/>
          </p:nvSpPr>
          <p:spPr>
            <a:xfrm>
              <a:off x="1494720" y="362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16" name=""/>
            <p:cNvSpPr/>
            <p:nvPr/>
          </p:nvSpPr>
          <p:spPr>
            <a:xfrm>
              <a:off x="1513080" y="3649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17" name=""/>
            <p:cNvSpPr/>
            <p:nvPr/>
          </p:nvSpPr>
          <p:spPr>
            <a:xfrm>
              <a:off x="1532880" y="367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18" name=""/>
            <p:cNvSpPr/>
            <p:nvPr/>
          </p:nvSpPr>
          <p:spPr>
            <a:xfrm>
              <a:off x="1545480" y="36925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19" name=""/>
            <p:cNvSpPr/>
            <p:nvPr/>
          </p:nvSpPr>
          <p:spPr>
            <a:xfrm>
              <a:off x="1563840" y="3713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20" name=""/>
            <p:cNvSpPr/>
            <p:nvPr/>
          </p:nvSpPr>
          <p:spPr>
            <a:xfrm>
              <a:off x="158220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21" name=""/>
            <p:cNvSpPr/>
            <p:nvPr/>
          </p:nvSpPr>
          <p:spPr>
            <a:xfrm>
              <a:off x="1602000" y="3755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22" name=""/>
            <p:cNvSpPr/>
            <p:nvPr/>
          </p:nvSpPr>
          <p:spPr>
            <a:xfrm>
              <a:off x="1614600" y="3778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23" name=""/>
            <p:cNvSpPr/>
            <p:nvPr/>
          </p:nvSpPr>
          <p:spPr>
            <a:xfrm>
              <a:off x="1632960" y="379224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24" name=""/>
            <p:cNvSpPr/>
            <p:nvPr/>
          </p:nvSpPr>
          <p:spPr>
            <a:xfrm>
              <a:off x="1651320" y="3813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25" name=""/>
            <p:cNvSpPr/>
            <p:nvPr/>
          </p:nvSpPr>
          <p:spPr>
            <a:xfrm>
              <a:off x="1671120" y="3833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26" name=""/>
            <p:cNvSpPr/>
            <p:nvPr/>
          </p:nvSpPr>
          <p:spPr>
            <a:xfrm>
              <a:off x="1683720" y="3855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27" name=""/>
            <p:cNvSpPr/>
            <p:nvPr/>
          </p:nvSpPr>
          <p:spPr>
            <a:xfrm>
              <a:off x="1702080" y="3876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28" name=""/>
            <p:cNvSpPr/>
            <p:nvPr/>
          </p:nvSpPr>
          <p:spPr>
            <a:xfrm>
              <a:off x="1720440" y="3897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29" name=""/>
            <p:cNvSpPr/>
            <p:nvPr/>
          </p:nvSpPr>
          <p:spPr>
            <a:xfrm>
              <a:off x="1740240" y="3919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30" name=""/>
            <p:cNvSpPr/>
            <p:nvPr/>
          </p:nvSpPr>
          <p:spPr>
            <a:xfrm>
              <a:off x="1752840" y="3940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31" name=""/>
            <p:cNvSpPr/>
            <p:nvPr/>
          </p:nvSpPr>
          <p:spPr>
            <a:xfrm>
              <a:off x="1771200" y="39621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32" name=""/>
            <p:cNvSpPr/>
            <p:nvPr/>
          </p:nvSpPr>
          <p:spPr>
            <a:xfrm>
              <a:off x="1789920" y="3983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33" name=""/>
            <p:cNvSpPr/>
            <p:nvPr/>
          </p:nvSpPr>
          <p:spPr>
            <a:xfrm>
              <a:off x="1809360" y="3997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34" name=""/>
            <p:cNvSpPr/>
            <p:nvPr/>
          </p:nvSpPr>
          <p:spPr>
            <a:xfrm>
              <a:off x="1822320" y="4017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35" name=""/>
            <p:cNvSpPr/>
            <p:nvPr/>
          </p:nvSpPr>
          <p:spPr>
            <a:xfrm>
              <a:off x="1840320" y="40399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36" name=""/>
            <p:cNvSpPr/>
            <p:nvPr/>
          </p:nvSpPr>
          <p:spPr>
            <a:xfrm>
              <a:off x="1860120" y="406080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37" name=""/>
            <p:cNvSpPr/>
            <p:nvPr/>
          </p:nvSpPr>
          <p:spPr>
            <a:xfrm>
              <a:off x="1878480" y="4081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38" name=""/>
            <p:cNvSpPr/>
            <p:nvPr/>
          </p:nvSpPr>
          <p:spPr>
            <a:xfrm>
              <a:off x="1891440" y="4103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39" name=""/>
            <p:cNvSpPr/>
            <p:nvPr/>
          </p:nvSpPr>
          <p:spPr>
            <a:xfrm>
              <a:off x="1909440" y="4124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40" name=""/>
            <p:cNvSpPr/>
            <p:nvPr/>
          </p:nvSpPr>
          <p:spPr>
            <a:xfrm>
              <a:off x="1929240" y="41446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41" name=""/>
            <p:cNvSpPr/>
            <p:nvPr/>
          </p:nvSpPr>
          <p:spPr>
            <a:xfrm>
              <a:off x="1947600" y="4167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042" name=""/>
          <p:cNvGrpSpPr/>
          <p:nvPr/>
        </p:nvGrpSpPr>
        <p:grpSpPr>
          <a:xfrm>
            <a:off x="2022480" y="1596960"/>
            <a:ext cx="1095120" cy="842760"/>
            <a:chOff x="2022480" y="1596960"/>
            <a:chExt cx="1095120" cy="842760"/>
          </a:xfrm>
        </p:grpSpPr>
        <p:sp>
          <p:nvSpPr>
            <p:cNvPr id="4043" name=""/>
            <p:cNvSpPr/>
            <p:nvPr/>
          </p:nvSpPr>
          <p:spPr>
            <a:xfrm>
              <a:off x="2022480" y="2425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44" name=""/>
            <p:cNvSpPr/>
            <p:nvPr/>
          </p:nvSpPr>
          <p:spPr>
            <a:xfrm>
              <a:off x="2042280" y="2411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45" name=""/>
            <p:cNvSpPr/>
            <p:nvPr/>
          </p:nvSpPr>
          <p:spPr>
            <a:xfrm>
              <a:off x="2067480" y="23907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46" name=""/>
            <p:cNvSpPr/>
            <p:nvPr/>
          </p:nvSpPr>
          <p:spPr>
            <a:xfrm>
              <a:off x="2085840" y="2376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47" name=""/>
            <p:cNvSpPr/>
            <p:nvPr/>
          </p:nvSpPr>
          <p:spPr>
            <a:xfrm>
              <a:off x="2104200" y="2361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48" name=""/>
            <p:cNvSpPr/>
            <p:nvPr/>
          </p:nvSpPr>
          <p:spPr>
            <a:xfrm>
              <a:off x="2129400" y="2347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49" name=""/>
            <p:cNvSpPr/>
            <p:nvPr/>
          </p:nvSpPr>
          <p:spPr>
            <a:xfrm>
              <a:off x="2149560" y="2325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50" name=""/>
            <p:cNvSpPr/>
            <p:nvPr/>
          </p:nvSpPr>
          <p:spPr>
            <a:xfrm>
              <a:off x="2167560" y="2311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51" name=""/>
            <p:cNvSpPr/>
            <p:nvPr/>
          </p:nvSpPr>
          <p:spPr>
            <a:xfrm>
              <a:off x="2186280" y="22986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52" name=""/>
            <p:cNvSpPr/>
            <p:nvPr/>
          </p:nvSpPr>
          <p:spPr>
            <a:xfrm>
              <a:off x="2211480" y="2284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53" name=""/>
            <p:cNvSpPr/>
            <p:nvPr/>
          </p:nvSpPr>
          <p:spPr>
            <a:xfrm>
              <a:off x="2231280" y="2261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54" name=""/>
            <p:cNvSpPr/>
            <p:nvPr/>
          </p:nvSpPr>
          <p:spPr>
            <a:xfrm>
              <a:off x="2249640" y="2247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55" name=""/>
            <p:cNvSpPr/>
            <p:nvPr/>
          </p:nvSpPr>
          <p:spPr>
            <a:xfrm>
              <a:off x="2274840" y="223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56" name=""/>
            <p:cNvSpPr/>
            <p:nvPr/>
          </p:nvSpPr>
          <p:spPr>
            <a:xfrm>
              <a:off x="2293560" y="22208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57" name=""/>
            <p:cNvSpPr/>
            <p:nvPr/>
          </p:nvSpPr>
          <p:spPr>
            <a:xfrm>
              <a:off x="2313360" y="2198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58" name=""/>
            <p:cNvSpPr/>
            <p:nvPr/>
          </p:nvSpPr>
          <p:spPr>
            <a:xfrm>
              <a:off x="2337480" y="2184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59" name=""/>
            <p:cNvSpPr/>
            <p:nvPr/>
          </p:nvSpPr>
          <p:spPr>
            <a:xfrm>
              <a:off x="2356920" y="2170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60" name=""/>
            <p:cNvSpPr/>
            <p:nvPr/>
          </p:nvSpPr>
          <p:spPr>
            <a:xfrm>
              <a:off x="2375280" y="2155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61" name=""/>
            <p:cNvSpPr/>
            <p:nvPr/>
          </p:nvSpPr>
          <p:spPr>
            <a:xfrm>
              <a:off x="2395080" y="213516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62" name=""/>
            <p:cNvSpPr/>
            <p:nvPr/>
          </p:nvSpPr>
          <p:spPr>
            <a:xfrm>
              <a:off x="2418840" y="2120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63" name=""/>
            <p:cNvSpPr/>
            <p:nvPr/>
          </p:nvSpPr>
          <p:spPr>
            <a:xfrm>
              <a:off x="2438640" y="210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64" name=""/>
            <p:cNvSpPr/>
            <p:nvPr/>
          </p:nvSpPr>
          <p:spPr>
            <a:xfrm>
              <a:off x="2457000" y="2092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65" name=""/>
            <p:cNvSpPr/>
            <p:nvPr/>
          </p:nvSpPr>
          <p:spPr>
            <a:xfrm>
              <a:off x="2482560" y="2071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66" name=""/>
            <p:cNvSpPr/>
            <p:nvPr/>
          </p:nvSpPr>
          <p:spPr>
            <a:xfrm>
              <a:off x="2500920" y="2057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67" name=""/>
            <p:cNvSpPr/>
            <p:nvPr/>
          </p:nvSpPr>
          <p:spPr>
            <a:xfrm>
              <a:off x="2520720" y="2043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68" name=""/>
            <p:cNvSpPr/>
            <p:nvPr/>
          </p:nvSpPr>
          <p:spPr>
            <a:xfrm>
              <a:off x="2545920" y="2028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69" name=""/>
            <p:cNvSpPr/>
            <p:nvPr/>
          </p:nvSpPr>
          <p:spPr>
            <a:xfrm>
              <a:off x="2564280" y="2008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70" name=""/>
            <p:cNvSpPr/>
            <p:nvPr/>
          </p:nvSpPr>
          <p:spPr>
            <a:xfrm>
              <a:off x="2583000" y="1993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71" name=""/>
            <p:cNvSpPr/>
            <p:nvPr/>
          </p:nvSpPr>
          <p:spPr>
            <a:xfrm>
              <a:off x="2608200" y="1979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72" name=""/>
            <p:cNvSpPr/>
            <p:nvPr/>
          </p:nvSpPr>
          <p:spPr>
            <a:xfrm>
              <a:off x="2628000" y="19652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73" name=""/>
            <p:cNvSpPr/>
            <p:nvPr/>
          </p:nvSpPr>
          <p:spPr>
            <a:xfrm>
              <a:off x="2646360" y="1944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74" name=""/>
            <p:cNvSpPr/>
            <p:nvPr/>
          </p:nvSpPr>
          <p:spPr>
            <a:xfrm>
              <a:off x="2664720" y="1930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75" name=""/>
            <p:cNvSpPr/>
            <p:nvPr/>
          </p:nvSpPr>
          <p:spPr>
            <a:xfrm>
              <a:off x="2690280" y="1915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76" name=""/>
            <p:cNvSpPr/>
            <p:nvPr/>
          </p:nvSpPr>
          <p:spPr>
            <a:xfrm>
              <a:off x="2710080" y="19015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77" name=""/>
            <p:cNvSpPr/>
            <p:nvPr/>
          </p:nvSpPr>
          <p:spPr>
            <a:xfrm>
              <a:off x="2728080" y="1879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78" name=""/>
            <p:cNvSpPr/>
            <p:nvPr/>
          </p:nvSpPr>
          <p:spPr>
            <a:xfrm>
              <a:off x="2753640" y="186660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79" name=""/>
            <p:cNvSpPr/>
            <p:nvPr/>
          </p:nvSpPr>
          <p:spPr>
            <a:xfrm>
              <a:off x="2772000" y="18525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80" name=""/>
            <p:cNvSpPr/>
            <p:nvPr/>
          </p:nvSpPr>
          <p:spPr>
            <a:xfrm>
              <a:off x="2791440" y="18381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81" name=""/>
            <p:cNvSpPr/>
            <p:nvPr/>
          </p:nvSpPr>
          <p:spPr>
            <a:xfrm>
              <a:off x="2815560" y="1815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82" name=""/>
            <p:cNvSpPr/>
            <p:nvPr/>
          </p:nvSpPr>
          <p:spPr>
            <a:xfrm>
              <a:off x="2835360" y="1801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83" name=""/>
            <p:cNvSpPr/>
            <p:nvPr/>
          </p:nvSpPr>
          <p:spPr>
            <a:xfrm>
              <a:off x="2853720" y="1787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84" name=""/>
            <p:cNvSpPr/>
            <p:nvPr/>
          </p:nvSpPr>
          <p:spPr>
            <a:xfrm>
              <a:off x="2872440" y="17748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85" name=""/>
            <p:cNvSpPr/>
            <p:nvPr/>
          </p:nvSpPr>
          <p:spPr>
            <a:xfrm>
              <a:off x="2897640" y="1752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86" name=""/>
            <p:cNvSpPr/>
            <p:nvPr/>
          </p:nvSpPr>
          <p:spPr>
            <a:xfrm>
              <a:off x="2917440" y="1738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87" name=""/>
            <p:cNvSpPr/>
            <p:nvPr/>
          </p:nvSpPr>
          <p:spPr>
            <a:xfrm>
              <a:off x="2935800" y="1724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88" name=""/>
            <p:cNvSpPr/>
            <p:nvPr/>
          </p:nvSpPr>
          <p:spPr>
            <a:xfrm>
              <a:off x="2961360" y="1709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89" name=""/>
            <p:cNvSpPr/>
            <p:nvPr/>
          </p:nvSpPr>
          <p:spPr>
            <a:xfrm>
              <a:off x="2979360" y="1689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90" name=""/>
            <p:cNvSpPr/>
            <p:nvPr/>
          </p:nvSpPr>
          <p:spPr>
            <a:xfrm>
              <a:off x="2999520" y="1674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91" name=""/>
            <p:cNvSpPr/>
            <p:nvPr/>
          </p:nvSpPr>
          <p:spPr>
            <a:xfrm>
              <a:off x="3023280" y="1660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92" name=""/>
            <p:cNvSpPr/>
            <p:nvPr/>
          </p:nvSpPr>
          <p:spPr>
            <a:xfrm>
              <a:off x="3043080" y="1645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93" name=""/>
            <p:cNvSpPr/>
            <p:nvPr/>
          </p:nvSpPr>
          <p:spPr>
            <a:xfrm>
              <a:off x="3061440" y="1625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94" name=""/>
            <p:cNvSpPr/>
            <p:nvPr/>
          </p:nvSpPr>
          <p:spPr>
            <a:xfrm>
              <a:off x="3086640" y="1611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95" name=""/>
            <p:cNvSpPr/>
            <p:nvPr/>
          </p:nvSpPr>
          <p:spPr>
            <a:xfrm>
              <a:off x="3105000" y="1596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096" name=""/>
          <p:cNvGrpSpPr/>
          <p:nvPr/>
        </p:nvGrpSpPr>
        <p:grpSpPr>
          <a:xfrm>
            <a:off x="2022480" y="2063880"/>
            <a:ext cx="1095120" cy="381960"/>
            <a:chOff x="2022480" y="2063880"/>
            <a:chExt cx="1095120" cy="381960"/>
          </a:xfrm>
        </p:grpSpPr>
        <p:sp>
          <p:nvSpPr>
            <p:cNvPr id="4097" name=""/>
            <p:cNvSpPr/>
            <p:nvPr/>
          </p:nvSpPr>
          <p:spPr>
            <a:xfrm>
              <a:off x="2022480" y="2431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98" name=""/>
            <p:cNvSpPr/>
            <p:nvPr/>
          </p:nvSpPr>
          <p:spPr>
            <a:xfrm>
              <a:off x="2048040" y="242568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99" name=""/>
            <p:cNvSpPr/>
            <p:nvPr/>
          </p:nvSpPr>
          <p:spPr>
            <a:xfrm>
              <a:off x="2073240" y="24177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00" name=""/>
            <p:cNvSpPr/>
            <p:nvPr/>
          </p:nvSpPr>
          <p:spPr>
            <a:xfrm>
              <a:off x="2093040" y="24112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01" name=""/>
            <p:cNvSpPr/>
            <p:nvPr/>
          </p:nvSpPr>
          <p:spPr>
            <a:xfrm>
              <a:off x="2117160" y="23968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02" name=""/>
            <p:cNvSpPr/>
            <p:nvPr/>
          </p:nvSpPr>
          <p:spPr>
            <a:xfrm>
              <a:off x="2142360" y="239076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03" name=""/>
            <p:cNvSpPr/>
            <p:nvPr/>
          </p:nvSpPr>
          <p:spPr>
            <a:xfrm>
              <a:off x="2167560" y="238284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04" name=""/>
            <p:cNvSpPr/>
            <p:nvPr/>
          </p:nvSpPr>
          <p:spPr>
            <a:xfrm>
              <a:off x="2193120" y="2376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05" name=""/>
            <p:cNvSpPr/>
            <p:nvPr/>
          </p:nvSpPr>
          <p:spPr>
            <a:xfrm>
              <a:off x="2218680" y="2368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06" name=""/>
            <p:cNvSpPr/>
            <p:nvPr/>
          </p:nvSpPr>
          <p:spPr>
            <a:xfrm>
              <a:off x="2236680" y="2361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07" name=""/>
            <p:cNvSpPr/>
            <p:nvPr/>
          </p:nvSpPr>
          <p:spPr>
            <a:xfrm>
              <a:off x="2262240" y="234792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08" name=""/>
            <p:cNvSpPr/>
            <p:nvPr/>
          </p:nvSpPr>
          <p:spPr>
            <a:xfrm>
              <a:off x="2287800" y="234000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09" name=""/>
            <p:cNvSpPr/>
            <p:nvPr/>
          </p:nvSpPr>
          <p:spPr>
            <a:xfrm>
              <a:off x="2313360" y="2333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10" name=""/>
            <p:cNvSpPr/>
            <p:nvPr/>
          </p:nvSpPr>
          <p:spPr>
            <a:xfrm>
              <a:off x="2337480" y="2325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11" name=""/>
            <p:cNvSpPr/>
            <p:nvPr/>
          </p:nvSpPr>
          <p:spPr>
            <a:xfrm>
              <a:off x="2362680" y="2319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12" name=""/>
            <p:cNvSpPr/>
            <p:nvPr/>
          </p:nvSpPr>
          <p:spPr>
            <a:xfrm>
              <a:off x="2382480" y="2311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13" name=""/>
            <p:cNvSpPr/>
            <p:nvPr/>
          </p:nvSpPr>
          <p:spPr>
            <a:xfrm>
              <a:off x="2406600" y="2298600"/>
              <a:ext cx="1224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14" name=""/>
            <p:cNvSpPr/>
            <p:nvPr/>
          </p:nvSpPr>
          <p:spPr>
            <a:xfrm>
              <a:off x="2431800" y="2290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15" name=""/>
            <p:cNvSpPr/>
            <p:nvPr/>
          </p:nvSpPr>
          <p:spPr>
            <a:xfrm>
              <a:off x="2457000" y="2284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16" name=""/>
            <p:cNvSpPr/>
            <p:nvPr/>
          </p:nvSpPr>
          <p:spPr>
            <a:xfrm>
              <a:off x="2482560" y="2276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17" name=""/>
            <p:cNvSpPr/>
            <p:nvPr/>
          </p:nvSpPr>
          <p:spPr>
            <a:xfrm>
              <a:off x="2508120" y="22701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18" name=""/>
            <p:cNvSpPr/>
            <p:nvPr/>
          </p:nvSpPr>
          <p:spPr>
            <a:xfrm>
              <a:off x="2526120" y="2261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19" name=""/>
            <p:cNvSpPr/>
            <p:nvPr/>
          </p:nvSpPr>
          <p:spPr>
            <a:xfrm>
              <a:off x="2551680" y="224784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20" name=""/>
            <p:cNvSpPr/>
            <p:nvPr/>
          </p:nvSpPr>
          <p:spPr>
            <a:xfrm>
              <a:off x="2577240" y="2241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21" name=""/>
            <p:cNvSpPr/>
            <p:nvPr/>
          </p:nvSpPr>
          <p:spPr>
            <a:xfrm>
              <a:off x="2602800" y="2233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22" name=""/>
            <p:cNvSpPr/>
            <p:nvPr/>
          </p:nvSpPr>
          <p:spPr>
            <a:xfrm>
              <a:off x="2628000" y="222696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23" name=""/>
            <p:cNvSpPr/>
            <p:nvPr/>
          </p:nvSpPr>
          <p:spPr>
            <a:xfrm>
              <a:off x="2652120" y="222084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24" name=""/>
            <p:cNvSpPr/>
            <p:nvPr/>
          </p:nvSpPr>
          <p:spPr>
            <a:xfrm>
              <a:off x="2671920" y="221292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25" name=""/>
            <p:cNvSpPr/>
            <p:nvPr/>
          </p:nvSpPr>
          <p:spPr>
            <a:xfrm>
              <a:off x="2697120" y="2206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26" name=""/>
            <p:cNvSpPr/>
            <p:nvPr/>
          </p:nvSpPr>
          <p:spPr>
            <a:xfrm>
              <a:off x="2721240" y="2192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27" name=""/>
            <p:cNvSpPr/>
            <p:nvPr/>
          </p:nvSpPr>
          <p:spPr>
            <a:xfrm>
              <a:off x="2746440" y="2184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28" name=""/>
            <p:cNvSpPr/>
            <p:nvPr/>
          </p:nvSpPr>
          <p:spPr>
            <a:xfrm>
              <a:off x="2772000" y="217800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29" name=""/>
            <p:cNvSpPr/>
            <p:nvPr/>
          </p:nvSpPr>
          <p:spPr>
            <a:xfrm>
              <a:off x="2797200" y="21700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30" name=""/>
            <p:cNvSpPr/>
            <p:nvPr/>
          </p:nvSpPr>
          <p:spPr>
            <a:xfrm>
              <a:off x="2815560" y="2163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31" name=""/>
            <p:cNvSpPr/>
            <p:nvPr/>
          </p:nvSpPr>
          <p:spPr>
            <a:xfrm>
              <a:off x="2841120" y="2155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32" name=""/>
            <p:cNvSpPr/>
            <p:nvPr/>
          </p:nvSpPr>
          <p:spPr>
            <a:xfrm>
              <a:off x="2866680" y="2141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33" name=""/>
            <p:cNvSpPr/>
            <p:nvPr/>
          </p:nvSpPr>
          <p:spPr>
            <a:xfrm>
              <a:off x="2892240" y="213516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34" name=""/>
            <p:cNvSpPr/>
            <p:nvPr/>
          </p:nvSpPr>
          <p:spPr>
            <a:xfrm>
              <a:off x="2917440" y="212868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35" name=""/>
            <p:cNvSpPr/>
            <p:nvPr/>
          </p:nvSpPr>
          <p:spPr>
            <a:xfrm>
              <a:off x="2935800" y="212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36" name=""/>
            <p:cNvSpPr/>
            <p:nvPr/>
          </p:nvSpPr>
          <p:spPr>
            <a:xfrm>
              <a:off x="2961360" y="2114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37" name=""/>
            <p:cNvSpPr/>
            <p:nvPr/>
          </p:nvSpPr>
          <p:spPr>
            <a:xfrm>
              <a:off x="2986560" y="2106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38" name=""/>
            <p:cNvSpPr/>
            <p:nvPr/>
          </p:nvSpPr>
          <p:spPr>
            <a:xfrm>
              <a:off x="3011760" y="2092320"/>
              <a:ext cx="11520" cy="1368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39" name=""/>
            <p:cNvSpPr/>
            <p:nvPr/>
          </p:nvSpPr>
          <p:spPr>
            <a:xfrm>
              <a:off x="3035880" y="2085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0" name=""/>
            <p:cNvSpPr/>
            <p:nvPr/>
          </p:nvSpPr>
          <p:spPr>
            <a:xfrm>
              <a:off x="3061440" y="2077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1" name=""/>
            <p:cNvSpPr/>
            <p:nvPr/>
          </p:nvSpPr>
          <p:spPr>
            <a:xfrm>
              <a:off x="3080880" y="2071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2" name=""/>
            <p:cNvSpPr/>
            <p:nvPr/>
          </p:nvSpPr>
          <p:spPr>
            <a:xfrm>
              <a:off x="3105000" y="2063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143" name=""/>
          <p:cNvGrpSpPr/>
          <p:nvPr/>
        </p:nvGrpSpPr>
        <p:grpSpPr>
          <a:xfrm>
            <a:off x="2041560" y="2446200"/>
            <a:ext cx="1069560" cy="36360"/>
            <a:chOff x="2041560" y="2446200"/>
            <a:chExt cx="1069560" cy="36360"/>
          </a:xfrm>
        </p:grpSpPr>
        <p:sp>
          <p:nvSpPr>
            <p:cNvPr id="4144" name=""/>
            <p:cNvSpPr/>
            <p:nvPr/>
          </p:nvSpPr>
          <p:spPr>
            <a:xfrm>
              <a:off x="2041560" y="244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5" name=""/>
            <p:cNvSpPr/>
            <p:nvPr/>
          </p:nvSpPr>
          <p:spPr>
            <a:xfrm>
              <a:off x="2066760" y="244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6" name=""/>
            <p:cNvSpPr/>
            <p:nvPr/>
          </p:nvSpPr>
          <p:spPr>
            <a:xfrm>
              <a:off x="2092320" y="24462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7" name=""/>
            <p:cNvSpPr/>
            <p:nvPr/>
          </p:nvSpPr>
          <p:spPr>
            <a:xfrm>
              <a:off x="2116440" y="2446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8" name=""/>
            <p:cNvSpPr/>
            <p:nvPr/>
          </p:nvSpPr>
          <p:spPr>
            <a:xfrm>
              <a:off x="2141640" y="244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9" name=""/>
            <p:cNvSpPr/>
            <p:nvPr/>
          </p:nvSpPr>
          <p:spPr>
            <a:xfrm>
              <a:off x="2166840" y="244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0" name=""/>
            <p:cNvSpPr/>
            <p:nvPr/>
          </p:nvSpPr>
          <p:spPr>
            <a:xfrm>
              <a:off x="2192400" y="2446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1" name=""/>
            <p:cNvSpPr/>
            <p:nvPr/>
          </p:nvSpPr>
          <p:spPr>
            <a:xfrm>
              <a:off x="2217960" y="244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2" name=""/>
            <p:cNvSpPr/>
            <p:nvPr/>
          </p:nvSpPr>
          <p:spPr>
            <a:xfrm>
              <a:off x="2243160" y="245412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3" name=""/>
            <p:cNvSpPr/>
            <p:nvPr/>
          </p:nvSpPr>
          <p:spPr>
            <a:xfrm>
              <a:off x="226692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4" name=""/>
            <p:cNvSpPr/>
            <p:nvPr/>
          </p:nvSpPr>
          <p:spPr>
            <a:xfrm>
              <a:off x="2292840" y="2454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5" name=""/>
            <p:cNvSpPr/>
            <p:nvPr/>
          </p:nvSpPr>
          <p:spPr>
            <a:xfrm>
              <a:off x="231804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6" name=""/>
            <p:cNvSpPr/>
            <p:nvPr/>
          </p:nvSpPr>
          <p:spPr>
            <a:xfrm>
              <a:off x="2343600" y="2454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7" name=""/>
            <p:cNvSpPr/>
            <p:nvPr/>
          </p:nvSpPr>
          <p:spPr>
            <a:xfrm>
              <a:off x="236880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8" name=""/>
            <p:cNvSpPr/>
            <p:nvPr/>
          </p:nvSpPr>
          <p:spPr>
            <a:xfrm>
              <a:off x="2394360" y="245412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9" name=""/>
            <p:cNvSpPr/>
            <p:nvPr/>
          </p:nvSpPr>
          <p:spPr>
            <a:xfrm>
              <a:off x="241812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0" name=""/>
            <p:cNvSpPr/>
            <p:nvPr/>
          </p:nvSpPr>
          <p:spPr>
            <a:xfrm>
              <a:off x="2443680" y="2454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1" name=""/>
            <p:cNvSpPr/>
            <p:nvPr/>
          </p:nvSpPr>
          <p:spPr>
            <a:xfrm>
              <a:off x="246924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2" name=""/>
            <p:cNvSpPr/>
            <p:nvPr/>
          </p:nvSpPr>
          <p:spPr>
            <a:xfrm>
              <a:off x="249444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3" name=""/>
            <p:cNvSpPr/>
            <p:nvPr/>
          </p:nvSpPr>
          <p:spPr>
            <a:xfrm>
              <a:off x="2520000" y="2454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4" name=""/>
            <p:cNvSpPr/>
            <p:nvPr/>
          </p:nvSpPr>
          <p:spPr>
            <a:xfrm>
              <a:off x="254520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5" name=""/>
            <p:cNvSpPr/>
            <p:nvPr/>
          </p:nvSpPr>
          <p:spPr>
            <a:xfrm>
              <a:off x="256932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6" name=""/>
            <p:cNvSpPr/>
            <p:nvPr/>
          </p:nvSpPr>
          <p:spPr>
            <a:xfrm>
              <a:off x="259452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7" name=""/>
            <p:cNvSpPr/>
            <p:nvPr/>
          </p:nvSpPr>
          <p:spPr>
            <a:xfrm>
              <a:off x="262008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8" name=""/>
            <p:cNvSpPr/>
            <p:nvPr/>
          </p:nvSpPr>
          <p:spPr>
            <a:xfrm>
              <a:off x="264564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9" name=""/>
            <p:cNvSpPr/>
            <p:nvPr/>
          </p:nvSpPr>
          <p:spPr>
            <a:xfrm>
              <a:off x="2671200" y="2460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70" name=""/>
            <p:cNvSpPr/>
            <p:nvPr/>
          </p:nvSpPr>
          <p:spPr>
            <a:xfrm>
              <a:off x="269640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71" name=""/>
            <p:cNvSpPr/>
            <p:nvPr/>
          </p:nvSpPr>
          <p:spPr>
            <a:xfrm>
              <a:off x="272052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72" name=""/>
            <p:cNvSpPr/>
            <p:nvPr/>
          </p:nvSpPr>
          <p:spPr>
            <a:xfrm>
              <a:off x="274572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73" name=""/>
            <p:cNvSpPr/>
            <p:nvPr/>
          </p:nvSpPr>
          <p:spPr>
            <a:xfrm>
              <a:off x="2771280" y="2460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74" name=""/>
            <p:cNvSpPr/>
            <p:nvPr/>
          </p:nvSpPr>
          <p:spPr>
            <a:xfrm>
              <a:off x="279648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75" name=""/>
            <p:cNvSpPr/>
            <p:nvPr/>
          </p:nvSpPr>
          <p:spPr>
            <a:xfrm>
              <a:off x="282204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76" name=""/>
            <p:cNvSpPr/>
            <p:nvPr/>
          </p:nvSpPr>
          <p:spPr>
            <a:xfrm>
              <a:off x="284760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77" name=""/>
            <p:cNvSpPr/>
            <p:nvPr/>
          </p:nvSpPr>
          <p:spPr>
            <a:xfrm>
              <a:off x="2871720" y="2460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78" name=""/>
            <p:cNvSpPr/>
            <p:nvPr/>
          </p:nvSpPr>
          <p:spPr>
            <a:xfrm>
              <a:off x="289692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79" name=""/>
            <p:cNvSpPr/>
            <p:nvPr/>
          </p:nvSpPr>
          <p:spPr>
            <a:xfrm>
              <a:off x="2922480" y="2460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80" name=""/>
            <p:cNvSpPr/>
            <p:nvPr/>
          </p:nvSpPr>
          <p:spPr>
            <a:xfrm>
              <a:off x="2947680" y="246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81" name=""/>
            <p:cNvSpPr/>
            <p:nvPr/>
          </p:nvSpPr>
          <p:spPr>
            <a:xfrm>
              <a:off x="2972880" y="246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82" name=""/>
            <p:cNvSpPr/>
            <p:nvPr/>
          </p:nvSpPr>
          <p:spPr>
            <a:xfrm>
              <a:off x="2998800" y="2468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83" name=""/>
            <p:cNvSpPr/>
            <p:nvPr/>
          </p:nvSpPr>
          <p:spPr>
            <a:xfrm>
              <a:off x="3022560" y="2468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84" name=""/>
            <p:cNvSpPr/>
            <p:nvPr/>
          </p:nvSpPr>
          <p:spPr>
            <a:xfrm>
              <a:off x="3048120" y="246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85" name=""/>
            <p:cNvSpPr/>
            <p:nvPr/>
          </p:nvSpPr>
          <p:spPr>
            <a:xfrm>
              <a:off x="3073320" y="246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86" name=""/>
            <p:cNvSpPr/>
            <p:nvPr/>
          </p:nvSpPr>
          <p:spPr>
            <a:xfrm>
              <a:off x="3098880" y="2468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187" name=""/>
          <p:cNvGrpSpPr/>
          <p:nvPr/>
        </p:nvGrpSpPr>
        <p:grpSpPr>
          <a:xfrm>
            <a:off x="2048040" y="2432160"/>
            <a:ext cx="1075680" cy="453960"/>
            <a:chOff x="2048040" y="2432160"/>
            <a:chExt cx="1075680" cy="453960"/>
          </a:xfrm>
        </p:grpSpPr>
        <p:sp>
          <p:nvSpPr>
            <p:cNvPr id="4188" name=""/>
            <p:cNvSpPr/>
            <p:nvPr/>
          </p:nvSpPr>
          <p:spPr>
            <a:xfrm>
              <a:off x="2048040" y="2432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89" name=""/>
            <p:cNvSpPr/>
            <p:nvPr/>
          </p:nvSpPr>
          <p:spPr>
            <a:xfrm>
              <a:off x="2073240" y="244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90" name=""/>
            <p:cNvSpPr/>
            <p:nvPr/>
          </p:nvSpPr>
          <p:spPr>
            <a:xfrm>
              <a:off x="2098440" y="245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91" name=""/>
            <p:cNvSpPr/>
            <p:nvPr/>
          </p:nvSpPr>
          <p:spPr>
            <a:xfrm>
              <a:off x="2116800" y="2460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92" name=""/>
            <p:cNvSpPr/>
            <p:nvPr/>
          </p:nvSpPr>
          <p:spPr>
            <a:xfrm>
              <a:off x="2142360" y="2475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93" name=""/>
            <p:cNvSpPr/>
            <p:nvPr/>
          </p:nvSpPr>
          <p:spPr>
            <a:xfrm>
              <a:off x="2167560" y="24829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94" name=""/>
            <p:cNvSpPr/>
            <p:nvPr/>
          </p:nvSpPr>
          <p:spPr>
            <a:xfrm>
              <a:off x="2193120" y="2489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95" name=""/>
            <p:cNvSpPr/>
            <p:nvPr/>
          </p:nvSpPr>
          <p:spPr>
            <a:xfrm>
              <a:off x="2211480" y="2503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96" name=""/>
            <p:cNvSpPr/>
            <p:nvPr/>
          </p:nvSpPr>
          <p:spPr>
            <a:xfrm>
              <a:off x="2236680" y="2509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97" name=""/>
            <p:cNvSpPr/>
            <p:nvPr/>
          </p:nvSpPr>
          <p:spPr>
            <a:xfrm>
              <a:off x="2262240" y="2517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98" name=""/>
            <p:cNvSpPr/>
            <p:nvPr/>
          </p:nvSpPr>
          <p:spPr>
            <a:xfrm>
              <a:off x="2287440" y="253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99" name=""/>
            <p:cNvSpPr/>
            <p:nvPr/>
          </p:nvSpPr>
          <p:spPr>
            <a:xfrm>
              <a:off x="2305800" y="2538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00" name=""/>
            <p:cNvSpPr/>
            <p:nvPr/>
          </p:nvSpPr>
          <p:spPr>
            <a:xfrm>
              <a:off x="2331360" y="2552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01" name=""/>
            <p:cNvSpPr/>
            <p:nvPr/>
          </p:nvSpPr>
          <p:spPr>
            <a:xfrm>
              <a:off x="2356560" y="256068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02" name=""/>
            <p:cNvSpPr/>
            <p:nvPr/>
          </p:nvSpPr>
          <p:spPr>
            <a:xfrm>
              <a:off x="2382120" y="2567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03" name=""/>
            <p:cNvSpPr/>
            <p:nvPr/>
          </p:nvSpPr>
          <p:spPr>
            <a:xfrm>
              <a:off x="2400480" y="2581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04" name=""/>
            <p:cNvSpPr/>
            <p:nvPr/>
          </p:nvSpPr>
          <p:spPr>
            <a:xfrm>
              <a:off x="2425680" y="258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05" name=""/>
            <p:cNvSpPr/>
            <p:nvPr/>
          </p:nvSpPr>
          <p:spPr>
            <a:xfrm>
              <a:off x="2451240" y="2595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06" name=""/>
            <p:cNvSpPr/>
            <p:nvPr/>
          </p:nvSpPr>
          <p:spPr>
            <a:xfrm>
              <a:off x="2476440" y="26100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07" name=""/>
            <p:cNvSpPr/>
            <p:nvPr/>
          </p:nvSpPr>
          <p:spPr>
            <a:xfrm>
              <a:off x="2494800" y="2616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08" name=""/>
            <p:cNvSpPr/>
            <p:nvPr/>
          </p:nvSpPr>
          <p:spPr>
            <a:xfrm>
              <a:off x="2520360" y="26308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09" name=""/>
            <p:cNvSpPr/>
            <p:nvPr/>
          </p:nvSpPr>
          <p:spPr>
            <a:xfrm>
              <a:off x="2545560" y="2638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10" name=""/>
            <p:cNvSpPr/>
            <p:nvPr/>
          </p:nvSpPr>
          <p:spPr>
            <a:xfrm>
              <a:off x="2569680" y="2644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11" name=""/>
            <p:cNvSpPr/>
            <p:nvPr/>
          </p:nvSpPr>
          <p:spPr>
            <a:xfrm>
              <a:off x="2589480" y="2659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12" name=""/>
            <p:cNvSpPr/>
            <p:nvPr/>
          </p:nvSpPr>
          <p:spPr>
            <a:xfrm>
              <a:off x="2614680" y="2665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13" name=""/>
            <p:cNvSpPr/>
            <p:nvPr/>
          </p:nvSpPr>
          <p:spPr>
            <a:xfrm>
              <a:off x="2638800" y="2673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14" name=""/>
            <p:cNvSpPr/>
            <p:nvPr/>
          </p:nvSpPr>
          <p:spPr>
            <a:xfrm>
              <a:off x="2664360" y="2687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15" name=""/>
            <p:cNvSpPr/>
            <p:nvPr/>
          </p:nvSpPr>
          <p:spPr>
            <a:xfrm>
              <a:off x="2683800" y="2694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16" name=""/>
            <p:cNvSpPr/>
            <p:nvPr/>
          </p:nvSpPr>
          <p:spPr>
            <a:xfrm>
              <a:off x="2709360" y="27086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17" name=""/>
            <p:cNvSpPr/>
            <p:nvPr/>
          </p:nvSpPr>
          <p:spPr>
            <a:xfrm>
              <a:off x="2733480" y="27165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18" name=""/>
            <p:cNvSpPr/>
            <p:nvPr/>
          </p:nvSpPr>
          <p:spPr>
            <a:xfrm>
              <a:off x="2758680" y="2722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19" name=""/>
            <p:cNvSpPr/>
            <p:nvPr/>
          </p:nvSpPr>
          <p:spPr>
            <a:xfrm>
              <a:off x="2778480" y="2737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20" name=""/>
            <p:cNvSpPr/>
            <p:nvPr/>
          </p:nvSpPr>
          <p:spPr>
            <a:xfrm>
              <a:off x="2802600" y="27450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21" name=""/>
            <p:cNvSpPr/>
            <p:nvPr/>
          </p:nvSpPr>
          <p:spPr>
            <a:xfrm>
              <a:off x="2827800" y="2751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22" name=""/>
            <p:cNvSpPr/>
            <p:nvPr/>
          </p:nvSpPr>
          <p:spPr>
            <a:xfrm>
              <a:off x="2853000" y="276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23" name=""/>
            <p:cNvSpPr/>
            <p:nvPr/>
          </p:nvSpPr>
          <p:spPr>
            <a:xfrm>
              <a:off x="2871720" y="2772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24" name=""/>
            <p:cNvSpPr/>
            <p:nvPr/>
          </p:nvSpPr>
          <p:spPr>
            <a:xfrm>
              <a:off x="2896920" y="2786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25" name=""/>
            <p:cNvSpPr/>
            <p:nvPr/>
          </p:nvSpPr>
          <p:spPr>
            <a:xfrm>
              <a:off x="2922480" y="2794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26" name=""/>
            <p:cNvSpPr/>
            <p:nvPr/>
          </p:nvSpPr>
          <p:spPr>
            <a:xfrm>
              <a:off x="2947680" y="2800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27" name=""/>
            <p:cNvSpPr/>
            <p:nvPr/>
          </p:nvSpPr>
          <p:spPr>
            <a:xfrm>
              <a:off x="2966040" y="2814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28" name=""/>
            <p:cNvSpPr/>
            <p:nvPr/>
          </p:nvSpPr>
          <p:spPr>
            <a:xfrm>
              <a:off x="2991600" y="282276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29" name=""/>
            <p:cNvSpPr/>
            <p:nvPr/>
          </p:nvSpPr>
          <p:spPr>
            <a:xfrm>
              <a:off x="3016800" y="2829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30" name=""/>
            <p:cNvSpPr/>
            <p:nvPr/>
          </p:nvSpPr>
          <p:spPr>
            <a:xfrm>
              <a:off x="3042000" y="284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31" name=""/>
            <p:cNvSpPr/>
            <p:nvPr/>
          </p:nvSpPr>
          <p:spPr>
            <a:xfrm>
              <a:off x="3067560" y="2849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32" name=""/>
            <p:cNvSpPr/>
            <p:nvPr/>
          </p:nvSpPr>
          <p:spPr>
            <a:xfrm>
              <a:off x="3085920" y="2864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33" name=""/>
            <p:cNvSpPr/>
            <p:nvPr/>
          </p:nvSpPr>
          <p:spPr>
            <a:xfrm>
              <a:off x="3111120" y="2872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234" name=""/>
          <p:cNvGrpSpPr/>
          <p:nvPr/>
        </p:nvGrpSpPr>
        <p:grpSpPr>
          <a:xfrm>
            <a:off x="2028960" y="2411280"/>
            <a:ext cx="1082160" cy="906480"/>
            <a:chOff x="2028960" y="2411280"/>
            <a:chExt cx="1082160" cy="906480"/>
          </a:xfrm>
        </p:grpSpPr>
        <p:sp>
          <p:nvSpPr>
            <p:cNvPr id="4235" name=""/>
            <p:cNvSpPr/>
            <p:nvPr/>
          </p:nvSpPr>
          <p:spPr>
            <a:xfrm>
              <a:off x="2028960" y="2411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36" name=""/>
            <p:cNvSpPr/>
            <p:nvPr/>
          </p:nvSpPr>
          <p:spPr>
            <a:xfrm>
              <a:off x="2047320" y="2425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37" name=""/>
            <p:cNvSpPr/>
            <p:nvPr/>
          </p:nvSpPr>
          <p:spPr>
            <a:xfrm>
              <a:off x="2066760" y="244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38" name=""/>
            <p:cNvSpPr/>
            <p:nvPr/>
          </p:nvSpPr>
          <p:spPr>
            <a:xfrm>
              <a:off x="2092320" y="246060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39" name=""/>
            <p:cNvSpPr/>
            <p:nvPr/>
          </p:nvSpPr>
          <p:spPr>
            <a:xfrm>
              <a:off x="2110680" y="24825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40" name=""/>
            <p:cNvSpPr/>
            <p:nvPr/>
          </p:nvSpPr>
          <p:spPr>
            <a:xfrm>
              <a:off x="2129040" y="2495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41" name=""/>
            <p:cNvSpPr/>
            <p:nvPr/>
          </p:nvSpPr>
          <p:spPr>
            <a:xfrm>
              <a:off x="2148840" y="250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42" name=""/>
            <p:cNvSpPr/>
            <p:nvPr/>
          </p:nvSpPr>
          <p:spPr>
            <a:xfrm>
              <a:off x="2172960" y="253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43" name=""/>
            <p:cNvSpPr/>
            <p:nvPr/>
          </p:nvSpPr>
          <p:spPr>
            <a:xfrm>
              <a:off x="2192760" y="2546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44" name=""/>
            <p:cNvSpPr/>
            <p:nvPr/>
          </p:nvSpPr>
          <p:spPr>
            <a:xfrm>
              <a:off x="2210760" y="25603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45" name=""/>
            <p:cNvSpPr/>
            <p:nvPr/>
          </p:nvSpPr>
          <p:spPr>
            <a:xfrm>
              <a:off x="2230920" y="2581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46" name=""/>
            <p:cNvSpPr/>
            <p:nvPr/>
          </p:nvSpPr>
          <p:spPr>
            <a:xfrm>
              <a:off x="2248920" y="2595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47" name=""/>
            <p:cNvSpPr/>
            <p:nvPr/>
          </p:nvSpPr>
          <p:spPr>
            <a:xfrm>
              <a:off x="2274120" y="261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48" name=""/>
            <p:cNvSpPr/>
            <p:nvPr/>
          </p:nvSpPr>
          <p:spPr>
            <a:xfrm>
              <a:off x="2292840" y="2630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49" name=""/>
            <p:cNvSpPr/>
            <p:nvPr/>
          </p:nvSpPr>
          <p:spPr>
            <a:xfrm>
              <a:off x="2312640" y="2644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50" name=""/>
            <p:cNvSpPr/>
            <p:nvPr/>
          </p:nvSpPr>
          <p:spPr>
            <a:xfrm>
              <a:off x="2331000" y="2665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51" name=""/>
            <p:cNvSpPr/>
            <p:nvPr/>
          </p:nvSpPr>
          <p:spPr>
            <a:xfrm>
              <a:off x="2349360" y="2679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52" name=""/>
            <p:cNvSpPr/>
            <p:nvPr/>
          </p:nvSpPr>
          <p:spPr>
            <a:xfrm>
              <a:off x="2374920" y="2693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53" name=""/>
            <p:cNvSpPr/>
            <p:nvPr/>
          </p:nvSpPr>
          <p:spPr>
            <a:xfrm>
              <a:off x="2394360" y="271620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54" name=""/>
            <p:cNvSpPr/>
            <p:nvPr/>
          </p:nvSpPr>
          <p:spPr>
            <a:xfrm>
              <a:off x="2412720" y="2730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55" name=""/>
            <p:cNvSpPr/>
            <p:nvPr/>
          </p:nvSpPr>
          <p:spPr>
            <a:xfrm>
              <a:off x="2431080" y="2751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56" name=""/>
            <p:cNvSpPr/>
            <p:nvPr/>
          </p:nvSpPr>
          <p:spPr>
            <a:xfrm>
              <a:off x="2456280" y="2765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57" name=""/>
            <p:cNvSpPr/>
            <p:nvPr/>
          </p:nvSpPr>
          <p:spPr>
            <a:xfrm>
              <a:off x="2476440" y="27795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58" name=""/>
            <p:cNvSpPr/>
            <p:nvPr/>
          </p:nvSpPr>
          <p:spPr>
            <a:xfrm>
              <a:off x="2494440" y="280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59" name=""/>
            <p:cNvSpPr/>
            <p:nvPr/>
          </p:nvSpPr>
          <p:spPr>
            <a:xfrm>
              <a:off x="2513160" y="2814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60" name=""/>
            <p:cNvSpPr/>
            <p:nvPr/>
          </p:nvSpPr>
          <p:spPr>
            <a:xfrm>
              <a:off x="2532600" y="2828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61" name=""/>
            <p:cNvSpPr/>
            <p:nvPr/>
          </p:nvSpPr>
          <p:spPr>
            <a:xfrm>
              <a:off x="2558160" y="28494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62" name=""/>
            <p:cNvSpPr/>
            <p:nvPr/>
          </p:nvSpPr>
          <p:spPr>
            <a:xfrm>
              <a:off x="2576520" y="2863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63" name=""/>
            <p:cNvSpPr/>
            <p:nvPr/>
          </p:nvSpPr>
          <p:spPr>
            <a:xfrm>
              <a:off x="2594880" y="2885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64" name=""/>
            <p:cNvSpPr/>
            <p:nvPr/>
          </p:nvSpPr>
          <p:spPr>
            <a:xfrm>
              <a:off x="2614680" y="2900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65" name=""/>
            <p:cNvSpPr/>
            <p:nvPr/>
          </p:nvSpPr>
          <p:spPr>
            <a:xfrm>
              <a:off x="2633040" y="291456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66" name=""/>
            <p:cNvSpPr/>
            <p:nvPr/>
          </p:nvSpPr>
          <p:spPr>
            <a:xfrm>
              <a:off x="2658240" y="293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67" name=""/>
            <p:cNvSpPr/>
            <p:nvPr/>
          </p:nvSpPr>
          <p:spPr>
            <a:xfrm>
              <a:off x="2676600" y="2949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68" name=""/>
            <p:cNvSpPr/>
            <p:nvPr/>
          </p:nvSpPr>
          <p:spPr>
            <a:xfrm>
              <a:off x="2696400" y="2970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69" name=""/>
            <p:cNvSpPr/>
            <p:nvPr/>
          </p:nvSpPr>
          <p:spPr>
            <a:xfrm>
              <a:off x="2714760" y="2984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70" name=""/>
            <p:cNvSpPr/>
            <p:nvPr/>
          </p:nvSpPr>
          <p:spPr>
            <a:xfrm>
              <a:off x="2740320" y="29988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71" name=""/>
            <p:cNvSpPr/>
            <p:nvPr/>
          </p:nvSpPr>
          <p:spPr>
            <a:xfrm>
              <a:off x="2758680" y="3019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72" name=""/>
            <p:cNvSpPr/>
            <p:nvPr/>
          </p:nvSpPr>
          <p:spPr>
            <a:xfrm>
              <a:off x="2778480" y="30337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73" name=""/>
            <p:cNvSpPr/>
            <p:nvPr/>
          </p:nvSpPr>
          <p:spPr>
            <a:xfrm>
              <a:off x="2796840" y="304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74" name=""/>
            <p:cNvSpPr/>
            <p:nvPr/>
          </p:nvSpPr>
          <p:spPr>
            <a:xfrm>
              <a:off x="2814840" y="30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75" name=""/>
            <p:cNvSpPr/>
            <p:nvPr/>
          </p:nvSpPr>
          <p:spPr>
            <a:xfrm>
              <a:off x="2840400" y="30844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76" name=""/>
            <p:cNvSpPr/>
            <p:nvPr/>
          </p:nvSpPr>
          <p:spPr>
            <a:xfrm>
              <a:off x="2860560" y="31050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77" name=""/>
            <p:cNvSpPr/>
            <p:nvPr/>
          </p:nvSpPr>
          <p:spPr>
            <a:xfrm>
              <a:off x="2878560" y="311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78" name=""/>
            <p:cNvSpPr/>
            <p:nvPr/>
          </p:nvSpPr>
          <p:spPr>
            <a:xfrm>
              <a:off x="2896920" y="313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79" name=""/>
            <p:cNvSpPr/>
            <p:nvPr/>
          </p:nvSpPr>
          <p:spPr>
            <a:xfrm>
              <a:off x="2916720" y="3154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80" name=""/>
            <p:cNvSpPr/>
            <p:nvPr/>
          </p:nvSpPr>
          <p:spPr>
            <a:xfrm>
              <a:off x="2941920" y="31683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81" name=""/>
            <p:cNvSpPr/>
            <p:nvPr/>
          </p:nvSpPr>
          <p:spPr>
            <a:xfrm>
              <a:off x="2960640" y="3182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82" name=""/>
            <p:cNvSpPr/>
            <p:nvPr/>
          </p:nvSpPr>
          <p:spPr>
            <a:xfrm>
              <a:off x="2979000" y="320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83" name=""/>
            <p:cNvSpPr/>
            <p:nvPr/>
          </p:nvSpPr>
          <p:spPr>
            <a:xfrm>
              <a:off x="2998800" y="3217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84" name=""/>
            <p:cNvSpPr/>
            <p:nvPr/>
          </p:nvSpPr>
          <p:spPr>
            <a:xfrm>
              <a:off x="3022560" y="3240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85" name=""/>
            <p:cNvSpPr/>
            <p:nvPr/>
          </p:nvSpPr>
          <p:spPr>
            <a:xfrm>
              <a:off x="3042360" y="3254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86" name=""/>
            <p:cNvSpPr/>
            <p:nvPr/>
          </p:nvSpPr>
          <p:spPr>
            <a:xfrm>
              <a:off x="3060720" y="326844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87" name=""/>
            <p:cNvSpPr/>
            <p:nvPr/>
          </p:nvSpPr>
          <p:spPr>
            <a:xfrm>
              <a:off x="3080160" y="328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88" name=""/>
            <p:cNvSpPr/>
            <p:nvPr/>
          </p:nvSpPr>
          <p:spPr>
            <a:xfrm>
              <a:off x="3098880" y="3303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289" name=""/>
          <p:cNvGrpSpPr/>
          <p:nvPr/>
        </p:nvGrpSpPr>
        <p:grpSpPr>
          <a:xfrm>
            <a:off x="2035080" y="2425680"/>
            <a:ext cx="1101600" cy="1344600"/>
            <a:chOff x="2035080" y="2425680"/>
            <a:chExt cx="1101600" cy="1344600"/>
          </a:xfrm>
        </p:grpSpPr>
        <p:sp>
          <p:nvSpPr>
            <p:cNvPr id="4290" name=""/>
            <p:cNvSpPr/>
            <p:nvPr/>
          </p:nvSpPr>
          <p:spPr>
            <a:xfrm>
              <a:off x="2035080" y="2425680"/>
              <a:ext cx="1050840" cy="1280880"/>
            </a:xfrm>
            <a:prstGeom prst="line">
              <a:avLst/>
            </a:prstGeom>
            <a:ln w="2052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91" name=""/>
            <p:cNvSpPr/>
            <p:nvPr/>
          </p:nvSpPr>
          <p:spPr>
            <a:xfrm>
              <a:off x="3035160" y="3657600"/>
              <a:ext cx="101520" cy="112680"/>
            </a:xfrm>
            <a:custGeom>
              <a:avLst/>
              <a:gdLst/>
              <a:ahLst/>
              <a:rect l="l" t="t" r="r" b="b"/>
              <a:pathLst>
                <a:path w="72" h="71">
                  <a:moveTo>
                    <a:pt x="0" y="44"/>
                  </a:moveTo>
                  <a:lnTo>
                    <a:pt x="72" y="71"/>
                  </a:lnTo>
                  <a:lnTo>
                    <a:pt x="49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292" name=""/>
          <p:cNvGrpSpPr/>
          <p:nvPr/>
        </p:nvGrpSpPr>
        <p:grpSpPr>
          <a:xfrm>
            <a:off x="2048040" y="2446200"/>
            <a:ext cx="1069560" cy="1741320"/>
            <a:chOff x="2048040" y="2446200"/>
            <a:chExt cx="1069560" cy="1741320"/>
          </a:xfrm>
        </p:grpSpPr>
        <p:sp>
          <p:nvSpPr>
            <p:cNvPr id="4293" name=""/>
            <p:cNvSpPr/>
            <p:nvPr/>
          </p:nvSpPr>
          <p:spPr>
            <a:xfrm>
              <a:off x="2048040" y="2446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94" name=""/>
            <p:cNvSpPr/>
            <p:nvPr/>
          </p:nvSpPr>
          <p:spPr>
            <a:xfrm>
              <a:off x="2060280" y="246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95" name=""/>
            <p:cNvSpPr/>
            <p:nvPr/>
          </p:nvSpPr>
          <p:spPr>
            <a:xfrm>
              <a:off x="2080080" y="2495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96" name=""/>
            <p:cNvSpPr/>
            <p:nvPr/>
          </p:nvSpPr>
          <p:spPr>
            <a:xfrm>
              <a:off x="2093040" y="25174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97" name=""/>
            <p:cNvSpPr/>
            <p:nvPr/>
          </p:nvSpPr>
          <p:spPr>
            <a:xfrm>
              <a:off x="2104200" y="2538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98" name=""/>
            <p:cNvSpPr/>
            <p:nvPr/>
          </p:nvSpPr>
          <p:spPr>
            <a:xfrm>
              <a:off x="2117160" y="256032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99" name=""/>
            <p:cNvSpPr/>
            <p:nvPr/>
          </p:nvSpPr>
          <p:spPr>
            <a:xfrm>
              <a:off x="2136600" y="258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00" name=""/>
            <p:cNvSpPr/>
            <p:nvPr/>
          </p:nvSpPr>
          <p:spPr>
            <a:xfrm>
              <a:off x="2149200" y="2609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01" name=""/>
            <p:cNvSpPr/>
            <p:nvPr/>
          </p:nvSpPr>
          <p:spPr>
            <a:xfrm>
              <a:off x="2162160" y="26305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02" name=""/>
            <p:cNvSpPr/>
            <p:nvPr/>
          </p:nvSpPr>
          <p:spPr>
            <a:xfrm>
              <a:off x="2173320" y="2658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03" name=""/>
            <p:cNvSpPr/>
            <p:nvPr/>
          </p:nvSpPr>
          <p:spPr>
            <a:xfrm>
              <a:off x="2193120" y="2679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04" name=""/>
            <p:cNvSpPr/>
            <p:nvPr/>
          </p:nvSpPr>
          <p:spPr>
            <a:xfrm>
              <a:off x="2205720" y="2701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05" name=""/>
            <p:cNvSpPr/>
            <p:nvPr/>
          </p:nvSpPr>
          <p:spPr>
            <a:xfrm>
              <a:off x="2218680" y="2730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06" name=""/>
            <p:cNvSpPr/>
            <p:nvPr/>
          </p:nvSpPr>
          <p:spPr>
            <a:xfrm>
              <a:off x="2236680" y="2751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07" name=""/>
            <p:cNvSpPr/>
            <p:nvPr/>
          </p:nvSpPr>
          <p:spPr>
            <a:xfrm>
              <a:off x="2249640" y="277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08" name=""/>
            <p:cNvSpPr/>
            <p:nvPr/>
          </p:nvSpPr>
          <p:spPr>
            <a:xfrm>
              <a:off x="2262240" y="2793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09" name=""/>
            <p:cNvSpPr/>
            <p:nvPr/>
          </p:nvSpPr>
          <p:spPr>
            <a:xfrm>
              <a:off x="2274840" y="28224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10" name=""/>
            <p:cNvSpPr/>
            <p:nvPr/>
          </p:nvSpPr>
          <p:spPr>
            <a:xfrm>
              <a:off x="2293560" y="2842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11" name=""/>
            <p:cNvSpPr/>
            <p:nvPr/>
          </p:nvSpPr>
          <p:spPr>
            <a:xfrm>
              <a:off x="2305800" y="2863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12" name=""/>
            <p:cNvSpPr/>
            <p:nvPr/>
          </p:nvSpPr>
          <p:spPr>
            <a:xfrm>
              <a:off x="2318760" y="289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13" name=""/>
            <p:cNvSpPr/>
            <p:nvPr/>
          </p:nvSpPr>
          <p:spPr>
            <a:xfrm>
              <a:off x="2331360" y="29145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14" name=""/>
            <p:cNvSpPr/>
            <p:nvPr/>
          </p:nvSpPr>
          <p:spPr>
            <a:xfrm>
              <a:off x="2349720" y="293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15" name=""/>
            <p:cNvSpPr/>
            <p:nvPr/>
          </p:nvSpPr>
          <p:spPr>
            <a:xfrm>
              <a:off x="2362680" y="2955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16" name=""/>
            <p:cNvSpPr/>
            <p:nvPr/>
          </p:nvSpPr>
          <p:spPr>
            <a:xfrm>
              <a:off x="2375280" y="2984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17" name=""/>
            <p:cNvSpPr/>
            <p:nvPr/>
          </p:nvSpPr>
          <p:spPr>
            <a:xfrm>
              <a:off x="2395080" y="3006720"/>
              <a:ext cx="1152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18" name=""/>
            <p:cNvSpPr/>
            <p:nvPr/>
          </p:nvSpPr>
          <p:spPr>
            <a:xfrm>
              <a:off x="2406600" y="3027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19" name=""/>
            <p:cNvSpPr/>
            <p:nvPr/>
          </p:nvSpPr>
          <p:spPr>
            <a:xfrm>
              <a:off x="2418840" y="3055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20" name=""/>
            <p:cNvSpPr/>
            <p:nvPr/>
          </p:nvSpPr>
          <p:spPr>
            <a:xfrm>
              <a:off x="2431800" y="3076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21" name=""/>
            <p:cNvSpPr/>
            <p:nvPr/>
          </p:nvSpPr>
          <p:spPr>
            <a:xfrm>
              <a:off x="2451600" y="3097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22" name=""/>
            <p:cNvSpPr/>
            <p:nvPr/>
          </p:nvSpPr>
          <p:spPr>
            <a:xfrm>
              <a:off x="2464200" y="311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23" name=""/>
            <p:cNvSpPr/>
            <p:nvPr/>
          </p:nvSpPr>
          <p:spPr>
            <a:xfrm>
              <a:off x="2476800" y="31478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24" name=""/>
            <p:cNvSpPr/>
            <p:nvPr/>
          </p:nvSpPr>
          <p:spPr>
            <a:xfrm>
              <a:off x="2487960" y="316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25" name=""/>
            <p:cNvSpPr/>
            <p:nvPr/>
          </p:nvSpPr>
          <p:spPr>
            <a:xfrm>
              <a:off x="2507760" y="3189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26" name=""/>
            <p:cNvSpPr/>
            <p:nvPr/>
          </p:nvSpPr>
          <p:spPr>
            <a:xfrm>
              <a:off x="2520720" y="3217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27" name=""/>
            <p:cNvSpPr/>
            <p:nvPr/>
          </p:nvSpPr>
          <p:spPr>
            <a:xfrm>
              <a:off x="2533320" y="3240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28" name=""/>
            <p:cNvSpPr/>
            <p:nvPr/>
          </p:nvSpPr>
          <p:spPr>
            <a:xfrm>
              <a:off x="2545920" y="3260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29" name=""/>
            <p:cNvSpPr/>
            <p:nvPr/>
          </p:nvSpPr>
          <p:spPr>
            <a:xfrm>
              <a:off x="2564280" y="328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30" name=""/>
            <p:cNvSpPr/>
            <p:nvPr/>
          </p:nvSpPr>
          <p:spPr>
            <a:xfrm>
              <a:off x="2577240" y="3309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31" name=""/>
            <p:cNvSpPr/>
            <p:nvPr/>
          </p:nvSpPr>
          <p:spPr>
            <a:xfrm>
              <a:off x="2589840" y="3332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32" name=""/>
            <p:cNvSpPr/>
            <p:nvPr/>
          </p:nvSpPr>
          <p:spPr>
            <a:xfrm>
              <a:off x="2608200" y="3352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33" name=""/>
            <p:cNvSpPr/>
            <p:nvPr/>
          </p:nvSpPr>
          <p:spPr>
            <a:xfrm>
              <a:off x="2620800" y="3381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34" name=""/>
            <p:cNvSpPr/>
            <p:nvPr/>
          </p:nvSpPr>
          <p:spPr>
            <a:xfrm>
              <a:off x="2633760" y="34020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35" name=""/>
            <p:cNvSpPr/>
            <p:nvPr/>
          </p:nvSpPr>
          <p:spPr>
            <a:xfrm>
              <a:off x="2646360" y="3423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36" name=""/>
            <p:cNvSpPr/>
            <p:nvPr/>
          </p:nvSpPr>
          <p:spPr>
            <a:xfrm>
              <a:off x="2664720" y="3450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37" name=""/>
            <p:cNvSpPr/>
            <p:nvPr/>
          </p:nvSpPr>
          <p:spPr>
            <a:xfrm>
              <a:off x="2677320" y="347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38" name=""/>
            <p:cNvSpPr/>
            <p:nvPr/>
          </p:nvSpPr>
          <p:spPr>
            <a:xfrm>
              <a:off x="2689920" y="3493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39" name=""/>
            <p:cNvSpPr/>
            <p:nvPr/>
          </p:nvSpPr>
          <p:spPr>
            <a:xfrm>
              <a:off x="2702880" y="351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40" name=""/>
            <p:cNvSpPr/>
            <p:nvPr/>
          </p:nvSpPr>
          <p:spPr>
            <a:xfrm>
              <a:off x="2721240" y="3543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41" name=""/>
            <p:cNvSpPr/>
            <p:nvPr/>
          </p:nvSpPr>
          <p:spPr>
            <a:xfrm>
              <a:off x="2733840" y="3565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42" name=""/>
            <p:cNvSpPr/>
            <p:nvPr/>
          </p:nvSpPr>
          <p:spPr>
            <a:xfrm>
              <a:off x="2746440" y="3585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43" name=""/>
            <p:cNvSpPr/>
            <p:nvPr/>
          </p:nvSpPr>
          <p:spPr>
            <a:xfrm>
              <a:off x="2766240" y="3614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44" name=""/>
            <p:cNvSpPr/>
            <p:nvPr/>
          </p:nvSpPr>
          <p:spPr>
            <a:xfrm>
              <a:off x="2779200" y="3635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45" name=""/>
            <p:cNvSpPr/>
            <p:nvPr/>
          </p:nvSpPr>
          <p:spPr>
            <a:xfrm>
              <a:off x="2791440" y="365760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46" name=""/>
            <p:cNvSpPr/>
            <p:nvPr/>
          </p:nvSpPr>
          <p:spPr>
            <a:xfrm>
              <a:off x="2802960" y="36860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47" name=""/>
            <p:cNvSpPr/>
            <p:nvPr/>
          </p:nvSpPr>
          <p:spPr>
            <a:xfrm>
              <a:off x="2822760" y="3706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48" name=""/>
            <p:cNvSpPr/>
            <p:nvPr/>
          </p:nvSpPr>
          <p:spPr>
            <a:xfrm>
              <a:off x="283536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49" name=""/>
            <p:cNvSpPr/>
            <p:nvPr/>
          </p:nvSpPr>
          <p:spPr>
            <a:xfrm>
              <a:off x="2848320" y="3749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50" name=""/>
            <p:cNvSpPr/>
            <p:nvPr/>
          </p:nvSpPr>
          <p:spPr>
            <a:xfrm>
              <a:off x="2860920" y="377820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51" name=""/>
            <p:cNvSpPr/>
            <p:nvPr/>
          </p:nvSpPr>
          <p:spPr>
            <a:xfrm>
              <a:off x="2879280" y="3798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52" name=""/>
            <p:cNvSpPr/>
            <p:nvPr/>
          </p:nvSpPr>
          <p:spPr>
            <a:xfrm>
              <a:off x="2892240" y="3819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53" name=""/>
            <p:cNvSpPr/>
            <p:nvPr/>
          </p:nvSpPr>
          <p:spPr>
            <a:xfrm>
              <a:off x="2904480" y="3848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54" name=""/>
            <p:cNvSpPr/>
            <p:nvPr/>
          </p:nvSpPr>
          <p:spPr>
            <a:xfrm>
              <a:off x="2923200" y="387036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55" name=""/>
            <p:cNvSpPr/>
            <p:nvPr/>
          </p:nvSpPr>
          <p:spPr>
            <a:xfrm>
              <a:off x="2935800" y="3890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56" name=""/>
            <p:cNvSpPr/>
            <p:nvPr/>
          </p:nvSpPr>
          <p:spPr>
            <a:xfrm>
              <a:off x="2948400" y="3911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57" name=""/>
            <p:cNvSpPr/>
            <p:nvPr/>
          </p:nvSpPr>
          <p:spPr>
            <a:xfrm>
              <a:off x="2961360" y="3940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58" name=""/>
            <p:cNvSpPr/>
            <p:nvPr/>
          </p:nvSpPr>
          <p:spPr>
            <a:xfrm>
              <a:off x="2979360" y="39621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59" name=""/>
            <p:cNvSpPr/>
            <p:nvPr/>
          </p:nvSpPr>
          <p:spPr>
            <a:xfrm>
              <a:off x="2992320" y="3983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60" name=""/>
            <p:cNvSpPr/>
            <p:nvPr/>
          </p:nvSpPr>
          <p:spPr>
            <a:xfrm>
              <a:off x="3004920" y="4011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61" name=""/>
            <p:cNvSpPr/>
            <p:nvPr/>
          </p:nvSpPr>
          <p:spPr>
            <a:xfrm>
              <a:off x="3017520" y="4032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62" name=""/>
            <p:cNvSpPr/>
            <p:nvPr/>
          </p:nvSpPr>
          <p:spPr>
            <a:xfrm>
              <a:off x="3035880" y="4052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63" name=""/>
            <p:cNvSpPr/>
            <p:nvPr/>
          </p:nvSpPr>
          <p:spPr>
            <a:xfrm>
              <a:off x="3048840" y="4074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64" name=""/>
            <p:cNvSpPr/>
            <p:nvPr/>
          </p:nvSpPr>
          <p:spPr>
            <a:xfrm>
              <a:off x="3061440" y="41036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65" name=""/>
            <p:cNvSpPr/>
            <p:nvPr/>
          </p:nvSpPr>
          <p:spPr>
            <a:xfrm>
              <a:off x="3080880" y="4124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66" name=""/>
            <p:cNvSpPr/>
            <p:nvPr/>
          </p:nvSpPr>
          <p:spPr>
            <a:xfrm>
              <a:off x="3093840" y="41446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67" name=""/>
            <p:cNvSpPr/>
            <p:nvPr/>
          </p:nvSpPr>
          <p:spPr>
            <a:xfrm>
              <a:off x="3105000" y="4173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368" name=""/>
          <p:cNvGrpSpPr/>
          <p:nvPr/>
        </p:nvGrpSpPr>
        <p:grpSpPr>
          <a:xfrm>
            <a:off x="3232080" y="1611360"/>
            <a:ext cx="1087200" cy="2130120"/>
            <a:chOff x="3232080" y="1611360"/>
            <a:chExt cx="1087200" cy="2130120"/>
          </a:xfrm>
        </p:grpSpPr>
        <p:sp>
          <p:nvSpPr>
            <p:cNvPr id="4369" name=""/>
            <p:cNvSpPr/>
            <p:nvPr/>
          </p:nvSpPr>
          <p:spPr>
            <a:xfrm flipV="1">
              <a:off x="3232080" y="1689120"/>
              <a:ext cx="1056240" cy="2052360"/>
            </a:xfrm>
            <a:prstGeom prst="line">
              <a:avLst/>
            </a:prstGeom>
            <a:ln w="2052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70" name=""/>
            <p:cNvSpPr/>
            <p:nvPr/>
          </p:nvSpPr>
          <p:spPr>
            <a:xfrm>
              <a:off x="4237560" y="1611360"/>
              <a:ext cx="81720" cy="120960"/>
            </a:xfrm>
            <a:custGeom>
              <a:avLst/>
              <a:gdLst/>
              <a:ahLst/>
              <a:rect l="l" t="t" r="r" b="b"/>
              <a:pathLst>
                <a:path w="58" h="76">
                  <a:moveTo>
                    <a:pt x="58" y="76"/>
                  </a:moveTo>
                  <a:lnTo>
                    <a:pt x="58" y="0"/>
                  </a:lnTo>
                  <a:lnTo>
                    <a:pt x="0" y="45"/>
                  </a:lnTo>
                  <a:lnTo>
                    <a:pt x="58" y="76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371" name=""/>
          <p:cNvGrpSpPr/>
          <p:nvPr/>
        </p:nvGrpSpPr>
        <p:grpSpPr>
          <a:xfrm>
            <a:off x="3224160" y="2077920"/>
            <a:ext cx="1114200" cy="1671480"/>
            <a:chOff x="3224160" y="2077920"/>
            <a:chExt cx="1114200" cy="1671480"/>
          </a:xfrm>
        </p:grpSpPr>
        <p:sp>
          <p:nvSpPr>
            <p:cNvPr id="4372" name=""/>
            <p:cNvSpPr/>
            <p:nvPr/>
          </p:nvSpPr>
          <p:spPr>
            <a:xfrm>
              <a:off x="322416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73" name=""/>
            <p:cNvSpPr/>
            <p:nvPr/>
          </p:nvSpPr>
          <p:spPr>
            <a:xfrm>
              <a:off x="3236760" y="3713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74" name=""/>
            <p:cNvSpPr/>
            <p:nvPr/>
          </p:nvSpPr>
          <p:spPr>
            <a:xfrm>
              <a:off x="3255120" y="3692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75" name=""/>
            <p:cNvSpPr/>
            <p:nvPr/>
          </p:nvSpPr>
          <p:spPr>
            <a:xfrm>
              <a:off x="3267720" y="3663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76" name=""/>
            <p:cNvSpPr/>
            <p:nvPr/>
          </p:nvSpPr>
          <p:spPr>
            <a:xfrm>
              <a:off x="3287520" y="3643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77" name=""/>
            <p:cNvSpPr/>
            <p:nvPr/>
          </p:nvSpPr>
          <p:spPr>
            <a:xfrm>
              <a:off x="3300120" y="3620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78" name=""/>
            <p:cNvSpPr/>
            <p:nvPr/>
          </p:nvSpPr>
          <p:spPr>
            <a:xfrm>
              <a:off x="3313080" y="3600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79" name=""/>
            <p:cNvSpPr/>
            <p:nvPr/>
          </p:nvSpPr>
          <p:spPr>
            <a:xfrm>
              <a:off x="3331080" y="3579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80" name=""/>
            <p:cNvSpPr/>
            <p:nvPr/>
          </p:nvSpPr>
          <p:spPr>
            <a:xfrm>
              <a:off x="3344040" y="3551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81" name=""/>
            <p:cNvSpPr/>
            <p:nvPr/>
          </p:nvSpPr>
          <p:spPr>
            <a:xfrm>
              <a:off x="3362040" y="35305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82" name=""/>
            <p:cNvSpPr/>
            <p:nvPr/>
          </p:nvSpPr>
          <p:spPr>
            <a:xfrm>
              <a:off x="3375000" y="350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83" name=""/>
            <p:cNvSpPr/>
            <p:nvPr/>
          </p:nvSpPr>
          <p:spPr>
            <a:xfrm>
              <a:off x="3387600" y="3487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84" name=""/>
            <p:cNvSpPr/>
            <p:nvPr/>
          </p:nvSpPr>
          <p:spPr>
            <a:xfrm>
              <a:off x="3407400" y="34653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85" name=""/>
            <p:cNvSpPr/>
            <p:nvPr/>
          </p:nvSpPr>
          <p:spPr>
            <a:xfrm>
              <a:off x="3418920" y="343836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86" name=""/>
            <p:cNvSpPr/>
            <p:nvPr/>
          </p:nvSpPr>
          <p:spPr>
            <a:xfrm>
              <a:off x="3438360" y="341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87" name=""/>
            <p:cNvSpPr/>
            <p:nvPr/>
          </p:nvSpPr>
          <p:spPr>
            <a:xfrm>
              <a:off x="3450960" y="339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88" name=""/>
            <p:cNvSpPr/>
            <p:nvPr/>
          </p:nvSpPr>
          <p:spPr>
            <a:xfrm>
              <a:off x="3463920" y="3373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89" name=""/>
            <p:cNvSpPr/>
            <p:nvPr/>
          </p:nvSpPr>
          <p:spPr>
            <a:xfrm>
              <a:off x="3482280" y="3352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90" name=""/>
            <p:cNvSpPr/>
            <p:nvPr/>
          </p:nvSpPr>
          <p:spPr>
            <a:xfrm>
              <a:off x="3494880" y="3324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91" name=""/>
            <p:cNvSpPr/>
            <p:nvPr/>
          </p:nvSpPr>
          <p:spPr>
            <a:xfrm>
              <a:off x="3507840" y="3303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92" name=""/>
            <p:cNvSpPr/>
            <p:nvPr/>
          </p:nvSpPr>
          <p:spPr>
            <a:xfrm>
              <a:off x="3525840" y="3281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93" name=""/>
            <p:cNvSpPr/>
            <p:nvPr/>
          </p:nvSpPr>
          <p:spPr>
            <a:xfrm>
              <a:off x="3538800" y="3260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94" name=""/>
            <p:cNvSpPr/>
            <p:nvPr/>
          </p:nvSpPr>
          <p:spPr>
            <a:xfrm>
              <a:off x="3558240" y="32320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95" name=""/>
            <p:cNvSpPr/>
            <p:nvPr/>
          </p:nvSpPr>
          <p:spPr>
            <a:xfrm>
              <a:off x="3569760" y="3211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96" name=""/>
            <p:cNvSpPr/>
            <p:nvPr/>
          </p:nvSpPr>
          <p:spPr>
            <a:xfrm>
              <a:off x="3582360" y="3189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97" name=""/>
            <p:cNvSpPr/>
            <p:nvPr/>
          </p:nvSpPr>
          <p:spPr>
            <a:xfrm>
              <a:off x="3602160" y="316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98" name=""/>
            <p:cNvSpPr/>
            <p:nvPr/>
          </p:nvSpPr>
          <p:spPr>
            <a:xfrm>
              <a:off x="3614760" y="3147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99" name=""/>
            <p:cNvSpPr/>
            <p:nvPr/>
          </p:nvSpPr>
          <p:spPr>
            <a:xfrm>
              <a:off x="3633120" y="311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00" name=""/>
            <p:cNvSpPr/>
            <p:nvPr/>
          </p:nvSpPr>
          <p:spPr>
            <a:xfrm>
              <a:off x="3646080" y="3097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01" name=""/>
            <p:cNvSpPr/>
            <p:nvPr/>
          </p:nvSpPr>
          <p:spPr>
            <a:xfrm>
              <a:off x="3658320" y="3076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02" name=""/>
            <p:cNvSpPr/>
            <p:nvPr/>
          </p:nvSpPr>
          <p:spPr>
            <a:xfrm>
              <a:off x="3677040" y="3055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03" name=""/>
            <p:cNvSpPr/>
            <p:nvPr/>
          </p:nvSpPr>
          <p:spPr>
            <a:xfrm>
              <a:off x="3689640" y="3033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04" name=""/>
            <p:cNvSpPr/>
            <p:nvPr/>
          </p:nvSpPr>
          <p:spPr>
            <a:xfrm>
              <a:off x="3709440" y="300672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05" name=""/>
            <p:cNvSpPr/>
            <p:nvPr/>
          </p:nvSpPr>
          <p:spPr>
            <a:xfrm>
              <a:off x="3720600" y="2984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06" name=""/>
            <p:cNvSpPr/>
            <p:nvPr/>
          </p:nvSpPr>
          <p:spPr>
            <a:xfrm>
              <a:off x="3733200" y="2963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07" name=""/>
            <p:cNvSpPr/>
            <p:nvPr/>
          </p:nvSpPr>
          <p:spPr>
            <a:xfrm>
              <a:off x="3753000" y="2941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08" name=""/>
            <p:cNvSpPr/>
            <p:nvPr/>
          </p:nvSpPr>
          <p:spPr>
            <a:xfrm>
              <a:off x="3765960" y="2921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09" name=""/>
            <p:cNvSpPr/>
            <p:nvPr/>
          </p:nvSpPr>
          <p:spPr>
            <a:xfrm>
              <a:off x="3784320" y="289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10" name=""/>
            <p:cNvSpPr/>
            <p:nvPr/>
          </p:nvSpPr>
          <p:spPr>
            <a:xfrm>
              <a:off x="3796920" y="28717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11" name=""/>
            <p:cNvSpPr/>
            <p:nvPr/>
          </p:nvSpPr>
          <p:spPr>
            <a:xfrm>
              <a:off x="3809520" y="2849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12" name=""/>
            <p:cNvSpPr/>
            <p:nvPr/>
          </p:nvSpPr>
          <p:spPr>
            <a:xfrm>
              <a:off x="3827880" y="28288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13" name=""/>
            <p:cNvSpPr/>
            <p:nvPr/>
          </p:nvSpPr>
          <p:spPr>
            <a:xfrm>
              <a:off x="3840480" y="280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14" name=""/>
            <p:cNvSpPr/>
            <p:nvPr/>
          </p:nvSpPr>
          <p:spPr>
            <a:xfrm>
              <a:off x="3860280" y="277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15" name=""/>
            <p:cNvSpPr/>
            <p:nvPr/>
          </p:nvSpPr>
          <p:spPr>
            <a:xfrm>
              <a:off x="3873240" y="27572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16" name=""/>
            <p:cNvSpPr/>
            <p:nvPr/>
          </p:nvSpPr>
          <p:spPr>
            <a:xfrm>
              <a:off x="3884400" y="2736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17" name=""/>
            <p:cNvSpPr/>
            <p:nvPr/>
          </p:nvSpPr>
          <p:spPr>
            <a:xfrm>
              <a:off x="3904200" y="2716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18" name=""/>
            <p:cNvSpPr/>
            <p:nvPr/>
          </p:nvSpPr>
          <p:spPr>
            <a:xfrm>
              <a:off x="3916440" y="2693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19" name=""/>
            <p:cNvSpPr/>
            <p:nvPr/>
          </p:nvSpPr>
          <p:spPr>
            <a:xfrm>
              <a:off x="3929400" y="2665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20" name=""/>
            <p:cNvSpPr/>
            <p:nvPr/>
          </p:nvSpPr>
          <p:spPr>
            <a:xfrm>
              <a:off x="3947760" y="2644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21" name=""/>
            <p:cNvSpPr/>
            <p:nvPr/>
          </p:nvSpPr>
          <p:spPr>
            <a:xfrm>
              <a:off x="3960360" y="2624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22" name=""/>
            <p:cNvSpPr/>
            <p:nvPr/>
          </p:nvSpPr>
          <p:spPr>
            <a:xfrm>
              <a:off x="3978720" y="2601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23" name=""/>
            <p:cNvSpPr/>
            <p:nvPr/>
          </p:nvSpPr>
          <p:spPr>
            <a:xfrm>
              <a:off x="3991320" y="2581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24" name=""/>
            <p:cNvSpPr/>
            <p:nvPr/>
          </p:nvSpPr>
          <p:spPr>
            <a:xfrm>
              <a:off x="4004280" y="2552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25" name=""/>
            <p:cNvSpPr/>
            <p:nvPr/>
          </p:nvSpPr>
          <p:spPr>
            <a:xfrm>
              <a:off x="4024080" y="25318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26" name=""/>
            <p:cNvSpPr/>
            <p:nvPr/>
          </p:nvSpPr>
          <p:spPr>
            <a:xfrm>
              <a:off x="4035240" y="2509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27" name=""/>
            <p:cNvSpPr/>
            <p:nvPr/>
          </p:nvSpPr>
          <p:spPr>
            <a:xfrm>
              <a:off x="4055040" y="24890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28" name=""/>
            <p:cNvSpPr/>
            <p:nvPr/>
          </p:nvSpPr>
          <p:spPr>
            <a:xfrm>
              <a:off x="4067640" y="246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29" name=""/>
            <p:cNvSpPr/>
            <p:nvPr/>
          </p:nvSpPr>
          <p:spPr>
            <a:xfrm>
              <a:off x="4080240" y="2439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30" name=""/>
            <p:cNvSpPr/>
            <p:nvPr/>
          </p:nvSpPr>
          <p:spPr>
            <a:xfrm>
              <a:off x="4098600" y="2417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31" name=""/>
            <p:cNvSpPr/>
            <p:nvPr/>
          </p:nvSpPr>
          <p:spPr>
            <a:xfrm>
              <a:off x="4111560" y="2396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32" name=""/>
            <p:cNvSpPr/>
            <p:nvPr/>
          </p:nvSpPr>
          <p:spPr>
            <a:xfrm>
              <a:off x="4129560" y="237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33" name=""/>
            <p:cNvSpPr/>
            <p:nvPr/>
          </p:nvSpPr>
          <p:spPr>
            <a:xfrm>
              <a:off x="4142520" y="2354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34" name=""/>
            <p:cNvSpPr/>
            <p:nvPr/>
          </p:nvSpPr>
          <p:spPr>
            <a:xfrm>
              <a:off x="4155120" y="2325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35" name=""/>
            <p:cNvSpPr/>
            <p:nvPr/>
          </p:nvSpPr>
          <p:spPr>
            <a:xfrm>
              <a:off x="4174920" y="23050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36" name=""/>
            <p:cNvSpPr/>
            <p:nvPr/>
          </p:nvSpPr>
          <p:spPr>
            <a:xfrm>
              <a:off x="4186440" y="2284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37" name=""/>
            <p:cNvSpPr/>
            <p:nvPr/>
          </p:nvSpPr>
          <p:spPr>
            <a:xfrm>
              <a:off x="4205880" y="226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38" name=""/>
            <p:cNvSpPr/>
            <p:nvPr/>
          </p:nvSpPr>
          <p:spPr>
            <a:xfrm>
              <a:off x="4218480" y="223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39" name=""/>
            <p:cNvSpPr/>
            <p:nvPr/>
          </p:nvSpPr>
          <p:spPr>
            <a:xfrm>
              <a:off x="4231440" y="2212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40" name=""/>
            <p:cNvSpPr/>
            <p:nvPr/>
          </p:nvSpPr>
          <p:spPr>
            <a:xfrm>
              <a:off x="4249800" y="2192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41" name=""/>
            <p:cNvSpPr/>
            <p:nvPr/>
          </p:nvSpPr>
          <p:spPr>
            <a:xfrm>
              <a:off x="4262400" y="21700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42" name=""/>
            <p:cNvSpPr/>
            <p:nvPr/>
          </p:nvSpPr>
          <p:spPr>
            <a:xfrm>
              <a:off x="4280760" y="2149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43" name=""/>
            <p:cNvSpPr/>
            <p:nvPr/>
          </p:nvSpPr>
          <p:spPr>
            <a:xfrm>
              <a:off x="4293360" y="2120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44" name=""/>
            <p:cNvSpPr/>
            <p:nvPr/>
          </p:nvSpPr>
          <p:spPr>
            <a:xfrm>
              <a:off x="4305960" y="2100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45" name=""/>
            <p:cNvSpPr/>
            <p:nvPr/>
          </p:nvSpPr>
          <p:spPr>
            <a:xfrm>
              <a:off x="4325760" y="207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446" name=""/>
          <p:cNvGrpSpPr/>
          <p:nvPr/>
        </p:nvGrpSpPr>
        <p:grpSpPr>
          <a:xfrm>
            <a:off x="3224160" y="2446200"/>
            <a:ext cx="1133280" cy="1317600"/>
            <a:chOff x="3224160" y="2446200"/>
            <a:chExt cx="1133280" cy="1317600"/>
          </a:xfrm>
        </p:grpSpPr>
        <p:sp>
          <p:nvSpPr>
            <p:cNvPr id="4447" name=""/>
            <p:cNvSpPr/>
            <p:nvPr/>
          </p:nvSpPr>
          <p:spPr>
            <a:xfrm>
              <a:off x="3224160" y="3749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48" name=""/>
            <p:cNvSpPr/>
            <p:nvPr/>
          </p:nvSpPr>
          <p:spPr>
            <a:xfrm>
              <a:off x="3243960" y="37274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49" name=""/>
            <p:cNvSpPr/>
            <p:nvPr/>
          </p:nvSpPr>
          <p:spPr>
            <a:xfrm>
              <a:off x="3261960" y="3706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50" name=""/>
            <p:cNvSpPr/>
            <p:nvPr/>
          </p:nvSpPr>
          <p:spPr>
            <a:xfrm>
              <a:off x="3274920" y="368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51" name=""/>
            <p:cNvSpPr/>
            <p:nvPr/>
          </p:nvSpPr>
          <p:spPr>
            <a:xfrm>
              <a:off x="3293280" y="3663720"/>
              <a:ext cx="1260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5" y="5"/>
                  </a:moveTo>
                  <a:lnTo>
                    <a:pt x="0" y="9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52" name=""/>
            <p:cNvSpPr/>
            <p:nvPr/>
          </p:nvSpPr>
          <p:spPr>
            <a:xfrm>
              <a:off x="3313080" y="3649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53" name=""/>
            <p:cNvSpPr/>
            <p:nvPr/>
          </p:nvSpPr>
          <p:spPr>
            <a:xfrm>
              <a:off x="3331080" y="362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54" name=""/>
            <p:cNvSpPr/>
            <p:nvPr/>
          </p:nvSpPr>
          <p:spPr>
            <a:xfrm>
              <a:off x="3344040" y="360828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55" name=""/>
            <p:cNvSpPr/>
            <p:nvPr/>
          </p:nvSpPr>
          <p:spPr>
            <a:xfrm>
              <a:off x="3362400" y="3585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56" name=""/>
            <p:cNvSpPr/>
            <p:nvPr/>
          </p:nvSpPr>
          <p:spPr>
            <a:xfrm>
              <a:off x="3382200" y="3565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57" name=""/>
            <p:cNvSpPr/>
            <p:nvPr/>
          </p:nvSpPr>
          <p:spPr>
            <a:xfrm>
              <a:off x="3400560" y="3543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58" name=""/>
            <p:cNvSpPr/>
            <p:nvPr/>
          </p:nvSpPr>
          <p:spPr>
            <a:xfrm>
              <a:off x="3418920" y="3522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59" name=""/>
            <p:cNvSpPr/>
            <p:nvPr/>
          </p:nvSpPr>
          <p:spPr>
            <a:xfrm>
              <a:off x="3431520" y="350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60" name=""/>
            <p:cNvSpPr/>
            <p:nvPr/>
          </p:nvSpPr>
          <p:spPr>
            <a:xfrm>
              <a:off x="3451320" y="3487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61" name=""/>
            <p:cNvSpPr/>
            <p:nvPr/>
          </p:nvSpPr>
          <p:spPr>
            <a:xfrm>
              <a:off x="3470040" y="3465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62" name=""/>
            <p:cNvSpPr/>
            <p:nvPr/>
          </p:nvSpPr>
          <p:spPr>
            <a:xfrm>
              <a:off x="3488040" y="3444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63" name=""/>
            <p:cNvSpPr/>
            <p:nvPr/>
          </p:nvSpPr>
          <p:spPr>
            <a:xfrm>
              <a:off x="3507840" y="3423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64" name=""/>
            <p:cNvSpPr/>
            <p:nvPr/>
          </p:nvSpPr>
          <p:spPr>
            <a:xfrm>
              <a:off x="3520440" y="3402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65" name=""/>
            <p:cNvSpPr/>
            <p:nvPr/>
          </p:nvSpPr>
          <p:spPr>
            <a:xfrm>
              <a:off x="3539160" y="3381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66" name=""/>
            <p:cNvSpPr/>
            <p:nvPr/>
          </p:nvSpPr>
          <p:spPr>
            <a:xfrm>
              <a:off x="3558600" y="335916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67" name=""/>
            <p:cNvSpPr/>
            <p:nvPr/>
          </p:nvSpPr>
          <p:spPr>
            <a:xfrm>
              <a:off x="3576960" y="334620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68" name=""/>
            <p:cNvSpPr/>
            <p:nvPr/>
          </p:nvSpPr>
          <p:spPr>
            <a:xfrm>
              <a:off x="3589560" y="3324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69" name=""/>
            <p:cNvSpPr/>
            <p:nvPr/>
          </p:nvSpPr>
          <p:spPr>
            <a:xfrm>
              <a:off x="3608280" y="3303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70" name=""/>
            <p:cNvSpPr/>
            <p:nvPr/>
          </p:nvSpPr>
          <p:spPr>
            <a:xfrm>
              <a:off x="3627720" y="3281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71" name=""/>
            <p:cNvSpPr/>
            <p:nvPr/>
          </p:nvSpPr>
          <p:spPr>
            <a:xfrm>
              <a:off x="3646440" y="3260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72" name=""/>
            <p:cNvSpPr/>
            <p:nvPr/>
          </p:nvSpPr>
          <p:spPr>
            <a:xfrm>
              <a:off x="3664440" y="3240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73" name=""/>
            <p:cNvSpPr/>
            <p:nvPr/>
          </p:nvSpPr>
          <p:spPr>
            <a:xfrm>
              <a:off x="3677400" y="3217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74" name=""/>
            <p:cNvSpPr/>
            <p:nvPr/>
          </p:nvSpPr>
          <p:spPr>
            <a:xfrm>
              <a:off x="3696840" y="3197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75" name=""/>
            <p:cNvSpPr/>
            <p:nvPr/>
          </p:nvSpPr>
          <p:spPr>
            <a:xfrm>
              <a:off x="3715560" y="3182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76" name=""/>
            <p:cNvSpPr/>
            <p:nvPr/>
          </p:nvSpPr>
          <p:spPr>
            <a:xfrm>
              <a:off x="3733560" y="3162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77" name=""/>
            <p:cNvSpPr/>
            <p:nvPr/>
          </p:nvSpPr>
          <p:spPr>
            <a:xfrm>
              <a:off x="3746520" y="3139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78" name=""/>
            <p:cNvSpPr/>
            <p:nvPr/>
          </p:nvSpPr>
          <p:spPr>
            <a:xfrm>
              <a:off x="3766320" y="3119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79" name=""/>
            <p:cNvSpPr/>
            <p:nvPr/>
          </p:nvSpPr>
          <p:spPr>
            <a:xfrm>
              <a:off x="3784680" y="3097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80" name=""/>
            <p:cNvSpPr/>
            <p:nvPr/>
          </p:nvSpPr>
          <p:spPr>
            <a:xfrm>
              <a:off x="3802680" y="3076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81" name=""/>
            <p:cNvSpPr/>
            <p:nvPr/>
          </p:nvSpPr>
          <p:spPr>
            <a:xfrm>
              <a:off x="3822840" y="3055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82" name=""/>
            <p:cNvSpPr/>
            <p:nvPr/>
          </p:nvSpPr>
          <p:spPr>
            <a:xfrm>
              <a:off x="3835440" y="30337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83" name=""/>
            <p:cNvSpPr/>
            <p:nvPr/>
          </p:nvSpPr>
          <p:spPr>
            <a:xfrm>
              <a:off x="3853800" y="3019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84" name=""/>
            <p:cNvSpPr/>
            <p:nvPr/>
          </p:nvSpPr>
          <p:spPr>
            <a:xfrm>
              <a:off x="3873600" y="299880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85" name=""/>
            <p:cNvSpPr/>
            <p:nvPr/>
          </p:nvSpPr>
          <p:spPr>
            <a:xfrm>
              <a:off x="3891960" y="297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86" name=""/>
            <p:cNvSpPr/>
            <p:nvPr/>
          </p:nvSpPr>
          <p:spPr>
            <a:xfrm>
              <a:off x="3904560" y="2955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87" name=""/>
            <p:cNvSpPr/>
            <p:nvPr/>
          </p:nvSpPr>
          <p:spPr>
            <a:xfrm>
              <a:off x="3922920" y="293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88" name=""/>
            <p:cNvSpPr/>
            <p:nvPr/>
          </p:nvSpPr>
          <p:spPr>
            <a:xfrm>
              <a:off x="3942720" y="291456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89" name=""/>
            <p:cNvSpPr/>
            <p:nvPr/>
          </p:nvSpPr>
          <p:spPr>
            <a:xfrm>
              <a:off x="3961080" y="289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90" name=""/>
            <p:cNvSpPr/>
            <p:nvPr/>
          </p:nvSpPr>
          <p:spPr>
            <a:xfrm>
              <a:off x="3979080" y="2871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91" name=""/>
            <p:cNvSpPr/>
            <p:nvPr/>
          </p:nvSpPr>
          <p:spPr>
            <a:xfrm>
              <a:off x="3992040" y="285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92" name=""/>
            <p:cNvSpPr/>
            <p:nvPr/>
          </p:nvSpPr>
          <p:spPr>
            <a:xfrm>
              <a:off x="4011840" y="2835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93" name=""/>
            <p:cNvSpPr/>
            <p:nvPr/>
          </p:nvSpPr>
          <p:spPr>
            <a:xfrm>
              <a:off x="4030200" y="281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94" name=""/>
            <p:cNvSpPr/>
            <p:nvPr/>
          </p:nvSpPr>
          <p:spPr>
            <a:xfrm>
              <a:off x="4048560" y="2793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95" name=""/>
            <p:cNvSpPr/>
            <p:nvPr/>
          </p:nvSpPr>
          <p:spPr>
            <a:xfrm>
              <a:off x="4068360" y="277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96" name=""/>
            <p:cNvSpPr/>
            <p:nvPr/>
          </p:nvSpPr>
          <p:spPr>
            <a:xfrm>
              <a:off x="4080960" y="2751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97" name=""/>
            <p:cNvSpPr/>
            <p:nvPr/>
          </p:nvSpPr>
          <p:spPr>
            <a:xfrm>
              <a:off x="4099320" y="2730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98" name=""/>
            <p:cNvSpPr/>
            <p:nvPr/>
          </p:nvSpPr>
          <p:spPr>
            <a:xfrm>
              <a:off x="4118040" y="2708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99" name=""/>
            <p:cNvSpPr/>
            <p:nvPr/>
          </p:nvSpPr>
          <p:spPr>
            <a:xfrm>
              <a:off x="4137480" y="2693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00" name=""/>
            <p:cNvSpPr/>
            <p:nvPr/>
          </p:nvSpPr>
          <p:spPr>
            <a:xfrm>
              <a:off x="4150080" y="2673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01" name=""/>
            <p:cNvSpPr/>
            <p:nvPr/>
          </p:nvSpPr>
          <p:spPr>
            <a:xfrm>
              <a:off x="4168440" y="265248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02" name=""/>
            <p:cNvSpPr/>
            <p:nvPr/>
          </p:nvSpPr>
          <p:spPr>
            <a:xfrm>
              <a:off x="4187160" y="2630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03" name=""/>
            <p:cNvSpPr/>
            <p:nvPr/>
          </p:nvSpPr>
          <p:spPr>
            <a:xfrm>
              <a:off x="4206600" y="2609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04" name=""/>
            <p:cNvSpPr/>
            <p:nvPr/>
          </p:nvSpPr>
          <p:spPr>
            <a:xfrm>
              <a:off x="4224960" y="2587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05" name=""/>
            <p:cNvSpPr/>
            <p:nvPr/>
          </p:nvSpPr>
          <p:spPr>
            <a:xfrm>
              <a:off x="4237560" y="2566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06" name=""/>
            <p:cNvSpPr/>
            <p:nvPr/>
          </p:nvSpPr>
          <p:spPr>
            <a:xfrm>
              <a:off x="4257360" y="25462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07" name=""/>
            <p:cNvSpPr/>
            <p:nvPr/>
          </p:nvSpPr>
          <p:spPr>
            <a:xfrm>
              <a:off x="4275720" y="253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08" name=""/>
            <p:cNvSpPr/>
            <p:nvPr/>
          </p:nvSpPr>
          <p:spPr>
            <a:xfrm>
              <a:off x="4294440" y="2509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09" name=""/>
            <p:cNvSpPr/>
            <p:nvPr/>
          </p:nvSpPr>
          <p:spPr>
            <a:xfrm>
              <a:off x="4306680" y="2489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10" name=""/>
            <p:cNvSpPr/>
            <p:nvPr/>
          </p:nvSpPr>
          <p:spPr>
            <a:xfrm>
              <a:off x="4326480" y="246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11" name=""/>
            <p:cNvSpPr/>
            <p:nvPr/>
          </p:nvSpPr>
          <p:spPr>
            <a:xfrm>
              <a:off x="4345200" y="2446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512" name=""/>
          <p:cNvGrpSpPr/>
          <p:nvPr/>
        </p:nvGrpSpPr>
        <p:grpSpPr>
          <a:xfrm>
            <a:off x="3224160" y="2914560"/>
            <a:ext cx="1114200" cy="863640"/>
            <a:chOff x="3224160" y="2914560"/>
            <a:chExt cx="1114200" cy="863640"/>
          </a:xfrm>
        </p:grpSpPr>
        <p:sp>
          <p:nvSpPr>
            <p:cNvPr id="4513" name=""/>
            <p:cNvSpPr/>
            <p:nvPr/>
          </p:nvSpPr>
          <p:spPr>
            <a:xfrm>
              <a:off x="3224160" y="3763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14" name=""/>
            <p:cNvSpPr/>
            <p:nvPr/>
          </p:nvSpPr>
          <p:spPr>
            <a:xfrm>
              <a:off x="3243960" y="37494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15" name=""/>
            <p:cNvSpPr/>
            <p:nvPr/>
          </p:nvSpPr>
          <p:spPr>
            <a:xfrm>
              <a:off x="326772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16" name=""/>
            <p:cNvSpPr/>
            <p:nvPr/>
          </p:nvSpPr>
          <p:spPr>
            <a:xfrm>
              <a:off x="3287520" y="37130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17" name=""/>
            <p:cNvSpPr/>
            <p:nvPr/>
          </p:nvSpPr>
          <p:spPr>
            <a:xfrm>
              <a:off x="3305880" y="37004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18" name=""/>
            <p:cNvSpPr/>
            <p:nvPr/>
          </p:nvSpPr>
          <p:spPr>
            <a:xfrm>
              <a:off x="3325680" y="36860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19" name=""/>
            <p:cNvSpPr/>
            <p:nvPr/>
          </p:nvSpPr>
          <p:spPr>
            <a:xfrm>
              <a:off x="3349800" y="3663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20" name=""/>
            <p:cNvSpPr/>
            <p:nvPr/>
          </p:nvSpPr>
          <p:spPr>
            <a:xfrm>
              <a:off x="3369240" y="3649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21" name=""/>
            <p:cNvSpPr/>
            <p:nvPr/>
          </p:nvSpPr>
          <p:spPr>
            <a:xfrm>
              <a:off x="3387600" y="3635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22" name=""/>
            <p:cNvSpPr/>
            <p:nvPr/>
          </p:nvSpPr>
          <p:spPr>
            <a:xfrm>
              <a:off x="3413160" y="3620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23" name=""/>
            <p:cNvSpPr/>
            <p:nvPr/>
          </p:nvSpPr>
          <p:spPr>
            <a:xfrm>
              <a:off x="3431160" y="3600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24" name=""/>
            <p:cNvSpPr/>
            <p:nvPr/>
          </p:nvSpPr>
          <p:spPr>
            <a:xfrm>
              <a:off x="3450960" y="3585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25" name=""/>
            <p:cNvSpPr/>
            <p:nvPr/>
          </p:nvSpPr>
          <p:spPr>
            <a:xfrm>
              <a:off x="3476880" y="35715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26" name=""/>
            <p:cNvSpPr/>
            <p:nvPr/>
          </p:nvSpPr>
          <p:spPr>
            <a:xfrm>
              <a:off x="3494880" y="3557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27" name=""/>
            <p:cNvSpPr/>
            <p:nvPr/>
          </p:nvSpPr>
          <p:spPr>
            <a:xfrm>
              <a:off x="3513240" y="3536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28" name=""/>
            <p:cNvSpPr/>
            <p:nvPr/>
          </p:nvSpPr>
          <p:spPr>
            <a:xfrm>
              <a:off x="3533040" y="3522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29" name=""/>
            <p:cNvSpPr/>
            <p:nvPr/>
          </p:nvSpPr>
          <p:spPr>
            <a:xfrm>
              <a:off x="3558240" y="35082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30" name=""/>
            <p:cNvSpPr/>
            <p:nvPr/>
          </p:nvSpPr>
          <p:spPr>
            <a:xfrm>
              <a:off x="3576960" y="3493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31" name=""/>
            <p:cNvSpPr/>
            <p:nvPr/>
          </p:nvSpPr>
          <p:spPr>
            <a:xfrm>
              <a:off x="3594960" y="347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32" name=""/>
            <p:cNvSpPr/>
            <p:nvPr/>
          </p:nvSpPr>
          <p:spPr>
            <a:xfrm>
              <a:off x="3620520" y="3458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33" name=""/>
            <p:cNvSpPr/>
            <p:nvPr/>
          </p:nvSpPr>
          <p:spPr>
            <a:xfrm>
              <a:off x="3640320" y="34448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34" name=""/>
            <p:cNvSpPr/>
            <p:nvPr/>
          </p:nvSpPr>
          <p:spPr>
            <a:xfrm>
              <a:off x="3658320" y="3430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35" name=""/>
            <p:cNvSpPr/>
            <p:nvPr/>
          </p:nvSpPr>
          <p:spPr>
            <a:xfrm>
              <a:off x="3683880" y="3409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36" name=""/>
            <p:cNvSpPr/>
            <p:nvPr/>
          </p:nvSpPr>
          <p:spPr>
            <a:xfrm>
              <a:off x="3702240" y="339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37" name=""/>
            <p:cNvSpPr/>
            <p:nvPr/>
          </p:nvSpPr>
          <p:spPr>
            <a:xfrm>
              <a:off x="3720600" y="3381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38" name=""/>
            <p:cNvSpPr/>
            <p:nvPr/>
          </p:nvSpPr>
          <p:spPr>
            <a:xfrm>
              <a:off x="3740400" y="3359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39" name=""/>
            <p:cNvSpPr/>
            <p:nvPr/>
          </p:nvSpPr>
          <p:spPr>
            <a:xfrm>
              <a:off x="3765960" y="334620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40" name=""/>
            <p:cNvSpPr/>
            <p:nvPr/>
          </p:nvSpPr>
          <p:spPr>
            <a:xfrm>
              <a:off x="3784320" y="3332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41" name=""/>
            <p:cNvSpPr/>
            <p:nvPr/>
          </p:nvSpPr>
          <p:spPr>
            <a:xfrm>
              <a:off x="3802320" y="331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42" name=""/>
            <p:cNvSpPr/>
            <p:nvPr/>
          </p:nvSpPr>
          <p:spPr>
            <a:xfrm>
              <a:off x="3827880" y="3295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43" name=""/>
            <p:cNvSpPr/>
            <p:nvPr/>
          </p:nvSpPr>
          <p:spPr>
            <a:xfrm>
              <a:off x="3847680" y="3281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44" name=""/>
            <p:cNvSpPr/>
            <p:nvPr/>
          </p:nvSpPr>
          <p:spPr>
            <a:xfrm>
              <a:off x="3866040" y="326844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45" name=""/>
            <p:cNvSpPr/>
            <p:nvPr/>
          </p:nvSpPr>
          <p:spPr>
            <a:xfrm>
              <a:off x="3891240" y="3254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46" name=""/>
            <p:cNvSpPr/>
            <p:nvPr/>
          </p:nvSpPr>
          <p:spPr>
            <a:xfrm>
              <a:off x="3909600" y="3232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47" name=""/>
            <p:cNvSpPr/>
            <p:nvPr/>
          </p:nvSpPr>
          <p:spPr>
            <a:xfrm>
              <a:off x="3929400" y="321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48" name=""/>
            <p:cNvSpPr/>
            <p:nvPr/>
          </p:nvSpPr>
          <p:spPr>
            <a:xfrm>
              <a:off x="3947760" y="320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49" name=""/>
            <p:cNvSpPr/>
            <p:nvPr/>
          </p:nvSpPr>
          <p:spPr>
            <a:xfrm>
              <a:off x="3973320" y="3189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50" name=""/>
            <p:cNvSpPr/>
            <p:nvPr/>
          </p:nvSpPr>
          <p:spPr>
            <a:xfrm>
              <a:off x="3991320" y="316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51" name=""/>
            <p:cNvSpPr/>
            <p:nvPr/>
          </p:nvSpPr>
          <p:spPr>
            <a:xfrm>
              <a:off x="4011480" y="3154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52" name=""/>
            <p:cNvSpPr/>
            <p:nvPr/>
          </p:nvSpPr>
          <p:spPr>
            <a:xfrm>
              <a:off x="4035240" y="3139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53" name=""/>
            <p:cNvSpPr/>
            <p:nvPr/>
          </p:nvSpPr>
          <p:spPr>
            <a:xfrm>
              <a:off x="4055040" y="3125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54" name=""/>
            <p:cNvSpPr/>
            <p:nvPr/>
          </p:nvSpPr>
          <p:spPr>
            <a:xfrm>
              <a:off x="4073400" y="3105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55" name=""/>
            <p:cNvSpPr/>
            <p:nvPr/>
          </p:nvSpPr>
          <p:spPr>
            <a:xfrm>
              <a:off x="4098600" y="3090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56" name=""/>
            <p:cNvSpPr/>
            <p:nvPr/>
          </p:nvSpPr>
          <p:spPr>
            <a:xfrm>
              <a:off x="4117320" y="30765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57" name=""/>
            <p:cNvSpPr/>
            <p:nvPr/>
          </p:nvSpPr>
          <p:spPr>
            <a:xfrm>
              <a:off x="4136760" y="3055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58" name=""/>
            <p:cNvSpPr/>
            <p:nvPr/>
          </p:nvSpPr>
          <p:spPr>
            <a:xfrm>
              <a:off x="4155120" y="30416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59" name=""/>
            <p:cNvSpPr/>
            <p:nvPr/>
          </p:nvSpPr>
          <p:spPr>
            <a:xfrm>
              <a:off x="4180680" y="3027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60" name=""/>
            <p:cNvSpPr/>
            <p:nvPr/>
          </p:nvSpPr>
          <p:spPr>
            <a:xfrm>
              <a:off x="4198680" y="3012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61" name=""/>
            <p:cNvSpPr/>
            <p:nvPr/>
          </p:nvSpPr>
          <p:spPr>
            <a:xfrm>
              <a:off x="4218480" y="2992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62" name=""/>
            <p:cNvSpPr/>
            <p:nvPr/>
          </p:nvSpPr>
          <p:spPr>
            <a:xfrm>
              <a:off x="4244040" y="297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63" name=""/>
            <p:cNvSpPr/>
            <p:nvPr/>
          </p:nvSpPr>
          <p:spPr>
            <a:xfrm>
              <a:off x="4262400" y="29638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64" name=""/>
            <p:cNvSpPr/>
            <p:nvPr/>
          </p:nvSpPr>
          <p:spPr>
            <a:xfrm>
              <a:off x="4280760" y="2949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65" name=""/>
            <p:cNvSpPr/>
            <p:nvPr/>
          </p:nvSpPr>
          <p:spPr>
            <a:xfrm>
              <a:off x="4305960" y="2927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66" name=""/>
            <p:cNvSpPr/>
            <p:nvPr/>
          </p:nvSpPr>
          <p:spPr>
            <a:xfrm>
              <a:off x="4325760" y="29145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567" name=""/>
          <p:cNvGrpSpPr/>
          <p:nvPr/>
        </p:nvGrpSpPr>
        <p:grpSpPr>
          <a:xfrm>
            <a:off x="3224160" y="3332160"/>
            <a:ext cx="1088640" cy="417240"/>
            <a:chOff x="3224160" y="3332160"/>
            <a:chExt cx="1088640" cy="417240"/>
          </a:xfrm>
        </p:grpSpPr>
        <p:sp>
          <p:nvSpPr>
            <p:cNvPr id="4568" name=""/>
            <p:cNvSpPr/>
            <p:nvPr/>
          </p:nvSpPr>
          <p:spPr>
            <a:xfrm>
              <a:off x="322416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69" name=""/>
            <p:cNvSpPr/>
            <p:nvPr/>
          </p:nvSpPr>
          <p:spPr>
            <a:xfrm>
              <a:off x="3249720" y="3727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0" name=""/>
            <p:cNvSpPr/>
            <p:nvPr/>
          </p:nvSpPr>
          <p:spPr>
            <a:xfrm>
              <a:off x="3274920" y="3713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1" name=""/>
            <p:cNvSpPr/>
            <p:nvPr/>
          </p:nvSpPr>
          <p:spPr>
            <a:xfrm>
              <a:off x="3292920" y="3706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2" name=""/>
            <p:cNvSpPr/>
            <p:nvPr/>
          </p:nvSpPr>
          <p:spPr>
            <a:xfrm>
              <a:off x="3318480" y="37004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3" name=""/>
            <p:cNvSpPr/>
            <p:nvPr/>
          </p:nvSpPr>
          <p:spPr>
            <a:xfrm>
              <a:off x="3344040" y="3692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4" name=""/>
            <p:cNvSpPr/>
            <p:nvPr/>
          </p:nvSpPr>
          <p:spPr>
            <a:xfrm>
              <a:off x="3369240" y="3678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5" name=""/>
            <p:cNvSpPr/>
            <p:nvPr/>
          </p:nvSpPr>
          <p:spPr>
            <a:xfrm>
              <a:off x="3394800" y="3671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6" name=""/>
            <p:cNvSpPr/>
            <p:nvPr/>
          </p:nvSpPr>
          <p:spPr>
            <a:xfrm>
              <a:off x="3413160" y="3663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7" name=""/>
            <p:cNvSpPr/>
            <p:nvPr/>
          </p:nvSpPr>
          <p:spPr>
            <a:xfrm>
              <a:off x="3438360" y="3657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8" name=""/>
            <p:cNvSpPr/>
            <p:nvPr/>
          </p:nvSpPr>
          <p:spPr>
            <a:xfrm>
              <a:off x="3463920" y="3643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9" name=""/>
            <p:cNvSpPr/>
            <p:nvPr/>
          </p:nvSpPr>
          <p:spPr>
            <a:xfrm>
              <a:off x="3487680" y="3635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0" name=""/>
            <p:cNvSpPr/>
            <p:nvPr/>
          </p:nvSpPr>
          <p:spPr>
            <a:xfrm>
              <a:off x="3513240" y="362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1" name=""/>
            <p:cNvSpPr/>
            <p:nvPr/>
          </p:nvSpPr>
          <p:spPr>
            <a:xfrm>
              <a:off x="3533040" y="3614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2" name=""/>
            <p:cNvSpPr/>
            <p:nvPr/>
          </p:nvSpPr>
          <p:spPr>
            <a:xfrm>
              <a:off x="3558240" y="360828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3" name=""/>
            <p:cNvSpPr/>
            <p:nvPr/>
          </p:nvSpPr>
          <p:spPr>
            <a:xfrm>
              <a:off x="3582360" y="3600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4" name=""/>
            <p:cNvSpPr/>
            <p:nvPr/>
          </p:nvSpPr>
          <p:spPr>
            <a:xfrm>
              <a:off x="3607920" y="3593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5" name=""/>
            <p:cNvSpPr/>
            <p:nvPr/>
          </p:nvSpPr>
          <p:spPr>
            <a:xfrm>
              <a:off x="3627360" y="3579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6" name=""/>
            <p:cNvSpPr/>
            <p:nvPr/>
          </p:nvSpPr>
          <p:spPr>
            <a:xfrm>
              <a:off x="3651120" y="3571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7" name=""/>
            <p:cNvSpPr/>
            <p:nvPr/>
          </p:nvSpPr>
          <p:spPr>
            <a:xfrm>
              <a:off x="3677040" y="3565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8" name=""/>
            <p:cNvSpPr/>
            <p:nvPr/>
          </p:nvSpPr>
          <p:spPr>
            <a:xfrm>
              <a:off x="3702240" y="3557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9" name=""/>
            <p:cNvSpPr/>
            <p:nvPr/>
          </p:nvSpPr>
          <p:spPr>
            <a:xfrm>
              <a:off x="3727440" y="3543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0" name=""/>
            <p:cNvSpPr/>
            <p:nvPr/>
          </p:nvSpPr>
          <p:spPr>
            <a:xfrm>
              <a:off x="3745800" y="3536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1" name=""/>
            <p:cNvSpPr/>
            <p:nvPr/>
          </p:nvSpPr>
          <p:spPr>
            <a:xfrm>
              <a:off x="3771360" y="35305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2" name=""/>
            <p:cNvSpPr/>
            <p:nvPr/>
          </p:nvSpPr>
          <p:spPr>
            <a:xfrm>
              <a:off x="3796920" y="351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3" name=""/>
            <p:cNvSpPr/>
            <p:nvPr/>
          </p:nvSpPr>
          <p:spPr>
            <a:xfrm>
              <a:off x="3822120" y="350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4" name=""/>
            <p:cNvSpPr/>
            <p:nvPr/>
          </p:nvSpPr>
          <p:spPr>
            <a:xfrm>
              <a:off x="3847320" y="3501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5" name=""/>
            <p:cNvSpPr/>
            <p:nvPr/>
          </p:nvSpPr>
          <p:spPr>
            <a:xfrm>
              <a:off x="3866040" y="3493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6" name=""/>
            <p:cNvSpPr/>
            <p:nvPr/>
          </p:nvSpPr>
          <p:spPr>
            <a:xfrm>
              <a:off x="3891240" y="3479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7" name=""/>
            <p:cNvSpPr/>
            <p:nvPr/>
          </p:nvSpPr>
          <p:spPr>
            <a:xfrm>
              <a:off x="3916440" y="347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8" name=""/>
            <p:cNvSpPr/>
            <p:nvPr/>
          </p:nvSpPr>
          <p:spPr>
            <a:xfrm>
              <a:off x="3942000" y="34653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9" name=""/>
            <p:cNvSpPr/>
            <p:nvPr/>
          </p:nvSpPr>
          <p:spPr>
            <a:xfrm>
              <a:off x="3966120" y="3458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0" name=""/>
            <p:cNvSpPr/>
            <p:nvPr/>
          </p:nvSpPr>
          <p:spPr>
            <a:xfrm>
              <a:off x="3985560" y="3444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1" name=""/>
            <p:cNvSpPr/>
            <p:nvPr/>
          </p:nvSpPr>
          <p:spPr>
            <a:xfrm>
              <a:off x="4011120" y="34383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2" name=""/>
            <p:cNvSpPr/>
            <p:nvPr/>
          </p:nvSpPr>
          <p:spPr>
            <a:xfrm>
              <a:off x="4035240" y="3430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3" name=""/>
            <p:cNvSpPr/>
            <p:nvPr/>
          </p:nvSpPr>
          <p:spPr>
            <a:xfrm>
              <a:off x="4060440" y="341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4" name=""/>
            <p:cNvSpPr/>
            <p:nvPr/>
          </p:nvSpPr>
          <p:spPr>
            <a:xfrm>
              <a:off x="4086000" y="3409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5" name=""/>
            <p:cNvSpPr/>
            <p:nvPr/>
          </p:nvSpPr>
          <p:spPr>
            <a:xfrm>
              <a:off x="4105440" y="340200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6" name=""/>
            <p:cNvSpPr/>
            <p:nvPr/>
          </p:nvSpPr>
          <p:spPr>
            <a:xfrm>
              <a:off x="4129560" y="339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7" name=""/>
            <p:cNvSpPr/>
            <p:nvPr/>
          </p:nvSpPr>
          <p:spPr>
            <a:xfrm>
              <a:off x="4155120" y="3381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8" name=""/>
            <p:cNvSpPr/>
            <p:nvPr/>
          </p:nvSpPr>
          <p:spPr>
            <a:xfrm>
              <a:off x="4180320" y="3373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9" name=""/>
            <p:cNvSpPr/>
            <p:nvPr/>
          </p:nvSpPr>
          <p:spPr>
            <a:xfrm>
              <a:off x="4198680" y="3367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0" name=""/>
            <p:cNvSpPr/>
            <p:nvPr/>
          </p:nvSpPr>
          <p:spPr>
            <a:xfrm>
              <a:off x="4224240" y="3359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1" name=""/>
            <p:cNvSpPr/>
            <p:nvPr/>
          </p:nvSpPr>
          <p:spPr>
            <a:xfrm>
              <a:off x="4249440" y="334620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2" name=""/>
            <p:cNvSpPr/>
            <p:nvPr/>
          </p:nvSpPr>
          <p:spPr>
            <a:xfrm>
              <a:off x="4274640" y="3338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3" name=""/>
            <p:cNvSpPr/>
            <p:nvPr/>
          </p:nvSpPr>
          <p:spPr>
            <a:xfrm>
              <a:off x="4300200" y="3332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614" name=""/>
          <p:cNvGrpSpPr/>
          <p:nvPr/>
        </p:nvGrpSpPr>
        <p:grpSpPr>
          <a:xfrm>
            <a:off x="3224160" y="3727440"/>
            <a:ext cx="1120320" cy="21960"/>
            <a:chOff x="3224160" y="3727440"/>
            <a:chExt cx="1120320" cy="21960"/>
          </a:xfrm>
        </p:grpSpPr>
        <p:sp>
          <p:nvSpPr>
            <p:cNvPr id="4615" name=""/>
            <p:cNvSpPr/>
            <p:nvPr/>
          </p:nvSpPr>
          <p:spPr>
            <a:xfrm>
              <a:off x="322416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6" name=""/>
            <p:cNvSpPr/>
            <p:nvPr/>
          </p:nvSpPr>
          <p:spPr>
            <a:xfrm>
              <a:off x="3249720" y="3735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7" name=""/>
            <p:cNvSpPr/>
            <p:nvPr/>
          </p:nvSpPr>
          <p:spPr>
            <a:xfrm>
              <a:off x="327492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8" name=""/>
            <p:cNvSpPr/>
            <p:nvPr/>
          </p:nvSpPr>
          <p:spPr>
            <a:xfrm>
              <a:off x="330012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9" name=""/>
            <p:cNvSpPr/>
            <p:nvPr/>
          </p:nvSpPr>
          <p:spPr>
            <a:xfrm>
              <a:off x="3325680" y="373536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0" name=""/>
            <p:cNvSpPr/>
            <p:nvPr/>
          </p:nvSpPr>
          <p:spPr>
            <a:xfrm>
              <a:off x="3349800" y="3735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1" name=""/>
            <p:cNvSpPr/>
            <p:nvPr/>
          </p:nvSpPr>
          <p:spPr>
            <a:xfrm>
              <a:off x="337500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2" name=""/>
            <p:cNvSpPr/>
            <p:nvPr/>
          </p:nvSpPr>
          <p:spPr>
            <a:xfrm>
              <a:off x="340020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3" name=""/>
            <p:cNvSpPr/>
            <p:nvPr/>
          </p:nvSpPr>
          <p:spPr>
            <a:xfrm>
              <a:off x="3425760" y="3735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4" name=""/>
            <p:cNvSpPr/>
            <p:nvPr/>
          </p:nvSpPr>
          <p:spPr>
            <a:xfrm>
              <a:off x="345132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5" name=""/>
            <p:cNvSpPr/>
            <p:nvPr/>
          </p:nvSpPr>
          <p:spPr>
            <a:xfrm>
              <a:off x="3476880" y="373536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6" name=""/>
            <p:cNvSpPr/>
            <p:nvPr/>
          </p:nvSpPr>
          <p:spPr>
            <a:xfrm>
              <a:off x="3500640" y="3735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7" name=""/>
            <p:cNvSpPr/>
            <p:nvPr/>
          </p:nvSpPr>
          <p:spPr>
            <a:xfrm>
              <a:off x="352620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8" name=""/>
            <p:cNvSpPr/>
            <p:nvPr/>
          </p:nvSpPr>
          <p:spPr>
            <a:xfrm>
              <a:off x="355140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9" name=""/>
            <p:cNvSpPr/>
            <p:nvPr/>
          </p:nvSpPr>
          <p:spPr>
            <a:xfrm>
              <a:off x="3576960" y="3735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30" name=""/>
            <p:cNvSpPr/>
            <p:nvPr/>
          </p:nvSpPr>
          <p:spPr>
            <a:xfrm>
              <a:off x="360216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31" name=""/>
            <p:cNvSpPr/>
            <p:nvPr/>
          </p:nvSpPr>
          <p:spPr>
            <a:xfrm>
              <a:off x="362736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32" name=""/>
            <p:cNvSpPr/>
            <p:nvPr/>
          </p:nvSpPr>
          <p:spPr>
            <a:xfrm>
              <a:off x="365148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33" name=""/>
            <p:cNvSpPr/>
            <p:nvPr/>
          </p:nvSpPr>
          <p:spPr>
            <a:xfrm>
              <a:off x="3677040" y="3735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34" name=""/>
            <p:cNvSpPr/>
            <p:nvPr/>
          </p:nvSpPr>
          <p:spPr>
            <a:xfrm>
              <a:off x="370224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35" name=""/>
            <p:cNvSpPr/>
            <p:nvPr/>
          </p:nvSpPr>
          <p:spPr>
            <a:xfrm>
              <a:off x="372780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36" name=""/>
            <p:cNvSpPr/>
            <p:nvPr/>
          </p:nvSpPr>
          <p:spPr>
            <a:xfrm>
              <a:off x="375336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37" name=""/>
            <p:cNvSpPr/>
            <p:nvPr/>
          </p:nvSpPr>
          <p:spPr>
            <a:xfrm>
              <a:off x="3778560" y="3727440"/>
              <a:ext cx="12600" cy="2196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5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38" name=""/>
            <p:cNvSpPr/>
            <p:nvPr/>
          </p:nvSpPr>
          <p:spPr>
            <a:xfrm>
              <a:off x="380268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39" name=""/>
            <p:cNvSpPr/>
            <p:nvPr/>
          </p:nvSpPr>
          <p:spPr>
            <a:xfrm>
              <a:off x="3828240" y="3727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40" name=""/>
            <p:cNvSpPr/>
            <p:nvPr/>
          </p:nvSpPr>
          <p:spPr>
            <a:xfrm>
              <a:off x="385344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41" name=""/>
            <p:cNvSpPr/>
            <p:nvPr/>
          </p:nvSpPr>
          <p:spPr>
            <a:xfrm>
              <a:off x="387864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42" name=""/>
            <p:cNvSpPr/>
            <p:nvPr/>
          </p:nvSpPr>
          <p:spPr>
            <a:xfrm>
              <a:off x="3904200" y="3727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43" name=""/>
            <p:cNvSpPr/>
            <p:nvPr/>
          </p:nvSpPr>
          <p:spPr>
            <a:xfrm>
              <a:off x="392976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44" name=""/>
            <p:cNvSpPr/>
            <p:nvPr/>
          </p:nvSpPr>
          <p:spPr>
            <a:xfrm>
              <a:off x="395352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45" name=""/>
            <p:cNvSpPr/>
            <p:nvPr/>
          </p:nvSpPr>
          <p:spPr>
            <a:xfrm>
              <a:off x="397908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46" name=""/>
            <p:cNvSpPr/>
            <p:nvPr/>
          </p:nvSpPr>
          <p:spPr>
            <a:xfrm>
              <a:off x="4004640" y="3727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47" name=""/>
            <p:cNvSpPr/>
            <p:nvPr/>
          </p:nvSpPr>
          <p:spPr>
            <a:xfrm>
              <a:off x="402984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48" name=""/>
            <p:cNvSpPr/>
            <p:nvPr/>
          </p:nvSpPr>
          <p:spPr>
            <a:xfrm>
              <a:off x="4055400" y="3727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49" name=""/>
            <p:cNvSpPr/>
            <p:nvPr/>
          </p:nvSpPr>
          <p:spPr>
            <a:xfrm>
              <a:off x="408060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50" name=""/>
            <p:cNvSpPr/>
            <p:nvPr/>
          </p:nvSpPr>
          <p:spPr>
            <a:xfrm>
              <a:off x="4105800" y="372744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51" name=""/>
            <p:cNvSpPr/>
            <p:nvPr/>
          </p:nvSpPr>
          <p:spPr>
            <a:xfrm>
              <a:off x="412992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52" name=""/>
            <p:cNvSpPr/>
            <p:nvPr/>
          </p:nvSpPr>
          <p:spPr>
            <a:xfrm>
              <a:off x="4155480" y="3727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53" name=""/>
            <p:cNvSpPr/>
            <p:nvPr/>
          </p:nvSpPr>
          <p:spPr>
            <a:xfrm>
              <a:off x="418068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54" name=""/>
            <p:cNvSpPr/>
            <p:nvPr/>
          </p:nvSpPr>
          <p:spPr>
            <a:xfrm>
              <a:off x="420624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55" name=""/>
            <p:cNvSpPr/>
            <p:nvPr/>
          </p:nvSpPr>
          <p:spPr>
            <a:xfrm>
              <a:off x="4231800" y="3727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56" name=""/>
            <p:cNvSpPr/>
            <p:nvPr/>
          </p:nvSpPr>
          <p:spPr>
            <a:xfrm>
              <a:off x="4257000" y="37274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57" name=""/>
            <p:cNvSpPr/>
            <p:nvPr/>
          </p:nvSpPr>
          <p:spPr>
            <a:xfrm>
              <a:off x="428112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58" name=""/>
            <p:cNvSpPr/>
            <p:nvPr/>
          </p:nvSpPr>
          <p:spPr>
            <a:xfrm>
              <a:off x="430632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59" name=""/>
            <p:cNvSpPr/>
            <p:nvPr/>
          </p:nvSpPr>
          <p:spPr>
            <a:xfrm>
              <a:off x="433188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660" name=""/>
          <p:cNvGrpSpPr/>
          <p:nvPr/>
        </p:nvGrpSpPr>
        <p:grpSpPr>
          <a:xfrm>
            <a:off x="3224160" y="3727440"/>
            <a:ext cx="1125720" cy="460080"/>
            <a:chOff x="3224160" y="3727440"/>
            <a:chExt cx="1125720" cy="460080"/>
          </a:xfrm>
        </p:grpSpPr>
        <p:sp>
          <p:nvSpPr>
            <p:cNvPr id="4661" name=""/>
            <p:cNvSpPr/>
            <p:nvPr/>
          </p:nvSpPr>
          <p:spPr>
            <a:xfrm>
              <a:off x="322416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62" name=""/>
            <p:cNvSpPr/>
            <p:nvPr/>
          </p:nvSpPr>
          <p:spPr>
            <a:xfrm>
              <a:off x="3249720" y="3735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63" name=""/>
            <p:cNvSpPr/>
            <p:nvPr/>
          </p:nvSpPr>
          <p:spPr>
            <a:xfrm>
              <a:off x="3274920" y="3749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64" name=""/>
            <p:cNvSpPr/>
            <p:nvPr/>
          </p:nvSpPr>
          <p:spPr>
            <a:xfrm>
              <a:off x="3292920" y="3755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65" name=""/>
            <p:cNvSpPr/>
            <p:nvPr/>
          </p:nvSpPr>
          <p:spPr>
            <a:xfrm>
              <a:off x="3318840" y="3763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66" name=""/>
            <p:cNvSpPr/>
            <p:nvPr/>
          </p:nvSpPr>
          <p:spPr>
            <a:xfrm>
              <a:off x="3344040" y="3778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67" name=""/>
            <p:cNvSpPr/>
            <p:nvPr/>
          </p:nvSpPr>
          <p:spPr>
            <a:xfrm>
              <a:off x="3369240" y="3784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68" name=""/>
            <p:cNvSpPr/>
            <p:nvPr/>
          </p:nvSpPr>
          <p:spPr>
            <a:xfrm>
              <a:off x="3387600" y="379224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69" name=""/>
            <p:cNvSpPr/>
            <p:nvPr/>
          </p:nvSpPr>
          <p:spPr>
            <a:xfrm>
              <a:off x="3413160" y="3805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70" name=""/>
            <p:cNvSpPr/>
            <p:nvPr/>
          </p:nvSpPr>
          <p:spPr>
            <a:xfrm>
              <a:off x="3438360" y="3813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71" name=""/>
            <p:cNvSpPr/>
            <p:nvPr/>
          </p:nvSpPr>
          <p:spPr>
            <a:xfrm>
              <a:off x="3463920" y="3819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72" name=""/>
            <p:cNvSpPr/>
            <p:nvPr/>
          </p:nvSpPr>
          <p:spPr>
            <a:xfrm>
              <a:off x="3482280" y="3833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73" name=""/>
            <p:cNvSpPr/>
            <p:nvPr/>
          </p:nvSpPr>
          <p:spPr>
            <a:xfrm>
              <a:off x="3507840" y="3841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74" name=""/>
            <p:cNvSpPr/>
            <p:nvPr/>
          </p:nvSpPr>
          <p:spPr>
            <a:xfrm>
              <a:off x="3533040" y="3848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75" name=""/>
            <p:cNvSpPr/>
            <p:nvPr/>
          </p:nvSpPr>
          <p:spPr>
            <a:xfrm>
              <a:off x="3558240" y="38620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76" name=""/>
            <p:cNvSpPr/>
            <p:nvPr/>
          </p:nvSpPr>
          <p:spPr>
            <a:xfrm>
              <a:off x="3582360" y="38703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77" name=""/>
            <p:cNvSpPr/>
            <p:nvPr/>
          </p:nvSpPr>
          <p:spPr>
            <a:xfrm>
              <a:off x="3602160" y="3876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78" name=""/>
            <p:cNvSpPr/>
            <p:nvPr/>
          </p:nvSpPr>
          <p:spPr>
            <a:xfrm>
              <a:off x="3627360" y="3890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79" name=""/>
            <p:cNvSpPr/>
            <p:nvPr/>
          </p:nvSpPr>
          <p:spPr>
            <a:xfrm>
              <a:off x="3651480" y="3897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80" name=""/>
            <p:cNvSpPr/>
            <p:nvPr/>
          </p:nvSpPr>
          <p:spPr>
            <a:xfrm>
              <a:off x="3677040" y="3905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81" name=""/>
            <p:cNvSpPr/>
            <p:nvPr/>
          </p:nvSpPr>
          <p:spPr>
            <a:xfrm>
              <a:off x="3696480" y="3919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82" name=""/>
            <p:cNvSpPr/>
            <p:nvPr/>
          </p:nvSpPr>
          <p:spPr>
            <a:xfrm>
              <a:off x="3720600" y="3925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83" name=""/>
            <p:cNvSpPr/>
            <p:nvPr/>
          </p:nvSpPr>
          <p:spPr>
            <a:xfrm>
              <a:off x="3746160" y="3933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84" name=""/>
            <p:cNvSpPr/>
            <p:nvPr/>
          </p:nvSpPr>
          <p:spPr>
            <a:xfrm>
              <a:off x="3771360" y="3948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85" name=""/>
            <p:cNvSpPr/>
            <p:nvPr/>
          </p:nvSpPr>
          <p:spPr>
            <a:xfrm>
              <a:off x="3796920" y="3954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86" name=""/>
            <p:cNvSpPr/>
            <p:nvPr/>
          </p:nvSpPr>
          <p:spPr>
            <a:xfrm>
              <a:off x="3815280" y="39621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87" name=""/>
            <p:cNvSpPr/>
            <p:nvPr/>
          </p:nvSpPr>
          <p:spPr>
            <a:xfrm>
              <a:off x="3840480" y="3975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88" name=""/>
            <p:cNvSpPr/>
            <p:nvPr/>
          </p:nvSpPr>
          <p:spPr>
            <a:xfrm>
              <a:off x="3866040" y="3983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89" name=""/>
            <p:cNvSpPr/>
            <p:nvPr/>
          </p:nvSpPr>
          <p:spPr>
            <a:xfrm>
              <a:off x="3891240" y="3989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90" name=""/>
            <p:cNvSpPr/>
            <p:nvPr/>
          </p:nvSpPr>
          <p:spPr>
            <a:xfrm>
              <a:off x="3909600" y="4003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91" name=""/>
            <p:cNvSpPr/>
            <p:nvPr/>
          </p:nvSpPr>
          <p:spPr>
            <a:xfrm>
              <a:off x="3935160" y="4011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92" name=""/>
            <p:cNvSpPr/>
            <p:nvPr/>
          </p:nvSpPr>
          <p:spPr>
            <a:xfrm>
              <a:off x="3960360" y="4017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93" name=""/>
            <p:cNvSpPr/>
            <p:nvPr/>
          </p:nvSpPr>
          <p:spPr>
            <a:xfrm>
              <a:off x="3985560" y="4032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94" name=""/>
            <p:cNvSpPr/>
            <p:nvPr/>
          </p:nvSpPr>
          <p:spPr>
            <a:xfrm>
              <a:off x="4004280" y="403992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95" name=""/>
            <p:cNvSpPr/>
            <p:nvPr/>
          </p:nvSpPr>
          <p:spPr>
            <a:xfrm>
              <a:off x="4029480" y="4046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96" name=""/>
            <p:cNvSpPr/>
            <p:nvPr/>
          </p:nvSpPr>
          <p:spPr>
            <a:xfrm>
              <a:off x="4055040" y="40608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97" name=""/>
            <p:cNvSpPr/>
            <p:nvPr/>
          </p:nvSpPr>
          <p:spPr>
            <a:xfrm>
              <a:off x="4080240" y="4066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98" name=""/>
            <p:cNvSpPr/>
            <p:nvPr/>
          </p:nvSpPr>
          <p:spPr>
            <a:xfrm>
              <a:off x="4105800" y="40748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99" name=""/>
            <p:cNvSpPr/>
            <p:nvPr/>
          </p:nvSpPr>
          <p:spPr>
            <a:xfrm>
              <a:off x="4124160" y="4089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00" name=""/>
            <p:cNvSpPr/>
            <p:nvPr/>
          </p:nvSpPr>
          <p:spPr>
            <a:xfrm>
              <a:off x="4149360" y="4095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01" name=""/>
            <p:cNvSpPr/>
            <p:nvPr/>
          </p:nvSpPr>
          <p:spPr>
            <a:xfrm>
              <a:off x="4174920" y="41036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02" name=""/>
            <p:cNvSpPr/>
            <p:nvPr/>
          </p:nvSpPr>
          <p:spPr>
            <a:xfrm>
              <a:off x="4198680" y="411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03" name=""/>
            <p:cNvSpPr/>
            <p:nvPr/>
          </p:nvSpPr>
          <p:spPr>
            <a:xfrm>
              <a:off x="4218480" y="4124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04" name=""/>
            <p:cNvSpPr/>
            <p:nvPr/>
          </p:nvSpPr>
          <p:spPr>
            <a:xfrm>
              <a:off x="4243680" y="413208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05" name=""/>
            <p:cNvSpPr/>
            <p:nvPr/>
          </p:nvSpPr>
          <p:spPr>
            <a:xfrm>
              <a:off x="4267800" y="4144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06" name=""/>
            <p:cNvSpPr/>
            <p:nvPr/>
          </p:nvSpPr>
          <p:spPr>
            <a:xfrm>
              <a:off x="4293360" y="4152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07" name=""/>
            <p:cNvSpPr/>
            <p:nvPr/>
          </p:nvSpPr>
          <p:spPr>
            <a:xfrm>
              <a:off x="4313160" y="4159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08" name=""/>
            <p:cNvSpPr/>
            <p:nvPr/>
          </p:nvSpPr>
          <p:spPr>
            <a:xfrm>
              <a:off x="4338720" y="41734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709" name=""/>
          <p:cNvSpPr/>
          <p:nvPr/>
        </p:nvSpPr>
        <p:spPr>
          <a:xfrm>
            <a:off x="669960" y="1490760"/>
            <a:ext cx="1872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10" name=""/>
          <p:cNvSpPr/>
          <p:nvPr/>
        </p:nvSpPr>
        <p:spPr>
          <a:xfrm>
            <a:off x="669960" y="1916280"/>
            <a:ext cx="1872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11" name=""/>
          <p:cNvSpPr/>
          <p:nvPr/>
        </p:nvSpPr>
        <p:spPr>
          <a:xfrm>
            <a:off x="669960" y="2347920"/>
            <a:ext cx="187200" cy="21276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12" name=""/>
          <p:cNvSpPr/>
          <p:nvPr/>
        </p:nvSpPr>
        <p:spPr>
          <a:xfrm>
            <a:off x="669960" y="2771640"/>
            <a:ext cx="1872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13" name=""/>
          <p:cNvSpPr/>
          <p:nvPr/>
        </p:nvSpPr>
        <p:spPr>
          <a:xfrm>
            <a:off x="669960" y="3211560"/>
            <a:ext cx="1872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14" name=""/>
          <p:cNvSpPr/>
          <p:nvPr/>
        </p:nvSpPr>
        <p:spPr>
          <a:xfrm>
            <a:off x="669960" y="3635280"/>
            <a:ext cx="1872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15" name=""/>
          <p:cNvSpPr/>
          <p:nvPr/>
        </p:nvSpPr>
        <p:spPr>
          <a:xfrm>
            <a:off x="669960" y="4067280"/>
            <a:ext cx="1872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16" name=""/>
          <p:cNvSpPr/>
          <p:nvPr/>
        </p:nvSpPr>
        <p:spPr>
          <a:xfrm>
            <a:off x="1865160" y="1490760"/>
            <a:ext cx="1890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17" name=""/>
          <p:cNvSpPr/>
          <p:nvPr/>
        </p:nvSpPr>
        <p:spPr>
          <a:xfrm>
            <a:off x="1865160" y="1916280"/>
            <a:ext cx="1890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18" name=""/>
          <p:cNvSpPr/>
          <p:nvPr/>
        </p:nvSpPr>
        <p:spPr>
          <a:xfrm>
            <a:off x="1865160" y="2347920"/>
            <a:ext cx="189000" cy="21276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19" name=""/>
          <p:cNvSpPr/>
          <p:nvPr/>
        </p:nvSpPr>
        <p:spPr>
          <a:xfrm>
            <a:off x="1865160" y="2771640"/>
            <a:ext cx="1890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20" name=""/>
          <p:cNvSpPr/>
          <p:nvPr/>
        </p:nvSpPr>
        <p:spPr>
          <a:xfrm>
            <a:off x="1865160" y="3211560"/>
            <a:ext cx="1890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21" name=""/>
          <p:cNvSpPr/>
          <p:nvPr/>
        </p:nvSpPr>
        <p:spPr>
          <a:xfrm>
            <a:off x="1865160" y="3635280"/>
            <a:ext cx="1890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22" name=""/>
          <p:cNvSpPr/>
          <p:nvPr/>
        </p:nvSpPr>
        <p:spPr>
          <a:xfrm>
            <a:off x="1865160" y="4067280"/>
            <a:ext cx="1890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23" name=""/>
          <p:cNvSpPr/>
          <p:nvPr/>
        </p:nvSpPr>
        <p:spPr>
          <a:xfrm>
            <a:off x="3086280" y="149076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24" name=""/>
          <p:cNvSpPr/>
          <p:nvPr/>
        </p:nvSpPr>
        <p:spPr>
          <a:xfrm>
            <a:off x="3086280" y="191628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25" name=""/>
          <p:cNvSpPr/>
          <p:nvPr/>
        </p:nvSpPr>
        <p:spPr>
          <a:xfrm>
            <a:off x="3086280" y="2347920"/>
            <a:ext cx="195120" cy="21276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26" name=""/>
          <p:cNvSpPr/>
          <p:nvPr/>
        </p:nvSpPr>
        <p:spPr>
          <a:xfrm>
            <a:off x="3086280" y="277164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27" name=""/>
          <p:cNvSpPr/>
          <p:nvPr/>
        </p:nvSpPr>
        <p:spPr>
          <a:xfrm>
            <a:off x="3086280" y="321156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28" name=""/>
          <p:cNvSpPr/>
          <p:nvPr/>
        </p:nvSpPr>
        <p:spPr>
          <a:xfrm>
            <a:off x="3086280" y="363528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29" name=""/>
          <p:cNvSpPr/>
          <p:nvPr/>
        </p:nvSpPr>
        <p:spPr>
          <a:xfrm>
            <a:off x="3086280" y="406728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30" name=""/>
          <p:cNvSpPr/>
          <p:nvPr/>
        </p:nvSpPr>
        <p:spPr>
          <a:xfrm>
            <a:off x="4281480" y="149076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31" name=""/>
          <p:cNvSpPr/>
          <p:nvPr/>
        </p:nvSpPr>
        <p:spPr>
          <a:xfrm>
            <a:off x="4281480" y="191628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32" name=""/>
          <p:cNvSpPr/>
          <p:nvPr/>
        </p:nvSpPr>
        <p:spPr>
          <a:xfrm>
            <a:off x="4281480" y="2347920"/>
            <a:ext cx="195120" cy="21276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33" name=""/>
          <p:cNvSpPr/>
          <p:nvPr/>
        </p:nvSpPr>
        <p:spPr>
          <a:xfrm>
            <a:off x="4281480" y="277164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34" name=""/>
          <p:cNvSpPr/>
          <p:nvPr/>
        </p:nvSpPr>
        <p:spPr>
          <a:xfrm>
            <a:off x="4281480" y="321156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35" name=""/>
          <p:cNvSpPr/>
          <p:nvPr/>
        </p:nvSpPr>
        <p:spPr>
          <a:xfrm>
            <a:off x="4281480" y="363528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36" name=""/>
          <p:cNvSpPr/>
          <p:nvPr/>
        </p:nvSpPr>
        <p:spPr>
          <a:xfrm>
            <a:off x="4281480" y="406728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37" name=""/>
          <p:cNvSpPr/>
          <p:nvPr/>
        </p:nvSpPr>
        <p:spPr>
          <a:xfrm>
            <a:off x="1789200" y="2120760"/>
            <a:ext cx="33480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38" name=""/>
          <p:cNvSpPr/>
          <p:nvPr/>
        </p:nvSpPr>
        <p:spPr>
          <a:xfrm>
            <a:off x="1852920" y="216360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.85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39" name=""/>
          <p:cNvSpPr/>
          <p:nvPr/>
        </p:nvSpPr>
        <p:spPr>
          <a:xfrm>
            <a:off x="3022560" y="3402000"/>
            <a:ext cx="32724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40" name=""/>
          <p:cNvSpPr/>
          <p:nvPr/>
        </p:nvSpPr>
        <p:spPr>
          <a:xfrm>
            <a:off x="3079800" y="34448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.80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41" name=""/>
          <p:cNvSpPr/>
          <p:nvPr/>
        </p:nvSpPr>
        <p:spPr>
          <a:xfrm>
            <a:off x="4206960" y="1271520"/>
            <a:ext cx="32688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42" name=""/>
          <p:cNvSpPr/>
          <p:nvPr/>
        </p:nvSpPr>
        <p:spPr>
          <a:xfrm>
            <a:off x="4262760" y="131436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43" name=""/>
          <p:cNvSpPr/>
          <p:nvPr/>
        </p:nvSpPr>
        <p:spPr>
          <a:xfrm>
            <a:off x="1041480" y="1519200"/>
            <a:ext cx="33336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44" name=""/>
          <p:cNvSpPr/>
          <p:nvPr/>
        </p:nvSpPr>
        <p:spPr>
          <a:xfrm>
            <a:off x="1103400" y="15620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45" name=""/>
          <p:cNvSpPr/>
          <p:nvPr/>
        </p:nvSpPr>
        <p:spPr>
          <a:xfrm>
            <a:off x="2211480" y="1519200"/>
            <a:ext cx="33480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46" name=""/>
          <p:cNvSpPr/>
          <p:nvPr/>
        </p:nvSpPr>
        <p:spPr>
          <a:xfrm>
            <a:off x="2275200" y="15620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47" name=""/>
          <p:cNvSpPr/>
          <p:nvPr/>
        </p:nvSpPr>
        <p:spPr>
          <a:xfrm>
            <a:off x="3375000" y="1519200"/>
            <a:ext cx="32688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48" name=""/>
          <p:cNvSpPr/>
          <p:nvPr/>
        </p:nvSpPr>
        <p:spPr>
          <a:xfrm>
            <a:off x="3432240" y="15620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49" name=""/>
          <p:cNvSpPr/>
          <p:nvPr/>
        </p:nvSpPr>
        <p:spPr>
          <a:xfrm>
            <a:off x="0" y="1106640"/>
            <a:ext cx="9144000" cy="7452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99ff"/>
              </a:gs>
              <a:gs pos="100000">
                <a:srgbClr val="00000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50" name=""/>
          <p:cNvSpPr/>
          <p:nvPr/>
        </p:nvSpPr>
        <p:spPr>
          <a:xfrm>
            <a:off x="185760" y="5421240"/>
            <a:ext cx="4753080" cy="100800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51" name=""/>
          <p:cNvSpPr/>
          <p:nvPr/>
        </p:nvSpPr>
        <p:spPr>
          <a:xfrm flipV="1">
            <a:off x="173160" y="5361120"/>
            <a:ext cx="4829040" cy="106344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52" name=""/>
          <p:cNvSpPr/>
          <p:nvPr/>
        </p:nvSpPr>
        <p:spPr>
          <a:xfrm flipV="1">
            <a:off x="698400" y="1411200"/>
            <a:ext cx="225360" cy="297648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53" name=""/>
          <p:cNvSpPr/>
          <p:nvPr/>
        </p:nvSpPr>
        <p:spPr>
          <a:xfrm flipH="1" flipV="1">
            <a:off x="663120" y="1447920"/>
            <a:ext cx="174600" cy="296856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54" name=""/>
          <p:cNvSpPr/>
          <p:nvPr/>
        </p:nvSpPr>
        <p:spPr>
          <a:xfrm flipV="1">
            <a:off x="1870200" y="1411200"/>
            <a:ext cx="225360" cy="297648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55" name=""/>
          <p:cNvSpPr/>
          <p:nvPr/>
        </p:nvSpPr>
        <p:spPr>
          <a:xfrm flipH="1" flipV="1">
            <a:off x="1834920" y="1447920"/>
            <a:ext cx="174600" cy="296856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56" name=""/>
          <p:cNvSpPr/>
          <p:nvPr/>
        </p:nvSpPr>
        <p:spPr>
          <a:xfrm flipV="1">
            <a:off x="3084480" y="1411200"/>
            <a:ext cx="225360" cy="297648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57" name=""/>
          <p:cNvSpPr/>
          <p:nvPr/>
        </p:nvSpPr>
        <p:spPr>
          <a:xfrm flipH="1" flipV="1">
            <a:off x="3049200" y="1447920"/>
            <a:ext cx="174600" cy="296856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58" name=""/>
          <p:cNvSpPr/>
          <p:nvPr/>
        </p:nvSpPr>
        <p:spPr>
          <a:xfrm flipV="1">
            <a:off x="4300560" y="1411200"/>
            <a:ext cx="225360" cy="297648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59" name=""/>
          <p:cNvSpPr/>
          <p:nvPr/>
        </p:nvSpPr>
        <p:spPr>
          <a:xfrm flipH="1" flipV="1">
            <a:off x="4265280" y="1447920"/>
            <a:ext cx="174600" cy="296856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1c57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0" name=""/>
          <p:cNvSpPr/>
          <p:nvPr/>
        </p:nvSpPr>
        <p:spPr>
          <a:xfrm>
            <a:off x="5680080" y="4064040"/>
            <a:ext cx="3260880" cy="1957320"/>
          </a:xfrm>
          <a:prstGeom prst="rect">
            <a:avLst/>
          </a:pr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61" name=""/>
          <p:cNvSpPr/>
          <p:nvPr/>
        </p:nvSpPr>
        <p:spPr>
          <a:xfrm>
            <a:off x="1093680" y="566640"/>
            <a:ext cx="346320" cy="2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62" name=""/>
          <p:cNvSpPr/>
          <p:nvPr/>
        </p:nvSpPr>
        <p:spPr>
          <a:xfrm>
            <a:off x="2371680" y="566640"/>
            <a:ext cx="339840" cy="2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63" name=""/>
          <p:cNvSpPr/>
          <p:nvPr/>
        </p:nvSpPr>
        <p:spPr>
          <a:xfrm>
            <a:off x="3619440" y="566640"/>
            <a:ext cx="345960" cy="2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64" name=""/>
          <p:cNvSpPr/>
          <p:nvPr/>
        </p:nvSpPr>
        <p:spPr>
          <a:xfrm>
            <a:off x="4251240" y="565200"/>
            <a:ext cx="34632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65" name=""/>
          <p:cNvSpPr/>
          <p:nvPr/>
        </p:nvSpPr>
        <p:spPr>
          <a:xfrm>
            <a:off x="233280" y="4362480"/>
            <a:ext cx="5087880" cy="1438200"/>
          </a:xfrm>
          <a:prstGeom prst="rightArrow">
            <a:avLst>
              <a:gd name="adj1" fmla="val 50000"/>
              <a:gd name="adj2" fmla="val 88442"/>
            </a:avLst>
          </a:pr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66" name=""/>
          <p:cNvSpPr/>
          <p:nvPr/>
        </p:nvSpPr>
        <p:spPr>
          <a:xfrm>
            <a:off x="360720" y="4853160"/>
            <a:ext cx="3093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“Virtual” Integration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67" name=""/>
          <p:cNvSpPr/>
          <p:nvPr/>
        </p:nvSpPr>
        <p:spPr>
          <a:xfrm>
            <a:off x="5497200" y="4235400"/>
            <a:ext cx="3428280" cy="134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74600" indent="-1746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Providing packaged turnkey</a:t>
            </a:r>
            <a:endParaRPr b="0" lang="en-US" sz="17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174600" indent="-1746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solutions for customers</a:t>
            </a:r>
            <a:endParaRPr b="0" lang="en-US" sz="17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460440" indent="-171360">
              <a:lnSpc>
                <a:spcPct val="100000"/>
              </a:lnSpc>
              <a:buClr>
                <a:srgbClr val="000000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Complex structures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460440" indent="-171360">
              <a:lnSpc>
                <a:spcPct val="100000"/>
              </a:lnSpc>
              <a:buClr>
                <a:srgbClr val="000000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Differentiation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460440" indent="-171360">
              <a:lnSpc>
                <a:spcPct val="100000"/>
              </a:lnSpc>
              <a:buClr>
                <a:srgbClr val="000000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Customization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68" name=""/>
          <p:cNvSpPr/>
          <p:nvPr/>
        </p:nvSpPr>
        <p:spPr>
          <a:xfrm>
            <a:off x="2124000" y="1486080"/>
            <a:ext cx="909720" cy="2839680"/>
          </a:xfrm>
          <a:prstGeom prst="rect">
            <a:avLst/>
          </a:pr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69" name=""/>
          <p:cNvSpPr/>
          <p:nvPr/>
        </p:nvSpPr>
        <p:spPr>
          <a:xfrm>
            <a:off x="3330720" y="1486080"/>
            <a:ext cx="909360" cy="2839680"/>
          </a:xfrm>
          <a:prstGeom prst="rect">
            <a:avLst/>
          </a:pr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70" name=""/>
          <p:cNvSpPr/>
          <p:nvPr/>
        </p:nvSpPr>
        <p:spPr>
          <a:xfrm>
            <a:off x="934920" y="1486080"/>
            <a:ext cx="909720" cy="2839680"/>
          </a:xfrm>
          <a:prstGeom prst="rect">
            <a:avLst/>
          </a:pr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71" name=""/>
          <p:cNvSpPr/>
          <p:nvPr/>
        </p:nvSpPr>
        <p:spPr>
          <a:xfrm>
            <a:off x="588960" y="2546280"/>
            <a:ext cx="33192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72" name=""/>
          <p:cNvSpPr/>
          <p:nvPr/>
        </p:nvSpPr>
        <p:spPr>
          <a:xfrm>
            <a:off x="650880" y="25891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4773" name=""/>
          <p:cNvGrpSpPr/>
          <p:nvPr/>
        </p:nvGrpSpPr>
        <p:grpSpPr>
          <a:xfrm>
            <a:off x="833400" y="1604880"/>
            <a:ext cx="1088640" cy="1287360"/>
            <a:chOff x="833400" y="1604880"/>
            <a:chExt cx="1088640" cy="1287360"/>
          </a:xfrm>
        </p:grpSpPr>
        <p:sp>
          <p:nvSpPr>
            <p:cNvPr id="4774" name=""/>
            <p:cNvSpPr/>
            <p:nvPr/>
          </p:nvSpPr>
          <p:spPr>
            <a:xfrm>
              <a:off x="833400" y="2877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75" name=""/>
            <p:cNvSpPr/>
            <p:nvPr/>
          </p:nvSpPr>
          <p:spPr>
            <a:xfrm>
              <a:off x="851400" y="285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76" name=""/>
            <p:cNvSpPr/>
            <p:nvPr/>
          </p:nvSpPr>
          <p:spPr>
            <a:xfrm>
              <a:off x="870120" y="2835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77" name=""/>
            <p:cNvSpPr/>
            <p:nvPr/>
          </p:nvSpPr>
          <p:spPr>
            <a:xfrm>
              <a:off x="882720" y="281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78" name=""/>
            <p:cNvSpPr/>
            <p:nvPr/>
          </p:nvSpPr>
          <p:spPr>
            <a:xfrm>
              <a:off x="902520" y="2793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79" name=""/>
            <p:cNvSpPr/>
            <p:nvPr/>
          </p:nvSpPr>
          <p:spPr>
            <a:xfrm>
              <a:off x="920880" y="2771640"/>
              <a:ext cx="1224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5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80" name=""/>
            <p:cNvSpPr/>
            <p:nvPr/>
          </p:nvSpPr>
          <p:spPr>
            <a:xfrm>
              <a:off x="939240" y="2757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81" name=""/>
            <p:cNvSpPr/>
            <p:nvPr/>
          </p:nvSpPr>
          <p:spPr>
            <a:xfrm>
              <a:off x="952200" y="2736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82" name=""/>
            <p:cNvSpPr/>
            <p:nvPr/>
          </p:nvSpPr>
          <p:spPr>
            <a:xfrm>
              <a:off x="971640" y="2716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83" name=""/>
            <p:cNvSpPr/>
            <p:nvPr/>
          </p:nvSpPr>
          <p:spPr>
            <a:xfrm>
              <a:off x="990000" y="2693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84" name=""/>
            <p:cNvSpPr/>
            <p:nvPr/>
          </p:nvSpPr>
          <p:spPr>
            <a:xfrm>
              <a:off x="1009800" y="267336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85" name=""/>
            <p:cNvSpPr/>
            <p:nvPr/>
          </p:nvSpPr>
          <p:spPr>
            <a:xfrm>
              <a:off x="1021320" y="265248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86" name=""/>
            <p:cNvSpPr/>
            <p:nvPr/>
          </p:nvSpPr>
          <p:spPr>
            <a:xfrm>
              <a:off x="1040760" y="2630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87" name=""/>
            <p:cNvSpPr/>
            <p:nvPr/>
          </p:nvSpPr>
          <p:spPr>
            <a:xfrm>
              <a:off x="1059480" y="2609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88" name=""/>
            <p:cNvSpPr/>
            <p:nvPr/>
          </p:nvSpPr>
          <p:spPr>
            <a:xfrm>
              <a:off x="1078920" y="258732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89" name=""/>
            <p:cNvSpPr/>
            <p:nvPr/>
          </p:nvSpPr>
          <p:spPr>
            <a:xfrm>
              <a:off x="1090440" y="2566800"/>
              <a:ext cx="1224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5" y="4"/>
                  </a:moveTo>
                  <a:lnTo>
                    <a:pt x="0" y="9"/>
                  </a:lnTo>
                  <a:lnTo>
                    <a:pt x="5" y="13"/>
                  </a:lnTo>
                  <a:lnTo>
                    <a:pt x="9" y="13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90" name=""/>
            <p:cNvSpPr/>
            <p:nvPr/>
          </p:nvSpPr>
          <p:spPr>
            <a:xfrm>
              <a:off x="1109880" y="2552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91" name=""/>
            <p:cNvSpPr/>
            <p:nvPr/>
          </p:nvSpPr>
          <p:spPr>
            <a:xfrm>
              <a:off x="1128600" y="2531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92" name=""/>
            <p:cNvSpPr/>
            <p:nvPr/>
          </p:nvSpPr>
          <p:spPr>
            <a:xfrm>
              <a:off x="1148400" y="2509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93" name=""/>
            <p:cNvSpPr/>
            <p:nvPr/>
          </p:nvSpPr>
          <p:spPr>
            <a:xfrm>
              <a:off x="1161000" y="24890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94" name=""/>
            <p:cNvSpPr/>
            <p:nvPr/>
          </p:nvSpPr>
          <p:spPr>
            <a:xfrm>
              <a:off x="1179360" y="2468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95" name=""/>
            <p:cNvSpPr/>
            <p:nvPr/>
          </p:nvSpPr>
          <p:spPr>
            <a:xfrm>
              <a:off x="1197720" y="244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96" name=""/>
            <p:cNvSpPr/>
            <p:nvPr/>
          </p:nvSpPr>
          <p:spPr>
            <a:xfrm>
              <a:off x="1217520" y="2425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97" name=""/>
            <p:cNvSpPr/>
            <p:nvPr/>
          </p:nvSpPr>
          <p:spPr>
            <a:xfrm>
              <a:off x="1230120" y="24033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98" name=""/>
            <p:cNvSpPr/>
            <p:nvPr/>
          </p:nvSpPr>
          <p:spPr>
            <a:xfrm>
              <a:off x="1248480" y="2382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99" name=""/>
            <p:cNvSpPr/>
            <p:nvPr/>
          </p:nvSpPr>
          <p:spPr>
            <a:xfrm>
              <a:off x="1266840" y="2361960"/>
              <a:ext cx="12600" cy="2088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4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00" name=""/>
            <p:cNvSpPr/>
            <p:nvPr/>
          </p:nvSpPr>
          <p:spPr>
            <a:xfrm>
              <a:off x="1286640" y="2347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01" name=""/>
            <p:cNvSpPr/>
            <p:nvPr/>
          </p:nvSpPr>
          <p:spPr>
            <a:xfrm>
              <a:off x="1299240" y="2325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02" name=""/>
            <p:cNvSpPr/>
            <p:nvPr/>
          </p:nvSpPr>
          <p:spPr>
            <a:xfrm>
              <a:off x="1317960" y="23050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03" name=""/>
            <p:cNvSpPr/>
            <p:nvPr/>
          </p:nvSpPr>
          <p:spPr>
            <a:xfrm>
              <a:off x="1335960" y="2284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04" name=""/>
            <p:cNvSpPr/>
            <p:nvPr/>
          </p:nvSpPr>
          <p:spPr>
            <a:xfrm>
              <a:off x="1356120" y="2261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05" name=""/>
            <p:cNvSpPr/>
            <p:nvPr/>
          </p:nvSpPr>
          <p:spPr>
            <a:xfrm>
              <a:off x="1368360" y="2241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06" name=""/>
            <p:cNvSpPr/>
            <p:nvPr/>
          </p:nvSpPr>
          <p:spPr>
            <a:xfrm>
              <a:off x="1387080" y="22208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07" name=""/>
            <p:cNvSpPr/>
            <p:nvPr/>
          </p:nvSpPr>
          <p:spPr>
            <a:xfrm>
              <a:off x="1405440" y="2198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08" name=""/>
            <p:cNvSpPr/>
            <p:nvPr/>
          </p:nvSpPr>
          <p:spPr>
            <a:xfrm>
              <a:off x="1425240" y="2178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09" name=""/>
            <p:cNvSpPr/>
            <p:nvPr/>
          </p:nvSpPr>
          <p:spPr>
            <a:xfrm>
              <a:off x="1437840" y="2155680"/>
              <a:ext cx="1224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4" y="5"/>
                  </a:moveTo>
                  <a:lnTo>
                    <a:pt x="0" y="9"/>
                  </a:lnTo>
                  <a:lnTo>
                    <a:pt x="4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10" name=""/>
            <p:cNvSpPr/>
            <p:nvPr/>
          </p:nvSpPr>
          <p:spPr>
            <a:xfrm>
              <a:off x="1456200" y="2141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11" name=""/>
            <p:cNvSpPr/>
            <p:nvPr/>
          </p:nvSpPr>
          <p:spPr>
            <a:xfrm>
              <a:off x="1474560" y="2120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12" name=""/>
            <p:cNvSpPr/>
            <p:nvPr/>
          </p:nvSpPr>
          <p:spPr>
            <a:xfrm>
              <a:off x="1494360" y="2100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13" name=""/>
            <p:cNvSpPr/>
            <p:nvPr/>
          </p:nvSpPr>
          <p:spPr>
            <a:xfrm>
              <a:off x="1507320" y="2077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14" name=""/>
            <p:cNvSpPr/>
            <p:nvPr/>
          </p:nvSpPr>
          <p:spPr>
            <a:xfrm>
              <a:off x="1525320" y="2057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15" name=""/>
            <p:cNvSpPr/>
            <p:nvPr/>
          </p:nvSpPr>
          <p:spPr>
            <a:xfrm>
              <a:off x="1545120" y="2036520"/>
              <a:ext cx="11160" cy="1296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16" name=""/>
            <p:cNvSpPr/>
            <p:nvPr/>
          </p:nvSpPr>
          <p:spPr>
            <a:xfrm>
              <a:off x="1563480" y="2014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17" name=""/>
            <p:cNvSpPr/>
            <p:nvPr/>
          </p:nvSpPr>
          <p:spPr>
            <a:xfrm>
              <a:off x="1576440" y="1993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18" name=""/>
            <p:cNvSpPr/>
            <p:nvPr/>
          </p:nvSpPr>
          <p:spPr>
            <a:xfrm>
              <a:off x="1594440" y="1971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19" name=""/>
            <p:cNvSpPr/>
            <p:nvPr/>
          </p:nvSpPr>
          <p:spPr>
            <a:xfrm>
              <a:off x="1614600" y="1950840"/>
              <a:ext cx="1224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5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20" name=""/>
            <p:cNvSpPr/>
            <p:nvPr/>
          </p:nvSpPr>
          <p:spPr>
            <a:xfrm>
              <a:off x="1632600" y="1936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21" name=""/>
            <p:cNvSpPr/>
            <p:nvPr/>
          </p:nvSpPr>
          <p:spPr>
            <a:xfrm>
              <a:off x="1645560" y="1915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22" name=""/>
            <p:cNvSpPr/>
            <p:nvPr/>
          </p:nvSpPr>
          <p:spPr>
            <a:xfrm>
              <a:off x="1663920" y="1893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23" name=""/>
            <p:cNvSpPr/>
            <p:nvPr/>
          </p:nvSpPr>
          <p:spPr>
            <a:xfrm>
              <a:off x="1683720" y="1873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24" name=""/>
            <p:cNvSpPr/>
            <p:nvPr/>
          </p:nvSpPr>
          <p:spPr>
            <a:xfrm>
              <a:off x="1701720" y="1852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25" name=""/>
            <p:cNvSpPr/>
            <p:nvPr/>
          </p:nvSpPr>
          <p:spPr>
            <a:xfrm>
              <a:off x="1720080" y="1830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26" name=""/>
            <p:cNvSpPr/>
            <p:nvPr/>
          </p:nvSpPr>
          <p:spPr>
            <a:xfrm>
              <a:off x="1733040" y="1809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27" name=""/>
            <p:cNvSpPr/>
            <p:nvPr/>
          </p:nvSpPr>
          <p:spPr>
            <a:xfrm>
              <a:off x="1752840" y="1787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28" name=""/>
            <p:cNvSpPr/>
            <p:nvPr/>
          </p:nvSpPr>
          <p:spPr>
            <a:xfrm>
              <a:off x="1771200" y="1766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29" name=""/>
            <p:cNvSpPr/>
            <p:nvPr/>
          </p:nvSpPr>
          <p:spPr>
            <a:xfrm>
              <a:off x="1789560" y="1746000"/>
              <a:ext cx="12240" cy="2088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4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30" name=""/>
            <p:cNvSpPr/>
            <p:nvPr/>
          </p:nvSpPr>
          <p:spPr>
            <a:xfrm>
              <a:off x="1802160" y="1731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31" name=""/>
            <p:cNvSpPr/>
            <p:nvPr/>
          </p:nvSpPr>
          <p:spPr>
            <a:xfrm>
              <a:off x="1821960" y="1709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32" name=""/>
            <p:cNvSpPr/>
            <p:nvPr/>
          </p:nvSpPr>
          <p:spPr>
            <a:xfrm>
              <a:off x="1840320" y="1689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33" name=""/>
            <p:cNvSpPr/>
            <p:nvPr/>
          </p:nvSpPr>
          <p:spPr>
            <a:xfrm>
              <a:off x="1860120" y="16682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34" name=""/>
            <p:cNvSpPr/>
            <p:nvPr/>
          </p:nvSpPr>
          <p:spPr>
            <a:xfrm>
              <a:off x="1871280" y="1645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35" name=""/>
            <p:cNvSpPr/>
            <p:nvPr/>
          </p:nvSpPr>
          <p:spPr>
            <a:xfrm>
              <a:off x="1891080" y="1625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36" name=""/>
            <p:cNvSpPr/>
            <p:nvPr/>
          </p:nvSpPr>
          <p:spPr>
            <a:xfrm>
              <a:off x="1909440" y="160488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837" name=""/>
          <p:cNvGrpSpPr/>
          <p:nvPr/>
        </p:nvGrpSpPr>
        <p:grpSpPr>
          <a:xfrm>
            <a:off x="826920" y="2063880"/>
            <a:ext cx="1076040" cy="822240"/>
            <a:chOff x="826920" y="2063880"/>
            <a:chExt cx="1076040" cy="822240"/>
          </a:xfrm>
        </p:grpSpPr>
        <p:sp>
          <p:nvSpPr>
            <p:cNvPr id="4838" name=""/>
            <p:cNvSpPr/>
            <p:nvPr/>
          </p:nvSpPr>
          <p:spPr>
            <a:xfrm>
              <a:off x="826920" y="2872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39" name=""/>
            <p:cNvSpPr/>
            <p:nvPr/>
          </p:nvSpPr>
          <p:spPr>
            <a:xfrm>
              <a:off x="846720" y="28576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40" name=""/>
            <p:cNvSpPr/>
            <p:nvPr/>
          </p:nvSpPr>
          <p:spPr>
            <a:xfrm>
              <a:off x="870480" y="2843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41" name=""/>
            <p:cNvSpPr/>
            <p:nvPr/>
          </p:nvSpPr>
          <p:spPr>
            <a:xfrm>
              <a:off x="890280" y="282276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42" name=""/>
            <p:cNvSpPr/>
            <p:nvPr/>
          </p:nvSpPr>
          <p:spPr>
            <a:xfrm>
              <a:off x="908640" y="280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43" name=""/>
            <p:cNvSpPr/>
            <p:nvPr/>
          </p:nvSpPr>
          <p:spPr>
            <a:xfrm>
              <a:off x="933840" y="2794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44" name=""/>
            <p:cNvSpPr/>
            <p:nvPr/>
          </p:nvSpPr>
          <p:spPr>
            <a:xfrm>
              <a:off x="952560" y="2779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45" name=""/>
            <p:cNvSpPr/>
            <p:nvPr/>
          </p:nvSpPr>
          <p:spPr>
            <a:xfrm>
              <a:off x="972000" y="2757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46" name=""/>
            <p:cNvSpPr/>
            <p:nvPr/>
          </p:nvSpPr>
          <p:spPr>
            <a:xfrm>
              <a:off x="997560" y="27450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47" name=""/>
            <p:cNvSpPr/>
            <p:nvPr/>
          </p:nvSpPr>
          <p:spPr>
            <a:xfrm>
              <a:off x="1015920" y="2730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48" name=""/>
            <p:cNvSpPr/>
            <p:nvPr/>
          </p:nvSpPr>
          <p:spPr>
            <a:xfrm>
              <a:off x="1033920" y="2716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49" name=""/>
            <p:cNvSpPr/>
            <p:nvPr/>
          </p:nvSpPr>
          <p:spPr>
            <a:xfrm>
              <a:off x="1059480" y="2694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50" name=""/>
            <p:cNvSpPr/>
            <p:nvPr/>
          </p:nvSpPr>
          <p:spPr>
            <a:xfrm>
              <a:off x="1079280" y="26798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51" name=""/>
            <p:cNvSpPr/>
            <p:nvPr/>
          </p:nvSpPr>
          <p:spPr>
            <a:xfrm>
              <a:off x="1097640" y="26658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52" name=""/>
            <p:cNvSpPr/>
            <p:nvPr/>
          </p:nvSpPr>
          <p:spPr>
            <a:xfrm>
              <a:off x="1116000" y="265284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53" name=""/>
            <p:cNvSpPr/>
            <p:nvPr/>
          </p:nvSpPr>
          <p:spPr>
            <a:xfrm>
              <a:off x="1141200" y="2638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54" name=""/>
            <p:cNvSpPr/>
            <p:nvPr/>
          </p:nvSpPr>
          <p:spPr>
            <a:xfrm>
              <a:off x="1161000" y="26164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55" name=""/>
            <p:cNvSpPr/>
            <p:nvPr/>
          </p:nvSpPr>
          <p:spPr>
            <a:xfrm>
              <a:off x="1179720" y="2602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56" name=""/>
            <p:cNvSpPr/>
            <p:nvPr/>
          </p:nvSpPr>
          <p:spPr>
            <a:xfrm>
              <a:off x="1204920" y="258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57" name=""/>
            <p:cNvSpPr/>
            <p:nvPr/>
          </p:nvSpPr>
          <p:spPr>
            <a:xfrm>
              <a:off x="1222920" y="2573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58" name=""/>
            <p:cNvSpPr/>
            <p:nvPr/>
          </p:nvSpPr>
          <p:spPr>
            <a:xfrm>
              <a:off x="1241640" y="2552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59" name=""/>
            <p:cNvSpPr/>
            <p:nvPr/>
          </p:nvSpPr>
          <p:spPr>
            <a:xfrm>
              <a:off x="1266840" y="2538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60" name=""/>
            <p:cNvSpPr/>
            <p:nvPr/>
          </p:nvSpPr>
          <p:spPr>
            <a:xfrm>
              <a:off x="1286640" y="2524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61" name=""/>
            <p:cNvSpPr/>
            <p:nvPr/>
          </p:nvSpPr>
          <p:spPr>
            <a:xfrm>
              <a:off x="1305000" y="2509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62" name=""/>
            <p:cNvSpPr/>
            <p:nvPr/>
          </p:nvSpPr>
          <p:spPr>
            <a:xfrm>
              <a:off x="1330200" y="2489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63" name=""/>
            <p:cNvSpPr/>
            <p:nvPr/>
          </p:nvSpPr>
          <p:spPr>
            <a:xfrm>
              <a:off x="1348920" y="2475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64" name=""/>
            <p:cNvSpPr/>
            <p:nvPr/>
          </p:nvSpPr>
          <p:spPr>
            <a:xfrm>
              <a:off x="1368360" y="2460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65" name=""/>
            <p:cNvSpPr/>
            <p:nvPr/>
          </p:nvSpPr>
          <p:spPr>
            <a:xfrm>
              <a:off x="1393920" y="24465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66" name=""/>
            <p:cNvSpPr/>
            <p:nvPr/>
          </p:nvSpPr>
          <p:spPr>
            <a:xfrm>
              <a:off x="1412280" y="2426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67" name=""/>
            <p:cNvSpPr/>
            <p:nvPr/>
          </p:nvSpPr>
          <p:spPr>
            <a:xfrm>
              <a:off x="1430280" y="241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68" name=""/>
            <p:cNvSpPr/>
            <p:nvPr/>
          </p:nvSpPr>
          <p:spPr>
            <a:xfrm>
              <a:off x="1455840" y="2397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69" name=""/>
            <p:cNvSpPr/>
            <p:nvPr/>
          </p:nvSpPr>
          <p:spPr>
            <a:xfrm>
              <a:off x="1474200" y="2383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70" name=""/>
            <p:cNvSpPr/>
            <p:nvPr/>
          </p:nvSpPr>
          <p:spPr>
            <a:xfrm>
              <a:off x="1494000" y="236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71" name=""/>
            <p:cNvSpPr/>
            <p:nvPr/>
          </p:nvSpPr>
          <p:spPr>
            <a:xfrm>
              <a:off x="1519200" y="2348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72" name=""/>
            <p:cNvSpPr/>
            <p:nvPr/>
          </p:nvSpPr>
          <p:spPr>
            <a:xfrm>
              <a:off x="1537920" y="2333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73" name=""/>
            <p:cNvSpPr/>
            <p:nvPr/>
          </p:nvSpPr>
          <p:spPr>
            <a:xfrm>
              <a:off x="1555920" y="2319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74" name=""/>
            <p:cNvSpPr/>
            <p:nvPr/>
          </p:nvSpPr>
          <p:spPr>
            <a:xfrm>
              <a:off x="1576080" y="2305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75" name=""/>
            <p:cNvSpPr/>
            <p:nvPr/>
          </p:nvSpPr>
          <p:spPr>
            <a:xfrm>
              <a:off x="1601280" y="2284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76" name=""/>
            <p:cNvSpPr/>
            <p:nvPr/>
          </p:nvSpPr>
          <p:spPr>
            <a:xfrm>
              <a:off x="1619280" y="2270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77" name=""/>
            <p:cNvSpPr/>
            <p:nvPr/>
          </p:nvSpPr>
          <p:spPr>
            <a:xfrm>
              <a:off x="1638000" y="225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78" name=""/>
            <p:cNvSpPr/>
            <p:nvPr/>
          </p:nvSpPr>
          <p:spPr>
            <a:xfrm>
              <a:off x="1663200" y="2241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79" name=""/>
            <p:cNvSpPr/>
            <p:nvPr/>
          </p:nvSpPr>
          <p:spPr>
            <a:xfrm>
              <a:off x="1683000" y="22212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80" name=""/>
            <p:cNvSpPr/>
            <p:nvPr/>
          </p:nvSpPr>
          <p:spPr>
            <a:xfrm>
              <a:off x="1701360" y="2206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81" name=""/>
            <p:cNvSpPr/>
            <p:nvPr/>
          </p:nvSpPr>
          <p:spPr>
            <a:xfrm>
              <a:off x="1726920" y="2192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82" name=""/>
            <p:cNvSpPr/>
            <p:nvPr/>
          </p:nvSpPr>
          <p:spPr>
            <a:xfrm>
              <a:off x="1745280" y="2178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83" name=""/>
            <p:cNvSpPr/>
            <p:nvPr/>
          </p:nvSpPr>
          <p:spPr>
            <a:xfrm>
              <a:off x="1765080" y="2163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84" name=""/>
            <p:cNvSpPr/>
            <p:nvPr/>
          </p:nvSpPr>
          <p:spPr>
            <a:xfrm>
              <a:off x="1788840" y="2141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85" name=""/>
            <p:cNvSpPr/>
            <p:nvPr/>
          </p:nvSpPr>
          <p:spPr>
            <a:xfrm>
              <a:off x="1808640" y="21290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86" name=""/>
            <p:cNvSpPr/>
            <p:nvPr/>
          </p:nvSpPr>
          <p:spPr>
            <a:xfrm>
              <a:off x="1827000" y="2114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87" name=""/>
            <p:cNvSpPr/>
            <p:nvPr/>
          </p:nvSpPr>
          <p:spPr>
            <a:xfrm>
              <a:off x="1852200" y="210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88" name=""/>
            <p:cNvSpPr/>
            <p:nvPr/>
          </p:nvSpPr>
          <p:spPr>
            <a:xfrm>
              <a:off x="1870560" y="2078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89" name=""/>
            <p:cNvSpPr/>
            <p:nvPr/>
          </p:nvSpPr>
          <p:spPr>
            <a:xfrm>
              <a:off x="1890360" y="2063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890" name=""/>
          <p:cNvGrpSpPr/>
          <p:nvPr/>
        </p:nvGrpSpPr>
        <p:grpSpPr>
          <a:xfrm>
            <a:off x="833400" y="2446200"/>
            <a:ext cx="1069560" cy="439560"/>
            <a:chOff x="833400" y="2446200"/>
            <a:chExt cx="1069560" cy="439560"/>
          </a:xfrm>
        </p:grpSpPr>
        <p:sp>
          <p:nvSpPr>
            <p:cNvPr id="4891" name=""/>
            <p:cNvSpPr/>
            <p:nvPr/>
          </p:nvSpPr>
          <p:spPr>
            <a:xfrm flipV="1">
              <a:off x="833400" y="2495520"/>
              <a:ext cx="993600" cy="390240"/>
            </a:xfrm>
            <a:prstGeom prst="line">
              <a:avLst/>
            </a:prstGeom>
            <a:ln w="2052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92" name=""/>
            <p:cNvSpPr/>
            <p:nvPr/>
          </p:nvSpPr>
          <p:spPr>
            <a:xfrm>
              <a:off x="1801440" y="2446200"/>
              <a:ext cx="101520" cy="106200"/>
            </a:xfrm>
            <a:custGeom>
              <a:avLst/>
              <a:gdLst/>
              <a:ahLst/>
              <a:rect l="l" t="t" r="r" b="b"/>
              <a:pathLst>
                <a:path w="72" h="67">
                  <a:moveTo>
                    <a:pt x="23" y="67"/>
                  </a:moveTo>
                  <a:lnTo>
                    <a:pt x="72" y="9"/>
                  </a:lnTo>
                  <a:lnTo>
                    <a:pt x="0" y="0"/>
                  </a:lnTo>
                  <a:lnTo>
                    <a:pt x="23" y="67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893" name=""/>
          <p:cNvGrpSpPr/>
          <p:nvPr/>
        </p:nvGrpSpPr>
        <p:grpSpPr>
          <a:xfrm>
            <a:off x="833400" y="2878200"/>
            <a:ext cx="1069560" cy="22320"/>
            <a:chOff x="833400" y="2878200"/>
            <a:chExt cx="1069560" cy="22320"/>
          </a:xfrm>
        </p:grpSpPr>
        <p:sp>
          <p:nvSpPr>
            <p:cNvPr id="4894" name=""/>
            <p:cNvSpPr/>
            <p:nvPr/>
          </p:nvSpPr>
          <p:spPr>
            <a:xfrm>
              <a:off x="83340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95" name=""/>
            <p:cNvSpPr/>
            <p:nvPr/>
          </p:nvSpPr>
          <p:spPr>
            <a:xfrm>
              <a:off x="85716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96" name=""/>
            <p:cNvSpPr/>
            <p:nvPr/>
          </p:nvSpPr>
          <p:spPr>
            <a:xfrm>
              <a:off x="88236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97" name=""/>
            <p:cNvSpPr/>
            <p:nvPr/>
          </p:nvSpPr>
          <p:spPr>
            <a:xfrm>
              <a:off x="90828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98" name=""/>
            <p:cNvSpPr/>
            <p:nvPr/>
          </p:nvSpPr>
          <p:spPr>
            <a:xfrm>
              <a:off x="93348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99" name=""/>
            <p:cNvSpPr/>
            <p:nvPr/>
          </p:nvSpPr>
          <p:spPr>
            <a:xfrm>
              <a:off x="959040" y="288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00" name=""/>
            <p:cNvSpPr/>
            <p:nvPr/>
          </p:nvSpPr>
          <p:spPr>
            <a:xfrm>
              <a:off x="98424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01" name=""/>
            <p:cNvSpPr/>
            <p:nvPr/>
          </p:nvSpPr>
          <p:spPr>
            <a:xfrm>
              <a:off x="1009440" y="288612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02" name=""/>
            <p:cNvSpPr/>
            <p:nvPr/>
          </p:nvSpPr>
          <p:spPr>
            <a:xfrm>
              <a:off x="103356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03" name=""/>
            <p:cNvSpPr/>
            <p:nvPr/>
          </p:nvSpPr>
          <p:spPr>
            <a:xfrm>
              <a:off x="1059120" y="288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04" name=""/>
            <p:cNvSpPr/>
            <p:nvPr/>
          </p:nvSpPr>
          <p:spPr>
            <a:xfrm>
              <a:off x="108432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05" name=""/>
            <p:cNvSpPr/>
            <p:nvPr/>
          </p:nvSpPr>
          <p:spPr>
            <a:xfrm>
              <a:off x="110988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06" name=""/>
            <p:cNvSpPr/>
            <p:nvPr/>
          </p:nvSpPr>
          <p:spPr>
            <a:xfrm>
              <a:off x="113544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07" name=""/>
            <p:cNvSpPr/>
            <p:nvPr/>
          </p:nvSpPr>
          <p:spPr>
            <a:xfrm>
              <a:off x="1160640" y="28861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08" name=""/>
            <p:cNvSpPr/>
            <p:nvPr/>
          </p:nvSpPr>
          <p:spPr>
            <a:xfrm>
              <a:off x="118476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09" name=""/>
            <p:cNvSpPr/>
            <p:nvPr/>
          </p:nvSpPr>
          <p:spPr>
            <a:xfrm>
              <a:off x="1210320" y="288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10" name=""/>
            <p:cNvSpPr/>
            <p:nvPr/>
          </p:nvSpPr>
          <p:spPr>
            <a:xfrm>
              <a:off x="123552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11" name=""/>
            <p:cNvSpPr/>
            <p:nvPr/>
          </p:nvSpPr>
          <p:spPr>
            <a:xfrm>
              <a:off x="126072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12" name=""/>
            <p:cNvSpPr/>
            <p:nvPr/>
          </p:nvSpPr>
          <p:spPr>
            <a:xfrm>
              <a:off x="1286280" y="288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13" name=""/>
            <p:cNvSpPr/>
            <p:nvPr/>
          </p:nvSpPr>
          <p:spPr>
            <a:xfrm>
              <a:off x="1311840" y="28861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14" name=""/>
            <p:cNvSpPr/>
            <p:nvPr/>
          </p:nvSpPr>
          <p:spPr>
            <a:xfrm>
              <a:off x="133560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15" name=""/>
            <p:cNvSpPr/>
            <p:nvPr/>
          </p:nvSpPr>
          <p:spPr>
            <a:xfrm>
              <a:off x="1361160" y="28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16" name=""/>
            <p:cNvSpPr/>
            <p:nvPr/>
          </p:nvSpPr>
          <p:spPr>
            <a:xfrm>
              <a:off x="138672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17" name=""/>
            <p:cNvSpPr/>
            <p:nvPr/>
          </p:nvSpPr>
          <p:spPr>
            <a:xfrm>
              <a:off x="141192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18" name=""/>
            <p:cNvSpPr/>
            <p:nvPr/>
          </p:nvSpPr>
          <p:spPr>
            <a:xfrm>
              <a:off x="143748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19" name=""/>
            <p:cNvSpPr/>
            <p:nvPr/>
          </p:nvSpPr>
          <p:spPr>
            <a:xfrm>
              <a:off x="1462680" y="28782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20" name=""/>
            <p:cNvSpPr/>
            <p:nvPr/>
          </p:nvSpPr>
          <p:spPr>
            <a:xfrm>
              <a:off x="148680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21" name=""/>
            <p:cNvSpPr/>
            <p:nvPr/>
          </p:nvSpPr>
          <p:spPr>
            <a:xfrm>
              <a:off x="151200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22" name=""/>
            <p:cNvSpPr/>
            <p:nvPr/>
          </p:nvSpPr>
          <p:spPr>
            <a:xfrm>
              <a:off x="153756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23" name=""/>
            <p:cNvSpPr/>
            <p:nvPr/>
          </p:nvSpPr>
          <p:spPr>
            <a:xfrm>
              <a:off x="156312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24" name=""/>
            <p:cNvSpPr/>
            <p:nvPr/>
          </p:nvSpPr>
          <p:spPr>
            <a:xfrm>
              <a:off x="158832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25" name=""/>
            <p:cNvSpPr/>
            <p:nvPr/>
          </p:nvSpPr>
          <p:spPr>
            <a:xfrm>
              <a:off x="161388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26" name=""/>
            <p:cNvSpPr/>
            <p:nvPr/>
          </p:nvSpPr>
          <p:spPr>
            <a:xfrm>
              <a:off x="163800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27" name=""/>
            <p:cNvSpPr/>
            <p:nvPr/>
          </p:nvSpPr>
          <p:spPr>
            <a:xfrm>
              <a:off x="166320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28" name=""/>
            <p:cNvSpPr/>
            <p:nvPr/>
          </p:nvSpPr>
          <p:spPr>
            <a:xfrm>
              <a:off x="168840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29" name=""/>
            <p:cNvSpPr/>
            <p:nvPr/>
          </p:nvSpPr>
          <p:spPr>
            <a:xfrm>
              <a:off x="171396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30" name=""/>
            <p:cNvSpPr/>
            <p:nvPr/>
          </p:nvSpPr>
          <p:spPr>
            <a:xfrm>
              <a:off x="173916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31" name=""/>
            <p:cNvSpPr/>
            <p:nvPr/>
          </p:nvSpPr>
          <p:spPr>
            <a:xfrm>
              <a:off x="176508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32" name=""/>
            <p:cNvSpPr/>
            <p:nvPr/>
          </p:nvSpPr>
          <p:spPr>
            <a:xfrm>
              <a:off x="178884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33" name=""/>
            <p:cNvSpPr/>
            <p:nvPr/>
          </p:nvSpPr>
          <p:spPr>
            <a:xfrm>
              <a:off x="181404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34" name=""/>
            <p:cNvSpPr/>
            <p:nvPr/>
          </p:nvSpPr>
          <p:spPr>
            <a:xfrm>
              <a:off x="183960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35" name=""/>
            <p:cNvSpPr/>
            <p:nvPr/>
          </p:nvSpPr>
          <p:spPr>
            <a:xfrm>
              <a:off x="1865160" y="287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36" name=""/>
            <p:cNvSpPr/>
            <p:nvPr/>
          </p:nvSpPr>
          <p:spPr>
            <a:xfrm>
              <a:off x="189036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937" name=""/>
          <p:cNvGrpSpPr/>
          <p:nvPr/>
        </p:nvGrpSpPr>
        <p:grpSpPr>
          <a:xfrm>
            <a:off x="826920" y="2886120"/>
            <a:ext cx="1082520" cy="431280"/>
            <a:chOff x="826920" y="2886120"/>
            <a:chExt cx="1082520" cy="431280"/>
          </a:xfrm>
        </p:grpSpPr>
        <p:sp>
          <p:nvSpPr>
            <p:cNvPr id="4938" name=""/>
            <p:cNvSpPr/>
            <p:nvPr/>
          </p:nvSpPr>
          <p:spPr>
            <a:xfrm>
              <a:off x="826920" y="2886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39" name=""/>
            <p:cNvSpPr/>
            <p:nvPr/>
          </p:nvSpPr>
          <p:spPr>
            <a:xfrm>
              <a:off x="852120" y="2892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40" name=""/>
            <p:cNvSpPr/>
            <p:nvPr/>
          </p:nvSpPr>
          <p:spPr>
            <a:xfrm>
              <a:off x="877680" y="2906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41" name=""/>
            <p:cNvSpPr/>
            <p:nvPr/>
          </p:nvSpPr>
          <p:spPr>
            <a:xfrm>
              <a:off x="896040" y="291456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42" name=""/>
            <p:cNvSpPr/>
            <p:nvPr/>
          </p:nvSpPr>
          <p:spPr>
            <a:xfrm>
              <a:off x="921600" y="292104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43" name=""/>
            <p:cNvSpPr/>
            <p:nvPr/>
          </p:nvSpPr>
          <p:spPr>
            <a:xfrm>
              <a:off x="946800" y="2935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44" name=""/>
            <p:cNvSpPr/>
            <p:nvPr/>
          </p:nvSpPr>
          <p:spPr>
            <a:xfrm>
              <a:off x="972000" y="2941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45" name=""/>
            <p:cNvSpPr/>
            <p:nvPr/>
          </p:nvSpPr>
          <p:spPr>
            <a:xfrm>
              <a:off x="990720" y="29494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46" name=""/>
            <p:cNvSpPr/>
            <p:nvPr/>
          </p:nvSpPr>
          <p:spPr>
            <a:xfrm>
              <a:off x="1015920" y="29638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47" name=""/>
            <p:cNvSpPr/>
            <p:nvPr/>
          </p:nvSpPr>
          <p:spPr>
            <a:xfrm>
              <a:off x="1041120" y="2970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48" name=""/>
            <p:cNvSpPr/>
            <p:nvPr/>
          </p:nvSpPr>
          <p:spPr>
            <a:xfrm>
              <a:off x="1067040" y="2977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49" name=""/>
            <p:cNvSpPr/>
            <p:nvPr/>
          </p:nvSpPr>
          <p:spPr>
            <a:xfrm>
              <a:off x="1090800" y="2984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50" name=""/>
            <p:cNvSpPr/>
            <p:nvPr/>
          </p:nvSpPr>
          <p:spPr>
            <a:xfrm>
              <a:off x="1110600" y="299880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51" name=""/>
            <p:cNvSpPr/>
            <p:nvPr/>
          </p:nvSpPr>
          <p:spPr>
            <a:xfrm>
              <a:off x="1136160" y="300672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52" name=""/>
            <p:cNvSpPr/>
            <p:nvPr/>
          </p:nvSpPr>
          <p:spPr>
            <a:xfrm>
              <a:off x="1161360" y="30128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53" name=""/>
            <p:cNvSpPr/>
            <p:nvPr/>
          </p:nvSpPr>
          <p:spPr>
            <a:xfrm>
              <a:off x="118548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54" name=""/>
            <p:cNvSpPr/>
            <p:nvPr/>
          </p:nvSpPr>
          <p:spPr>
            <a:xfrm>
              <a:off x="1205280" y="303372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55" name=""/>
            <p:cNvSpPr/>
            <p:nvPr/>
          </p:nvSpPr>
          <p:spPr>
            <a:xfrm>
              <a:off x="1230480" y="3041640"/>
              <a:ext cx="11520" cy="1368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56" name=""/>
            <p:cNvSpPr/>
            <p:nvPr/>
          </p:nvSpPr>
          <p:spPr>
            <a:xfrm>
              <a:off x="1254600" y="3055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57" name=""/>
            <p:cNvSpPr/>
            <p:nvPr/>
          </p:nvSpPr>
          <p:spPr>
            <a:xfrm>
              <a:off x="1280160" y="3062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58" name=""/>
            <p:cNvSpPr/>
            <p:nvPr/>
          </p:nvSpPr>
          <p:spPr>
            <a:xfrm>
              <a:off x="1305360" y="3070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59" name=""/>
            <p:cNvSpPr/>
            <p:nvPr/>
          </p:nvSpPr>
          <p:spPr>
            <a:xfrm>
              <a:off x="1323720" y="308448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60" name=""/>
            <p:cNvSpPr/>
            <p:nvPr/>
          </p:nvSpPr>
          <p:spPr>
            <a:xfrm>
              <a:off x="1349280" y="3090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61" name=""/>
            <p:cNvSpPr/>
            <p:nvPr/>
          </p:nvSpPr>
          <p:spPr>
            <a:xfrm>
              <a:off x="1374480" y="3097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62" name=""/>
            <p:cNvSpPr/>
            <p:nvPr/>
          </p:nvSpPr>
          <p:spPr>
            <a:xfrm>
              <a:off x="1400040" y="31114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63" name=""/>
            <p:cNvSpPr/>
            <p:nvPr/>
          </p:nvSpPr>
          <p:spPr>
            <a:xfrm>
              <a:off x="1418400" y="311940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64" name=""/>
            <p:cNvSpPr/>
            <p:nvPr/>
          </p:nvSpPr>
          <p:spPr>
            <a:xfrm>
              <a:off x="1443600" y="3125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65" name=""/>
            <p:cNvSpPr/>
            <p:nvPr/>
          </p:nvSpPr>
          <p:spPr>
            <a:xfrm>
              <a:off x="1469520" y="3139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66" name=""/>
            <p:cNvSpPr/>
            <p:nvPr/>
          </p:nvSpPr>
          <p:spPr>
            <a:xfrm>
              <a:off x="1494720" y="3147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67" name=""/>
            <p:cNvSpPr/>
            <p:nvPr/>
          </p:nvSpPr>
          <p:spPr>
            <a:xfrm>
              <a:off x="1519920" y="315432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68" name=""/>
            <p:cNvSpPr/>
            <p:nvPr/>
          </p:nvSpPr>
          <p:spPr>
            <a:xfrm>
              <a:off x="1538640" y="3168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69" name=""/>
            <p:cNvSpPr/>
            <p:nvPr/>
          </p:nvSpPr>
          <p:spPr>
            <a:xfrm>
              <a:off x="1563840" y="317628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70" name=""/>
            <p:cNvSpPr/>
            <p:nvPr/>
          </p:nvSpPr>
          <p:spPr>
            <a:xfrm>
              <a:off x="1589040" y="3182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71" name=""/>
            <p:cNvSpPr/>
            <p:nvPr/>
          </p:nvSpPr>
          <p:spPr>
            <a:xfrm>
              <a:off x="1614600" y="318924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72" name=""/>
            <p:cNvSpPr/>
            <p:nvPr/>
          </p:nvSpPr>
          <p:spPr>
            <a:xfrm>
              <a:off x="1632960" y="3203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73" name=""/>
            <p:cNvSpPr/>
            <p:nvPr/>
          </p:nvSpPr>
          <p:spPr>
            <a:xfrm>
              <a:off x="1658160" y="3211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74" name=""/>
            <p:cNvSpPr/>
            <p:nvPr/>
          </p:nvSpPr>
          <p:spPr>
            <a:xfrm>
              <a:off x="1684080" y="3217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75" name=""/>
            <p:cNvSpPr/>
            <p:nvPr/>
          </p:nvSpPr>
          <p:spPr>
            <a:xfrm>
              <a:off x="1707840" y="323208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76" name=""/>
            <p:cNvSpPr/>
            <p:nvPr/>
          </p:nvSpPr>
          <p:spPr>
            <a:xfrm>
              <a:off x="1733400" y="3240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77" name=""/>
            <p:cNvSpPr/>
            <p:nvPr/>
          </p:nvSpPr>
          <p:spPr>
            <a:xfrm>
              <a:off x="1753200" y="3246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78" name=""/>
            <p:cNvSpPr/>
            <p:nvPr/>
          </p:nvSpPr>
          <p:spPr>
            <a:xfrm>
              <a:off x="1778400" y="326052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79" name=""/>
            <p:cNvSpPr/>
            <p:nvPr/>
          </p:nvSpPr>
          <p:spPr>
            <a:xfrm>
              <a:off x="1802520" y="32684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80" name=""/>
            <p:cNvSpPr/>
            <p:nvPr/>
          </p:nvSpPr>
          <p:spPr>
            <a:xfrm>
              <a:off x="1828080" y="3274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81" name=""/>
            <p:cNvSpPr/>
            <p:nvPr/>
          </p:nvSpPr>
          <p:spPr>
            <a:xfrm>
              <a:off x="1847520" y="328932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82" name=""/>
            <p:cNvSpPr/>
            <p:nvPr/>
          </p:nvSpPr>
          <p:spPr>
            <a:xfrm>
              <a:off x="1871640" y="3295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83" name=""/>
            <p:cNvSpPr/>
            <p:nvPr/>
          </p:nvSpPr>
          <p:spPr>
            <a:xfrm>
              <a:off x="1897200" y="3303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984" name=""/>
          <p:cNvGrpSpPr/>
          <p:nvPr/>
        </p:nvGrpSpPr>
        <p:grpSpPr>
          <a:xfrm>
            <a:off x="857160" y="2892600"/>
            <a:ext cx="1045800" cy="870840"/>
            <a:chOff x="857160" y="2892600"/>
            <a:chExt cx="1045800" cy="870840"/>
          </a:xfrm>
        </p:grpSpPr>
        <p:sp>
          <p:nvSpPr>
            <p:cNvPr id="4985" name=""/>
            <p:cNvSpPr/>
            <p:nvPr/>
          </p:nvSpPr>
          <p:spPr>
            <a:xfrm>
              <a:off x="857160" y="2892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86" name=""/>
            <p:cNvSpPr/>
            <p:nvPr/>
          </p:nvSpPr>
          <p:spPr>
            <a:xfrm>
              <a:off x="876960" y="2906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87" name=""/>
            <p:cNvSpPr/>
            <p:nvPr/>
          </p:nvSpPr>
          <p:spPr>
            <a:xfrm>
              <a:off x="894960" y="2927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88" name=""/>
            <p:cNvSpPr/>
            <p:nvPr/>
          </p:nvSpPr>
          <p:spPr>
            <a:xfrm>
              <a:off x="920520" y="29415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89" name=""/>
            <p:cNvSpPr/>
            <p:nvPr/>
          </p:nvSpPr>
          <p:spPr>
            <a:xfrm>
              <a:off x="938880" y="29559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90" name=""/>
            <p:cNvSpPr/>
            <p:nvPr/>
          </p:nvSpPr>
          <p:spPr>
            <a:xfrm>
              <a:off x="958680" y="2977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91" name=""/>
            <p:cNvSpPr/>
            <p:nvPr/>
          </p:nvSpPr>
          <p:spPr>
            <a:xfrm>
              <a:off x="977040" y="2992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92" name=""/>
            <p:cNvSpPr/>
            <p:nvPr/>
          </p:nvSpPr>
          <p:spPr>
            <a:xfrm>
              <a:off x="1002240" y="301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93" name=""/>
            <p:cNvSpPr/>
            <p:nvPr/>
          </p:nvSpPr>
          <p:spPr>
            <a:xfrm>
              <a:off x="102096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94" name=""/>
            <p:cNvSpPr/>
            <p:nvPr/>
          </p:nvSpPr>
          <p:spPr>
            <a:xfrm>
              <a:off x="1040400" y="304164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95" name=""/>
            <p:cNvSpPr/>
            <p:nvPr/>
          </p:nvSpPr>
          <p:spPr>
            <a:xfrm>
              <a:off x="1059120" y="3062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96" name=""/>
            <p:cNvSpPr/>
            <p:nvPr/>
          </p:nvSpPr>
          <p:spPr>
            <a:xfrm>
              <a:off x="1078560" y="3076560"/>
              <a:ext cx="11520" cy="1368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97" name=""/>
            <p:cNvSpPr/>
            <p:nvPr/>
          </p:nvSpPr>
          <p:spPr>
            <a:xfrm>
              <a:off x="1102680" y="309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98" name=""/>
            <p:cNvSpPr/>
            <p:nvPr/>
          </p:nvSpPr>
          <p:spPr>
            <a:xfrm>
              <a:off x="1122480" y="31114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99" name=""/>
            <p:cNvSpPr/>
            <p:nvPr/>
          </p:nvSpPr>
          <p:spPr>
            <a:xfrm>
              <a:off x="1140480" y="3125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00" name=""/>
            <p:cNvSpPr/>
            <p:nvPr/>
          </p:nvSpPr>
          <p:spPr>
            <a:xfrm>
              <a:off x="1160640" y="31478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01" name=""/>
            <p:cNvSpPr/>
            <p:nvPr/>
          </p:nvSpPr>
          <p:spPr>
            <a:xfrm>
              <a:off x="1184400" y="316224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02" name=""/>
            <p:cNvSpPr/>
            <p:nvPr/>
          </p:nvSpPr>
          <p:spPr>
            <a:xfrm>
              <a:off x="1204200" y="317628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03" name=""/>
            <p:cNvSpPr/>
            <p:nvPr/>
          </p:nvSpPr>
          <p:spPr>
            <a:xfrm>
              <a:off x="1222560" y="31971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04" name=""/>
            <p:cNvSpPr/>
            <p:nvPr/>
          </p:nvSpPr>
          <p:spPr>
            <a:xfrm>
              <a:off x="1241280" y="3211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05" name=""/>
            <p:cNvSpPr/>
            <p:nvPr/>
          </p:nvSpPr>
          <p:spPr>
            <a:xfrm>
              <a:off x="1260720" y="3225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06" name=""/>
            <p:cNvSpPr/>
            <p:nvPr/>
          </p:nvSpPr>
          <p:spPr>
            <a:xfrm>
              <a:off x="1286280" y="32461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07" name=""/>
            <p:cNvSpPr/>
            <p:nvPr/>
          </p:nvSpPr>
          <p:spPr>
            <a:xfrm>
              <a:off x="1304640" y="3260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08" name=""/>
            <p:cNvSpPr/>
            <p:nvPr/>
          </p:nvSpPr>
          <p:spPr>
            <a:xfrm>
              <a:off x="1322640" y="328140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09" name=""/>
            <p:cNvSpPr/>
            <p:nvPr/>
          </p:nvSpPr>
          <p:spPr>
            <a:xfrm>
              <a:off x="1342800" y="3295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10" name=""/>
            <p:cNvSpPr/>
            <p:nvPr/>
          </p:nvSpPr>
          <p:spPr>
            <a:xfrm>
              <a:off x="1368000" y="3309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11" name=""/>
            <p:cNvSpPr/>
            <p:nvPr/>
          </p:nvSpPr>
          <p:spPr>
            <a:xfrm>
              <a:off x="1386360" y="333216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12" name=""/>
            <p:cNvSpPr/>
            <p:nvPr/>
          </p:nvSpPr>
          <p:spPr>
            <a:xfrm>
              <a:off x="1404720" y="33462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13" name=""/>
            <p:cNvSpPr/>
            <p:nvPr/>
          </p:nvSpPr>
          <p:spPr>
            <a:xfrm>
              <a:off x="1424520" y="33591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14" name=""/>
            <p:cNvSpPr/>
            <p:nvPr/>
          </p:nvSpPr>
          <p:spPr>
            <a:xfrm>
              <a:off x="1442880" y="3381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15" name=""/>
            <p:cNvSpPr/>
            <p:nvPr/>
          </p:nvSpPr>
          <p:spPr>
            <a:xfrm>
              <a:off x="1468440" y="3395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16" name=""/>
            <p:cNvSpPr/>
            <p:nvPr/>
          </p:nvSpPr>
          <p:spPr>
            <a:xfrm>
              <a:off x="1486800" y="3416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17" name=""/>
            <p:cNvSpPr/>
            <p:nvPr/>
          </p:nvSpPr>
          <p:spPr>
            <a:xfrm>
              <a:off x="1506600" y="3430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18" name=""/>
            <p:cNvSpPr/>
            <p:nvPr/>
          </p:nvSpPr>
          <p:spPr>
            <a:xfrm>
              <a:off x="1524960" y="344484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19" name=""/>
            <p:cNvSpPr/>
            <p:nvPr/>
          </p:nvSpPr>
          <p:spPr>
            <a:xfrm>
              <a:off x="1550160" y="346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20" name=""/>
            <p:cNvSpPr/>
            <p:nvPr/>
          </p:nvSpPr>
          <p:spPr>
            <a:xfrm>
              <a:off x="1568520" y="347976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21" name=""/>
            <p:cNvSpPr/>
            <p:nvPr/>
          </p:nvSpPr>
          <p:spPr>
            <a:xfrm>
              <a:off x="1588320" y="3493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22" name=""/>
            <p:cNvSpPr/>
            <p:nvPr/>
          </p:nvSpPr>
          <p:spPr>
            <a:xfrm>
              <a:off x="1606680" y="35161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23" name=""/>
            <p:cNvSpPr/>
            <p:nvPr/>
          </p:nvSpPr>
          <p:spPr>
            <a:xfrm>
              <a:off x="1626120" y="3530520"/>
              <a:ext cx="11520" cy="1224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24" name=""/>
            <p:cNvSpPr/>
            <p:nvPr/>
          </p:nvSpPr>
          <p:spPr>
            <a:xfrm>
              <a:off x="1650240" y="3551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25" name=""/>
            <p:cNvSpPr/>
            <p:nvPr/>
          </p:nvSpPr>
          <p:spPr>
            <a:xfrm>
              <a:off x="1670040" y="3565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26" name=""/>
            <p:cNvSpPr/>
            <p:nvPr/>
          </p:nvSpPr>
          <p:spPr>
            <a:xfrm>
              <a:off x="1688400" y="357984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27" name=""/>
            <p:cNvSpPr/>
            <p:nvPr/>
          </p:nvSpPr>
          <p:spPr>
            <a:xfrm>
              <a:off x="1706760" y="3600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28" name=""/>
            <p:cNvSpPr/>
            <p:nvPr/>
          </p:nvSpPr>
          <p:spPr>
            <a:xfrm>
              <a:off x="1726920" y="361476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29" name=""/>
            <p:cNvSpPr/>
            <p:nvPr/>
          </p:nvSpPr>
          <p:spPr>
            <a:xfrm>
              <a:off x="1752120" y="3628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30" name=""/>
            <p:cNvSpPr/>
            <p:nvPr/>
          </p:nvSpPr>
          <p:spPr>
            <a:xfrm>
              <a:off x="1770480" y="36496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31" name=""/>
            <p:cNvSpPr/>
            <p:nvPr/>
          </p:nvSpPr>
          <p:spPr>
            <a:xfrm>
              <a:off x="1788840" y="36637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32" name=""/>
            <p:cNvSpPr/>
            <p:nvPr/>
          </p:nvSpPr>
          <p:spPr>
            <a:xfrm>
              <a:off x="1808280" y="3678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33" name=""/>
            <p:cNvSpPr/>
            <p:nvPr/>
          </p:nvSpPr>
          <p:spPr>
            <a:xfrm>
              <a:off x="1834200" y="3700440"/>
              <a:ext cx="1224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34" name=""/>
            <p:cNvSpPr/>
            <p:nvPr/>
          </p:nvSpPr>
          <p:spPr>
            <a:xfrm>
              <a:off x="1852200" y="3713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35" name=""/>
            <p:cNvSpPr/>
            <p:nvPr/>
          </p:nvSpPr>
          <p:spPr>
            <a:xfrm>
              <a:off x="1870560" y="37353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36" name=""/>
            <p:cNvSpPr/>
            <p:nvPr/>
          </p:nvSpPr>
          <p:spPr>
            <a:xfrm>
              <a:off x="1890360" y="374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037" name=""/>
          <p:cNvGrpSpPr/>
          <p:nvPr/>
        </p:nvGrpSpPr>
        <p:grpSpPr>
          <a:xfrm>
            <a:off x="852480" y="2871720"/>
            <a:ext cx="1107720" cy="1309680"/>
            <a:chOff x="852480" y="2871720"/>
            <a:chExt cx="1107720" cy="1309680"/>
          </a:xfrm>
        </p:grpSpPr>
        <p:sp>
          <p:nvSpPr>
            <p:cNvPr id="5038" name=""/>
            <p:cNvSpPr/>
            <p:nvPr/>
          </p:nvSpPr>
          <p:spPr>
            <a:xfrm>
              <a:off x="852480" y="2871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39" name=""/>
            <p:cNvSpPr/>
            <p:nvPr/>
          </p:nvSpPr>
          <p:spPr>
            <a:xfrm>
              <a:off x="870840" y="2892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40" name=""/>
            <p:cNvSpPr/>
            <p:nvPr/>
          </p:nvSpPr>
          <p:spPr>
            <a:xfrm>
              <a:off x="890640" y="291456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41" name=""/>
            <p:cNvSpPr/>
            <p:nvPr/>
          </p:nvSpPr>
          <p:spPr>
            <a:xfrm>
              <a:off x="903240" y="293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42" name=""/>
            <p:cNvSpPr/>
            <p:nvPr/>
          </p:nvSpPr>
          <p:spPr>
            <a:xfrm>
              <a:off x="921600" y="2955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43" name=""/>
            <p:cNvSpPr/>
            <p:nvPr/>
          </p:nvSpPr>
          <p:spPr>
            <a:xfrm>
              <a:off x="939960" y="2970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44" name=""/>
            <p:cNvSpPr/>
            <p:nvPr/>
          </p:nvSpPr>
          <p:spPr>
            <a:xfrm>
              <a:off x="959760" y="2992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45" name=""/>
            <p:cNvSpPr/>
            <p:nvPr/>
          </p:nvSpPr>
          <p:spPr>
            <a:xfrm>
              <a:off x="972360" y="3012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46" name=""/>
            <p:cNvSpPr/>
            <p:nvPr/>
          </p:nvSpPr>
          <p:spPr>
            <a:xfrm>
              <a:off x="990720" y="30337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47" name=""/>
            <p:cNvSpPr/>
            <p:nvPr/>
          </p:nvSpPr>
          <p:spPr>
            <a:xfrm>
              <a:off x="1010520" y="305568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48" name=""/>
            <p:cNvSpPr/>
            <p:nvPr/>
          </p:nvSpPr>
          <p:spPr>
            <a:xfrm>
              <a:off x="1028880" y="30765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49" name=""/>
            <p:cNvSpPr/>
            <p:nvPr/>
          </p:nvSpPr>
          <p:spPr>
            <a:xfrm>
              <a:off x="1041480" y="3097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50" name=""/>
            <p:cNvSpPr/>
            <p:nvPr/>
          </p:nvSpPr>
          <p:spPr>
            <a:xfrm>
              <a:off x="1060200" y="3119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51" name=""/>
            <p:cNvSpPr/>
            <p:nvPr/>
          </p:nvSpPr>
          <p:spPr>
            <a:xfrm>
              <a:off x="1079640" y="313992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52" name=""/>
            <p:cNvSpPr/>
            <p:nvPr/>
          </p:nvSpPr>
          <p:spPr>
            <a:xfrm>
              <a:off x="1098000" y="3162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53" name=""/>
            <p:cNvSpPr/>
            <p:nvPr/>
          </p:nvSpPr>
          <p:spPr>
            <a:xfrm>
              <a:off x="1110600" y="317628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54" name=""/>
            <p:cNvSpPr/>
            <p:nvPr/>
          </p:nvSpPr>
          <p:spPr>
            <a:xfrm>
              <a:off x="1129320" y="3197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55" name=""/>
            <p:cNvSpPr/>
            <p:nvPr/>
          </p:nvSpPr>
          <p:spPr>
            <a:xfrm>
              <a:off x="1149120" y="3217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56" name=""/>
            <p:cNvSpPr/>
            <p:nvPr/>
          </p:nvSpPr>
          <p:spPr>
            <a:xfrm>
              <a:off x="1167120" y="3240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57" name=""/>
            <p:cNvSpPr/>
            <p:nvPr/>
          </p:nvSpPr>
          <p:spPr>
            <a:xfrm>
              <a:off x="1180080" y="3260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58" name=""/>
            <p:cNvSpPr/>
            <p:nvPr/>
          </p:nvSpPr>
          <p:spPr>
            <a:xfrm>
              <a:off x="1198440" y="3281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59" name=""/>
            <p:cNvSpPr/>
            <p:nvPr/>
          </p:nvSpPr>
          <p:spPr>
            <a:xfrm>
              <a:off x="1218240" y="3303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60" name=""/>
            <p:cNvSpPr/>
            <p:nvPr/>
          </p:nvSpPr>
          <p:spPr>
            <a:xfrm>
              <a:off x="1236240" y="3324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61" name=""/>
            <p:cNvSpPr/>
            <p:nvPr/>
          </p:nvSpPr>
          <p:spPr>
            <a:xfrm>
              <a:off x="1249200" y="334620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62" name=""/>
            <p:cNvSpPr/>
            <p:nvPr/>
          </p:nvSpPr>
          <p:spPr>
            <a:xfrm>
              <a:off x="1267560" y="3367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63" name=""/>
            <p:cNvSpPr/>
            <p:nvPr/>
          </p:nvSpPr>
          <p:spPr>
            <a:xfrm>
              <a:off x="1287360" y="3381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64" name=""/>
            <p:cNvSpPr/>
            <p:nvPr/>
          </p:nvSpPr>
          <p:spPr>
            <a:xfrm>
              <a:off x="1305360" y="3402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65" name=""/>
            <p:cNvSpPr/>
            <p:nvPr/>
          </p:nvSpPr>
          <p:spPr>
            <a:xfrm>
              <a:off x="1318320" y="3423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66" name=""/>
            <p:cNvSpPr/>
            <p:nvPr/>
          </p:nvSpPr>
          <p:spPr>
            <a:xfrm>
              <a:off x="1336680" y="3444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67" name=""/>
            <p:cNvSpPr/>
            <p:nvPr/>
          </p:nvSpPr>
          <p:spPr>
            <a:xfrm>
              <a:off x="1356480" y="3465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68" name=""/>
            <p:cNvSpPr/>
            <p:nvPr/>
          </p:nvSpPr>
          <p:spPr>
            <a:xfrm>
              <a:off x="1374840" y="3487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69" name=""/>
            <p:cNvSpPr/>
            <p:nvPr/>
          </p:nvSpPr>
          <p:spPr>
            <a:xfrm>
              <a:off x="1387440" y="3508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70" name=""/>
            <p:cNvSpPr/>
            <p:nvPr/>
          </p:nvSpPr>
          <p:spPr>
            <a:xfrm>
              <a:off x="1405800" y="35305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71" name=""/>
            <p:cNvSpPr/>
            <p:nvPr/>
          </p:nvSpPr>
          <p:spPr>
            <a:xfrm>
              <a:off x="1425600" y="3551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72" name=""/>
            <p:cNvSpPr/>
            <p:nvPr/>
          </p:nvSpPr>
          <p:spPr>
            <a:xfrm>
              <a:off x="1443960" y="3571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73" name=""/>
            <p:cNvSpPr/>
            <p:nvPr/>
          </p:nvSpPr>
          <p:spPr>
            <a:xfrm>
              <a:off x="1456560" y="3585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74" name=""/>
            <p:cNvSpPr/>
            <p:nvPr/>
          </p:nvSpPr>
          <p:spPr>
            <a:xfrm>
              <a:off x="1474920" y="360828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75" name=""/>
            <p:cNvSpPr/>
            <p:nvPr/>
          </p:nvSpPr>
          <p:spPr>
            <a:xfrm>
              <a:off x="1494720" y="362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76" name=""/>
            <p:cNvSpPr/>
            <p:nvPr/>
          </p:nvSpPr>
          <p:spPr>
            <a:xfrm>
              <a:off x="1513080" y="3649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77" name=""/>
            <p:cNvSpPr/>
            <p:nvPr/>
          </p:nvSpPr>
          <p:spPr>
            <a:xfrm>
              <a:off x="1532880" y="367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78" name=""/>
            <p:cNvSpPr/>
            <p:nvPr/>
          </p:nvSpPr>
          <p:spPr>
            <a:xfrm>
              <a:off x="1545480" y="36925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79" name=""/>
            <p:cNvSpPr/>
            <p:nvPr/>
          </p:nvSpPr>
          <p:spPr>
            <a:xfrm>
              <a:off x="1563840" y="3713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80" name=""/>
            <p:cNvSpPr/>
            <p:nvPr/>
          </p:nvSpPr>
          <p:spPr>
            <a:xfrm>
              <a:off x="158220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81" name=""/>
            <p:cNvSpPr/>
            <p:nvPr/>
          </p:nvSpPr>
          <p:spPr>
            <a:xfrm>
              <a:off x="1602000" y="3755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82" name=""/>
            <p:cNvSpPr/>
            <p:nvPr/>
          </p:nvSpPr>
          <p:spPr>
            <a:xfrm>
              <a:off x="1614600" y="3778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83" name=""/>
            <p:cNvSpPr/>
            <p:nvPr/>
          </p:nvSpPr>
          <p:spPr>
            <a:xfrm>
              <a:off x="1632960" y="379224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84" name=""/>
            <p:cNvSpPr/>
            <p:nvPr/>
          </p:nvSpPr>
          <p:spPr>
            <a:xfrm>
              <a:off x="1651320" y="3813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85" name=""/>
            <p:cNvSpPr/>
            <p:nvPr/>
          </p:nvSpPr>
          <p:spPr>
            <a:xfrm>
              <a:off x="1671120" y="3833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86" name=""/>
            <p:cNvSpPr/>
            <p:nvPr/>
          </p:nvSpPr>
          <p:spPr>
            <a:xfrm>
              <a:off x="1683720" y="3855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87" name=""/>
            <p:cNvSpPr/>
            <p:nvPr/>
          </p:nvSpPr>
          <p:spPr>
            <a:xfrm>
              <a:off x="1702080" y="3876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88" name=""/>
            <p:cNvSpPr/>
            <p:nvPr/>
          </p:nvSpPr>
          <p:spPr>
            <a:xfrm>
              <a:off x="1720440" y="3897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89" name=""/>
            <p:cNvSpPr/>
            <p:nvPr/>
          </p:nvSpPr>
          <p:spPr>
            <a:xfrm>
              <a:off x="1740240" y="3919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90" name=""/>
            <p:cNvSpPr/>
            <p:nvPr/>
          </p:nvSpPr>
          <p:spPr>
            <a:xfrm>
              <a:off x="1752840" y="3940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91" name=""/>
            <p:cNvSpPr/>
            <p:nvPr/>
          </p:nvSpPr>
          <p:spPr>
            <a:xfrm>
              <a:off x="1771200" y="39621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92" name=""/>
            <p:cNvSpPr/>
            <p:nvPr/>
          </p:nvSpPr>
          <p:spPr>
            <a:xfrm>
              <a:off x="1789920" y="3983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93" name=""/>
            <p:cNvSpPr/>
            <p:nvPr/>
          </p:nvSpPr>
          <p:spPr>
            <a:xfrm>
              <a:off x="1809360" y="3997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94" name=""/>
            <p:cNvSpPr/>
            <p:nvPr/>
          </p:nvSpPr>
          <p:spPr>
            <a:xfrm>
              <a:off x="1822320" y="4017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95" name=""/>
            <p:cNvSpPr/>
            <p:nvPr/>
          </p:nvSpPr>
          <p:spPr>
            <a:xfrm>
              <a:off x="1840320" y="40399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96" name=""/>
            <p:cNvSpPr/>
            <p:nvPr/>
          </p:nvSpPr>
          <p:spPr>
            <a:xfrm>
              <a:off x="1860120" y="406080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97" name=""/>
            <p:cNvSpPr/>
            <p:nvPr/>
          </p:nvSpPr>
          <p:spPr>
            <a:xfrm>
              <a:off x="1878480" y="4081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98" name=""/>
            <p:cNvSpPr/>
            <p:nvPr/>
          </p:nvSpPr>
          <p:spPr>
            <a:xfrm>
              <a:off x="1891440" y="4103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99" name=""/>
            <p:cNvSpPr/>
            <p:nvPr/>
          </p:nvSpPr>
          <p:spPr>
            <a:xfrm>
              <a:off x="1909440" y="4124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00" name=""/>
            <p:cNvSpPr/>
            <p:nvPr/>
          </p:nvSpPr>
          <p:spPr>
            <a:xfrm>
              <a:off x="1929240" y="41446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01" name=""/>
            <p:cNvSpPr/>
            <p:nvPr/>
          </p:nvSpPr>
          <p:spPr>
            <a:xfrm>
              <a:off x="1947600" y="4167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102" name=""/>
          <p:cNvGrpSpPr/>
          <p:nvPr/>
        </p:nvGrpSpPr>
        <p:grpSpPr>
          <a:xfrm>
            <a:off x="2022480" y="1596960"/>
            <a:ext cx="1095120" cy="842760"/>
            <a:chOff x="2022480" y="1596960"/>
            <a:chExt cx="1095120" cy="842760"/>
          </a:xfrm>
        </p:grpSpPr>
        <p:sp>
          <p:nvSpPr>
            <p:cNvPr id="5103" name=""/>
            <p:cNvSpPr/>
            <p:nvPr/>
          </p:nvSpPr>
          <p:spPr>
            <a:xfrm>
              <a:off x="2022480" y="2425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04" name=""/>
            <p:cNvSpPr/>
            <p:nvPr/>
          </p:nvSpPr>
          <p:spPr>
            <a:xfrm>
              <a:off x="2042280" y="2411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05" name=""/>
            <p:cNvSpPr/>
            <p:nvPr/>
          </p:nvSpPr>
          <p:spPr>
            <a:xfrm>
              <a:off x="2067480" y="23907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06" name=""/>
            <p:cNvSpPr/>
            <p:nvPr/>
          </p:nvSpPr>
          <p:spPr>
            <a:xfrm>
              <a:off x="2085840" y="2376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07" name=""/>
            <p:cNvSpPr/>
            <p:nvPr/>
          </p:nvSpPr>
          <p:spPr>
            <a:xfrm>
              <a:off x="2104200" y="2361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08" name=""/>
            <p:cNvSpPr/>
            <p:nvPr/>
          </p:nvSpPr>
          <p:spPr>
            <a:xfrm>
              <a:off x="2129400" y="2347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09" name=""/>
            <p:cNvSpPr/>
            <p:nvPr/>
          </p:nvSpPr>
          <p:spPr>
            <a:xfrm>
              <a:off x="2149560" y="2325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10" name=""/>
            <p:cNvSpPr/>
            <p:nvPr/>
          </p:nvSpPr>
          <p:spPr>
            <a:xfrm>
              <a:off x="2167560" y="2311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11" name=""/>
            <p:cNvSpPr/>
            <p:nvPr/>
          </p:nvSpPr>
          <p:spPr>
            <a:xfrm>
              <a:off x="2186280" y="22986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12" name=""/>
            <p:cNvSpPr/>
            <p:nvPr/>
          </p:nvSpPr>
          <p:spPr>
            <a:xfrm>
              <a:off x="2211480" y="2284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13" name=""/>
            <p:cNvSpPr/>
            <p:nvPr/>
          </p:nvSpPr>
          <p:spPr>
            <a:xfrm>
              <a:off x="2231280" y="2261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14" name=""/>
            <p:cNvSpPr/>
            <p:nvPr/>
          </p:nvSpPr>
          <p:spPr>
            <a:xfrm>
              <a:off x="2249640" y="2247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15" name=""/>
            <p:cNvSpPr/>
            <p:nvPr/>
          </p:nvSpPr>
          <p:spPr>
            <a:xfrm>
              <a:off x="2274840" y="223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16" name=""/>
            <p:cNvSpPr/>
            <p:nvPr/>
          </p:nvSpPr>
          <p:spPr>
            <a:xfrm>
              <a:off x="2293560" y="22208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17" name=""/>
            <p:cNvSpPr/>
            <p:nvPr/>
          </p:nvSpPr>
          <p:spPr>
            <a:xfrm>
              <a:off x="2313360" y="2198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18" name=""/>
            <p:cNvSpPr/>
            <p:nvPr/>
          </p:nvSpPr>
          <p:spPr>
            <a:xfrm>
              <a:off x="2337480" y="2184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19" name=""/>
            <p:cNvSpPr/>
            <p:nvPr/>
          </p:nvSpPr>
          <p:spPr>
            <a:xfrm>
              <a:off x="2356920" y="2170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20" name=""/>
            <p:cNvSpPr/>
            <p:nvPr/>
          </p:nvSpPr>
          <p:spPr>
            <a:xfrm>
              <a:off x="2375280" y="2155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21" name=""/>
            <p:cNvSpPr/>
            <p:nvPr/>
          </p:nvSpPr>
          <p:spPr>
            <a:xfrm>
              <a:off x="2395080" y="213516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22" name=""/>
            <p:cNvSpPr/>
            <p:nvPr/>
          </p:nvSpPr>
          <p:spPr>
            <a:xfrm>
              <a:off x="2418840" y="2120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23" name=""/>
            <p:cNvSpPr/>
            <p:nvPr/>
          </p:nvSpPr>
          <p:spPr>
            <a:xfrm>
              <a:off x="2438640" y="210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24" name=""/>
            <p:cNvSpPr/>
            <p:nvPr/>
          </p:nvSpPr>
          <p:spPr>
            <a:xfrm>
              <a:off x="2457000" y="2092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25" name=""/>
            <p:cNvSpPr/>
            <p:nvPr/>
          </p:nvSpPr>
          <p:spPr>
            <a:xfrm>
              <a:off x="2482560" y="2071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26" name=""/>
            <p:cNvSpPr/>
            <p:nvPr/>
          </p:nvSpPr>
          <p:spPr>
            <a:xfrm>
              <a:off x="2500920" y="2057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27" name=""/>
            <p:cNvSpPr/>
            <p:nvPr/>
          </p:nvSpPr>
          <p:spPr>
            <a:xfrm>
              <a:off x="2520720" y="2043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28" name=""/>
            <p:cNvSpPr/>
            <p:nvPr/>
          </p:nvSpPr>
          <p:spPr>
            <a:xfrm>
              <a:off x="2545920" y="2028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29" name=""/>
            <p:cNvSpPr/>
            <p:nvPr/>
          </p:nvSpPr>
          <p:spPr>
            <a:xfrm>
              <a:off x="2564280" y="2008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30" name=""/>
            <p:cNvSpPr/>
            <p:nvPr/>
          </p:nvSpPr>
          <p:spPr>
            <a:xfrm>
              <a:off x="2583000" y="1993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31" name=""/>
            <p:cNvSpPr/>
            <p:nvPr/>
          </p:nvSpPr>
          <p:spPr>
            <a:xfrm>
              <a:off x="2608200" y="1979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32" name=""/>
            <p:cNvSpPr/>
            <p:nvPr/>
          </p:nvSpPr>
          <p:spPr>
            <a:xfrm>
              <a:off x="2628000" y="19652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33" name=""/>
            <p:cNvSpPr/>
            <p:nvPr/>
          </p:nvSpPr>
          <p:spPr>
            <a:xfrm>
              <a:off x="2646360" y="1944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34" name=""/>
            <p:cNvSpPr/>
            <p:nvPr/>
          </p:nvSpPr>
          <p:spPr>
            <a:xfrm>
              <a:off x="2664720" y="1930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35" name=""/>
            <p:cNvSpPr/>
            <p:nvPr/>
          </p:nvSpPr>
          <p:spPr>
            <a:xfrm>
              <a:off x="2690280" y="1915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36" name=""/>
            <p:cNvSpPr/>
            <p:nvPr/>
          </p:nvSpPr>
          <p:spPr>
            <a:xfrm>
              <a:off x="2710080" y="19015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37" name=""/>
            <p:cNvSpPr/>
            <p:nvPr/>
          </p:nvSpPr>
          <p:spPr>
            <a:xfrm>
              <a:off x="2728080" y="1879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38" name=""/>
            <p:cNvSpPr/>
            <p:nvPr/>
          </p:nvSpPr>
          <p:spPr>
            <a:xfrm>
              <a:off x="2753640" y="186660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39" name=""/>
            <p:cNvSpPr/>
            <p:nvPr/>
          </p:nvSpPr>
          <p:spPr>
            <a:xfrm>
              <a:off x="2772000" y="18525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40" name=""/>
            <p:cNvSpPr/>
            <p:nvPr/>
          </p:nvSpPr>
          <p:spPr>
            <a:xfrm>
              <a:off x="2791440" y="18381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41" name=""/>
            <p:cNvSpPr/>
            <p:nvPr/>
          </p:nvSpPr>
          <p:spPr>
            <a:xfrm>
              <a:off x="2815560" y="1815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42" name=""/>
            <p:cNvSpPr/>
            <p:nvPr/>
          </p:nvSpPr>
          <p:spPr>
            <a:xfrm>
              <a:off x="2835360" y="1801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43" name=""/>
            <p:cNvSpPr/>
            <p:nvPr/>
          </p:nvSpPr>
          <p:spPr>
            <a:xfrm>
              <a:off x="2853720" y="1787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44" name=""/>
            <p:cNvSpPr/>
            <p:nvPr/>
          </p:nvSpPr>
          <p:spPr>
            <a:xfrm>
              <a:off x="2872440" y="17748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45" name=""/>
            <p:cNvSpPr/>
            <p:nvPr/>
          </p:nvSpPr>
          <p:spPr>
            <a:xfrm>
              <a:off x="2897640" y="1752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46" name=""/>
            <p:cNvSpPr/>
            <p:nvPr/>
          </p:nvSpPr>
          <p:spPr>
            <a:xfrm>
              <a:off x="2917440" y="1738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47" name=""/>
            <p:cNvSpPr/>
            <p:nvPr/>
          </p:nvSpPr>
          <p:spPr>
            <a:xfrm>
              <a:off x="2935800" y="1724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48" name=""/>
            <p:cNvSpPr/>
            <p:nvPr/>
          </p:nvSpPr>
          <p:spPr>
            <a:xfrm>
              <a:off x="2961360" y="1709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49" name=""/>
            <p:cNvSpPr/>
            <p:nvPr/>
          </p:nvSpPr>
          <p:spPr>
            <a:xfrm>
              <a:off x="2979360" y="1689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50" name=""/>
            <p:cNvSpPr/>
            <p:nvPr/>
          </p:nvSpPr>
          <p:spPr>
            <a:xfrm>
              <a:off x="2999520" y="1674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51" name=""/>
            <p:cNvSpPr/>
            <p:nvPr/>
          </p:nvSpPr>
          <p:spPr>
            <a:xfrm>
              <a:off x="3023280" y="1660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52" name=""/>
            <p:cNvSpPr/>
            <p:nvPr/>
          </p:nvSpPr>
          <p:spPr>
            <a:xfrm>
              <a:off x="3043080" y="1645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53" name=""/>
            <p:cNvSpPr/>
            <p:nvPr/>
          </p:nvSpPr>
          <p:spPr>
            <a:xfrm>
              <a:off x="3061440" y="1625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54" name=""/>
            <p:cNvSpPr/>
            <p:nvPr/>
          </p:nvSpPr>
          <p:spPr>
            <a:xfrm>
              <a:off x="3086640" y="1611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55" name=""/>
            <p:cNvSpPr/>
            <p:nvPr/>
          </p:nvSpPr>
          <p:spPr>
            <a:xfrm>
              <a:off x="3105000" y="1596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156" name=""/>
          <p:cNvGrpSpPr/>
          <p:nvPr/>
        </p:nvGrpSpPr>
        <p:grpSpPr>
          <a:xfrm>
            <a:off x="2022480" y="2063880"/>
            <a:ext cx="1095120" cy="381960"/>
            <a:chOff x="2022480" y="2063880"/>
            <a:chExt cx="1095120" cy="381960"/>
          </a:xfrm>
        </p:grpSpPr>
        <p:sp>
          <p:nvSpPr>
            <p:cNvPr id="5157" name=""/>
            <p:cNvSpPr/>
            <p:nvPr/>
          </p:nvSpPr>
          <p:spPr>
            <a:xfrm>
              <a:off x="2022480" y="2431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58" name=""/>
            <p:cNvSpPr/>
            <p:nvPr/>
          </p:nvSpPr>
          <p:spPr>
            <a:xfrm>
              <a:off x="2048040" y="242568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59" name=""/>
            <p:cNvSpPr/>
            <p:nvPr/>
          </p:nvSpPr>
          <p:spPr>
            <a:xfrm>
              <a:off x="2073240" y="24177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60" name=""/>
            <p:cNvSpPr/>
            <p:nvPr/>
          </p:nvSpPr>
          <p:spPr>
            <a:xfrm>
              <a:off x="2093040" y="24112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61" name=""/>
            <p:cNvSpPr/>
            <p:nvPr/>
          </p:nvSpPr>
          <p:spPr>
            <a:xfrm>
              <a:off x="2117160" y="23968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62" name=""/>
            <p:cNvSpPr/>
            <p:nvPr/>
          </p:nvSpPr>
          <p:spPr>
            <a:xfrm>
              <a:off x="2142360" y="239076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63" name=""/>
            <p:cNvSpPr/>
            <p:nvPr/>
          </p:nvSpPr>
          <p:spPr>
            <a:xfrm>
              <a:off x="2167560" y="238284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64" name=""/>
            <p:cNvSpPr/>
            <p:nvPr/>
          </p:nvSpPr>
          <p:spPr>
            <a:xfrm>
              <a:off x="2193120" y="2376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65" name=""/>
            <p:cNvSpPr/>
            <p:nvPr/>
          </p:nvSpPr>
          <p:spPr>
            <a:xfrm>
              <a:off x="2218680" y="2368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66" name=""/>
            <p:cNvSpPr/>
            <p:nvPr/>
          </p:nvSpPr>
          <p:spPr>
            <a:xfrm>
              <a:off x="2236680" y="2361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67" name=""/>
            <p:cNvSpPr/>
            <p:nvPr/>
          </p:nvSpPr>
          <p:spPr>
            <a:xfrm>
              <a:off x="2262240" y="234792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68" name=""/>
            <p:cNvSpPr/>
            <p:nvPr/>
          </p:nvSpPr>
          <p:spPr>
            <a:xfrm>
              <a:off x="2287800" y="234000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69" name=""/>
            <p:cNvSpPr/>
            <p:nvPr/>
          </p:nvSpPr>
          <p:spPr>
            <a:xfrm>
              <a:off x="2313360" y="2333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70" name=""/>
            <p:cNvSpPr/>
            <p:nvPr/>
          </p:nvSpPr>
          <p:spPr>
            <a:xfrm>
              <a:off x="2337480" y="2325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71" name=""/>
            <p:cNvSpPr/>
            <p:nvPr/>
          </p:nvSpPr>
          <p:spPr>
            <a:xfrm>
              <a:off x="2362680" y="2319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72" name=""/>
            <p:cNvSpPr/>
            <p:nvPr/>
          </p:nvSpPr>
          <p:spPr>
            <a:xfrm>
              <a:off x="2382480" y="2311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73" name=""/>
            <p:cNvSpPr/>
            <p:nvPr/>
          </p:nvSpPr>
          <p:spPr>
            <a:xfrm>
              <a:off x="2406600" y="2298600"/>
              <a:ext cx="1224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74" name=""/>
            <p:cNvSpPr/>
            <p:nvPr/>
          </p:nvSpPr>
          <p:spPr>
            <a:xfrm>
              <a:off x="2431800" y="2290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75" name=""/>
            <p:cNvSpPr/>
            <p:nvPr/>
          </p:nvSpPr>
          <p:spPr>
            <a:xfrm>
              <a:off x="2457000" y="2284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76" name=""/>
            <p:cNvSpPr/>
            <p:nvPr/>
          </p:nvSpPr>
          <p:spPr>
            <a:xfrm>
              <a:off x="2482560" y="2276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77" name=""/>
            <p:cNvSpPr/>
            <p:nvPr/>
          </p:nvSpPr>
          <p:spPr>
            <a:xfrm>
              <a:off x="2508120" y="22701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78" name=""/>
            <p:cNvSpPr/>
            <p:nvPr/>
          </p:nvSpPr>
          <p:spPr>
            <a:xfrm>
              <a:off x="2526120" y="2261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79" name=""/>
            <p:cNvSpPr/>
            <p:nvPr/>
          </p:nvSpPr>
          <p:spPr>
            <a:xfrm>
              <a:off x="2551680" y="224784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80" name=""/>
            <p:cNvSpPr/>
            <p:nvPr/>
          </p:nvSpPr>
          <p:spPr>
            <a:xfrm>
              <a:off x="2577240" y="2241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81" name=""/>
            <p:cNvSpPr/>
            <p:nvPr/>
          </p:nvSpPr>
          <p:spPr>
            <a:xfrm>
              <a:off x="2602800" y="2233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82" name=""/>
            <p:cNvSpPr/>
            <p:nvPr/>
          </p:nvSpPr>
          <p:spPr>
            <a:xfrm>
              <a:off x="2628000" y="222696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83" name=""/>
            <p:cNvSpPr/>
            <p:nvPr/>
          </p:nvSpPr>
          <p:spPr>
            <a:xfrm>
              <a:off x="2652120" y="222084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84" name=""/>
            <p:cNvSpPr/>
            <p:nvPr/>
          </p:nvSpPr>
          <p:spPr>
            <a:xfrm>
              <a:off x="2671920" y="221292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85" name=""/>
            <p:cNvSpPr/>
            <p:nvPr/>
          </p:nvSpPr>
          <p:spPr>
            <a:xfrm>
              <a:off x="2697120" y="2206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86" name=""/>
            <p:cNvSpPr/>
            <p:nvPr/>
          </p:nvSpPr>
          <p:spPr>
            <a:xfrm>
              <a:off x="2721240" y="2192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87" name=""/>
            <p:cNvSpPr/>
            <p:nvPr/>
          </p:nvSpPr>
          <p:spPr>
            <a:xfrm>
              <a:off x="2746440" y="2184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88" name=""/>
            <p:cNvSpPr/>
            <p:nvPr/>
          </p:nvSpPr>
          <p:spPr>
            <a:xfrm>
              <a:off x="2772000" y="217800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89" name=""/>
            <p:cNvSpPr/>
            <p:nvPr/>
          </p:nvSpPr>
          <p:spPr>
            <a:xfrm>
              <a:off x="2797200" y="21700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90" name=""/>
            <p:cNvSpPr/>
            <p:nvPr/>
          </p:nvSpPr>
          <p:spPr>
            <a:xfrm>
              <a:off x="2815560" y="2163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91" name=""/>
            <p:cNvSpPr/>
            <p:nvPr/>
          </p:nvSpPr>
          <p:spPr>
            <a:xfrm>
              <a:off x="2841120" y="2155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92" name=""/>
            <p:cNvSpPr/>
            <p:nvPr/>
          </p:nvSpPr>
          <p:spPr>
            <a:xfrm>
              <a:off x="2866680" y="2141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93" name=""/>
            <p:cNvSpPr/>
            <p:nvPr/>
          </p:nvSpPr>
          <p:spPr>
            <a:xfrm>
              <a:off x="2892240" y="213516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94" name=""/>
            <p:cNvSpPr/>
            <p:nvPr/>
          </p:nvSpPr>
          <p:spPr>
            <a:xfrm>
              <a:off x="2917440" y="212868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95" name=""/>
            <p:cNvSpPr/>
            <p:nvPr/>
          </p:nvSpPr>
          <p:spPr>
            <a:xfrm>
              <a:off x="2935800" y="212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96" name=""/>
            <p:cNvSpPr/>
            <p:nvPr/>
          </p:nvSpPr>
          <p:spPr>
            <a:xfrm>
              <a:off x="2961360" y="2114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97" name=""/>
            <p:cNvSpPr/>
            <p:nvPr/>
          </p:nvSpPr>
          <p:spPr>
            <a:xfrm>
              <a:off x="2986560" y="2106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98" name=""/>
            <p:cNvSpPr/>
            <p:nvPr/>
          </p:nvSpPr>
          <p:spPr>
            <a:xfrm>
              <a:off x="3011760" y="2092320"/>
              <a:ext cx="11520" cy="1368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99" name=""/>
            <p:cNvSpPr/>
            <p:nvPr/>
          </p:nvSpPr>
          <p:spPr>
            <a:xfrm>
              <a:off x="3035880" y="2085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00" name=""/>
            <p:cNvSpPr/>
            <p:nvPr/>
          </p:nvSpPr>
          <p:spPr>
            <a:xfrm>
              <a:off x="3061440" y="2077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01" name=""/>
            <p:cNvSpPr/>
            <p:nvPr/>
          </p:nvSpPr>
          <p:spPr>
            <a:xfrm>
              <a:off x="3080880" y="2071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02" name=""/>
            <p:cNvSpPr/>
            <p:nvPr/>
          </p:nvSpPr>
          <p:spPr>
            <a:xfrm>
              <a:off x="3105000" y="2063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203" name=""/>
          <p:cNvGrpSpPr/>
          <p:nvPr/>
        </p:nvGrpSpPr>
        <p:grpSpPr>
          <a:xfrm>
            <a:off x="2041560" y="2446200"/>
            <a:ext cx="1069560" cy="36360"/>
            <a:chOff x="2041560" y="2446200"/>
            <a:chExt cx="1069560" cy="36360"/>
          </a:xfrm>
        </p:grpSpPr>
        <p:sp>
          <p:nvSpPr>
            <p:cNvPr id="5204" name=""/>
            <p:cNvSpPr/>
            <p:nvPr/>
          </p:nvSpPr>
          <p:spPr>
            <a:xfrm>
              <a:off x="2041560" y="244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05" name=""/>
            <p:cNvSpPr/>
            <p:nvPr/>
          </p:nvSpPr>
          <p:spPr>
            <a:xfrm>
              <a:off x="2066760" y="244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06" name=""/>
            <p:cNvSpPr/>
            <p:nvPr/>
          </p:nvSpPr>
          <p:spPr>
            <a:xfrm>
              <a:off x="2092320" y="24462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07" name=""/>
            <p:cNvSpPr/>
            <p:nvPr/>
          </p:nvSpPr>
          <p:spPr>
            <a:xfrm>
              <a:off x="2116440" y="2446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08" name=""/>
            <p:cNvSpPr/>
            <p:nvPr/>
          </p:nvSpPr>
          <p:spPr>
            <a:xfrm>
              <a:off x="2141640" y="244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09" name=""/>
            <p:cNvSpPr/>
            <p:nvPr/>
          </p:nvSpPr>
          <p:spPr>
            <a:xfrm>
              <a:off x="2166840" y="244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10" name=""/>
            <p:cNvSpPr/>
            <p:nvPr/>
          </p:nvSpPr>
          <p:spPr>
            <a:xfrm>
              <a:off x="2192400" y="2446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11" name=""/>
            <p:cNvSpPr/>
            <p:nvPr/>
          </p:nvSpPr>
          <p:spPr>
            <a:xfrm>
              <a:off x="2217960" y="244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12" name=""/>
            <p:cNvSpPr/>
            <p:nvPr/>
          </p:nvSpPr>
          <p:spPr>
            <a:xfrm>
              <a:off x="2243160" y="245412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13" name=""/>
            <p:cNvSpPr/>
            <p:nvPr/>
          </p:nvSpPr>
          <p:spPr>
            <a:xfrm>
              <a:off x="226692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14" name=""/>
            <p:cNvSpPr/>
            <p:nvPr/>
          </p:nvSpPr>
          <p:spPr>
            <a:xfrm>
              <a:off x="2292840" y="2454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15" name=""/>
            <p:cNvSpPr/>
            <p:nvPr/>
          </p:nvSpPr>
          <p:spPr>
            <a:xfrm>
              <a:off x="231804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16" name=""/>
            <p:cNvSpPr/>
            <p:nvPr/>
          </p:nvSpPr>
          <p:spPr>
            <a:xfrm>
              <a:off x="2343600" y="2454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17" name=""/>
            <p:cNvSpPr/>
            <p:nvPr/>
          </p:nvSpPr>
          <p:spPr>
            <a:xfrm>
              <a:off x="236880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18" name=""/>
            <p:cNvSpPr/>
            <p:nvPr/>
          </p:nvSpPr>
          <p:spPr>
            <a:xfrm>
              <a:off x="2394360" y="245412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19" name=""/>
            <p:cNvSpPr/>
            <p:nvPr/>
          </p:nvSpPr>
          <p:spPr>
            <a:xfrm>
              <a:off x="241812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20" name=""/>
            <p:cNvSpPr/>
            <p:nvPr/>
          </p:nvSpPr>
          <p:spPr>
            <a:xfrm>
              <a:off x="2443680" y="2454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21" name=""/>
            <p:cNvSpPr/>
            <p:nvPr/>
          </p:nvSpPr>
          <p:spPr>
            <a:xfrm>
              <a:off x="246924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22" name=""/>
            <p:cNvSpPr/>
            <p:nvPr/>
          </p:nvSpPr>
          <p:spPr>
            <a:xfrm>
              <a:off x="249444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23" name=""/>
            <p:cNvSpPr/>
            <p:nvPr/>
          </p:nvSpPr>
          <p:spPr>
            <a:xfrm>
              <a:off x="2520000" y="2454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24" name=""/>
            <p:cNvSpPr/>
            <p:nvPr/>
          </p:nvSpPr>
          <p:spPr>
            <a:xfrm>
              <a:off x="254520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25" name=""/>
            <p:cNvSpPr/>
            <p:nvPr/>
          </p:nvSpPr>
          <p:spPr>
            <a:xfrm>
              <a:off x="2569320" y="24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26" name=""/>
            <p:cNvSpPr/>
            <p:nvPr/>
          </p:nvSpPr>
          <p:spPr>
            <a:xfrm>
              <a:off x="259452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27" name=""/>
            <p:cNvSpPr/>
            <p:nvPr/>
          </p:nvSpPr>
          <p:spPr>
            <a:xfrm>
              <a:off x="262008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28" name=""/>
            <p:cNvSpPr/>
            <p:nvPr/>
          </p:nvSpPr>
          <p:spPr>
            <a:xfrm>
              <a:off x="264564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29" name=""/>
            <p:cNvSpPr/>
            <p:nvPr/>
          </p:nvSpPr>
          <p:spPr>
            <a:xfrm>
              <a:off x="2671200" y="2460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0" name=""/>
            <p:cNvSpPr/>
            <p:nvPr/>
          </p:nvSpPr>
          <p:spPr>
            <a:xfrm>
              <a:off x="269640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1" name=""/>
            <p:cNvSpPr/>
            <p:nvPr/>
          </p:nvSpPr>
          <p:spPr>
            <a:xfrm>
              <a:off x="272052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2" name=""/>
            <p:cNvSpPr/>
            <p:nvPr/>
          </p:nvSpPr>
          <p:spPr>
            <a:xfrm>
              <a:off x="274572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3" name=""/>
            <p:cNvSpPr/>
            <p:nvPr/>
          </p:nvSpPr>
          <p:spPr>
            <a:xfrm>
              <a:off x="2771280" y="2460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4" name=""/>
            <p:cNvSpPr/>
            <p:nvPr/>
          </p:nvSpPr>
          <p:spPr>
            <a:xfrm>
              <a:off x="279648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5" name=""/>
            <p:cNvSpPr/>
            <p:nvPr/>
          </p:nvSpPr>
          <p:spPr>
            <a:xfrm>
              <a:off x="282204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6" name=""/>
            <p:cNvSpPr/>
            <p:nvPr/>
          </p:nvSpPr>
          <p:spPr>
            <a:xfrm>
              <a:off x="284760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7" name=""/>
            <p:cNvSpPr/>
            <p:nvPr/>
          </p:nvSpPr>
          <p:spPr>
            <a:xfrm>
              <a:off x="2871720" y="2460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8" name=""/>
            <p:cNvSpPr/>
            <p:nvPr/>
          </p:nvSpPr>
          <p:spPr>
            <a:xfrm>
              <a:off x="2896920" y="246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9" name=""/>
            <p:cNvSpPr/>
            <p:nvPr/>
          </p:nvSpPr>
          <p:spPr>
            <a:xfrm>
              <a:off x="2922480" y="2460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0" name=""/>
            <p:cNvSpPr/>
            <p:nvPr/>
          </p:nvSpPr>
          <p:spPr>
            <a:xfrm>
              <a:off x="2947680" y="246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1" name=""/>
            <p:cNvSpPr/>
            <p:nvPr/>
          </p:nvSpPr>
          <p:spPr>
            <a:xfrm>
              <a:off x="2972880" y="246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2" name=""/>
            <p:cNvSpPr/>
            <p:nvPr/>
          </p:nvSpPr>
          <p:spPr>
            <a:xfrm>
              <a:off x="2998800" y="2468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3" name=""/>
            <p:cNvSpPr/>
            <p:nvPr/>
          </p:nvSpPr>
          <p:spPr>
            <a:xfrm>
              <a:off x="3022560" y="2468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4" name=""/>
            <p:cNvSpPr/>
            <p:nvPr/>
          </p:nvSpPr>
          <p:spPr>
            <a:xfrm>
              <a:off x="3048120" y="246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5" name=""/>
            <p:cNvSpPr/>
            <p:nvPr/>
          </p:nvSpPr>
          <p:spPr>
            <a:xfrm>
              <a:off x="3073320" y="246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6" name=""/>
            <p:cNvSpPr/>
            <p:nvPr/>
          </p:nvSpPr>
          <p:spPr>
            <a:xfrm>
              <a:off x="3098880" y="2468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247" name=""/>
          <p:cNvGrpSpPr/>
          <p:nvPr/>
        </p:nvGrpSpPr>
        <p:grpSpPr>
          <a:xfrm>
            <a:off x="2048040" y="2432160"/>
            <a:ext cx="1075680" cy="453960"/>
            <a:chOff x="2048040" y="2432160"/>
            <a:chExt cx="1075680" cy="453960"/>
          </a:xfrm>
        </p:grpSpPr>
        <p:sp>
          <p:nvSpPr>
            <p:cNvPr id="5248" name=""/>
            <p:cNvSpPr/>
            <p:nvPr/>
          </p:nvSpPr>
          <p:spPr>
            <a:xfrm>
              <a:off x="2048040" y="2432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9" name=""/>
            <p:cNvSpPr/>
            <p:nvPr/>
          </p:nvSpPr>
          <p:spPr>
            <a:xfrm>
              <a:off x="2073240" y="244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0" name=""/>
            <p:cNvSpPr/>
            <p:nvPr/>
          </p:nvSpPr>
          <p:spPr>
            <a:xfrm>
              <a:off x="2098440" y="245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1" name=""/>
            <p:cNvSpPr/>
            <p:nvPr/>
          </p:nvSpPr>
          <p:spPr>
            <a:xfrm>
              <a:off x="2116800" y="2460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2" name=""/>
            <p:cNvSpPr/>
            <p:nvPr/>
          </p:nvSpPr>
          <p:spPr>
            <a:xfrm>
              <a:off x="2142360" y="2475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3" name=""/>
            <p:cNvSpPr/>
            <p:nvPr/>
          </p:nvSpPr>
          <p:spPr>
            <a:xfrm>
              <a:off x="2167560" y="24829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4" name=""/>
            <p:cNvSpPr/>
            <p:nvPr/>
          </p:nvSpPr>
          <p:spPr>
            <a:xfrm>
              <a:off x="2193120" y="2489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5" name=""/>
            <p:cNvSpPr/>
            <p:nvPr/>
          </p:nvSpPr>
          <p:spPr>
            <a:xfrm>
              <a:off x="2211480" y="2503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6" name=""/>
            <p:cNvSpPr/>
            <p:nvPr/>
          </p:nvSpPr>
          <p:spPr>
            <a:xfrm>
              <a:off x="2236680" y="2509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7" name=""/>
            <p:cNvSpPr/>
            <p:nvPr/>
          </p:nvSpPr>
          <p:spPr>
            <a:xfrm>
              <a:off x="2262240" y="2517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8" name=""/>
            <p:cNvSpPr/>
            <p:nvPr/>
          </p:nvSpPr>
          <p:spPr>
            <a:xfrm>
              <a:off x="2287440" y="253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9" name=""/>
            <p:cNvSpPr/>
            <p:nvPr/>
          </p:nvSpPr>
          <p:spPr>
            <a:xfrm>
              <a:off x="2305800" y="2538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60" name=""/>
            <p:cNvSpPr/>
            <p:nvPr/>
          </p:nvSpPr>
          <p:spPr>
            <a:xfrm>
              <a:off x="2331360" y="2552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61" name=""/>
            <p:cNvSpPr/>
            <p:nvPr/>
          </p:nvSpPr>
          <p:spPr>
            <a:xfrm>
              <a:off x="2356560" y="256068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62" name=""/>
            <p:cNvSpPr/>
            <p:nvPr/>
          </p:nvSpPr>
          <p:spPr>
            <a:xfrm>
              <a:off x="2382120" y="2567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63" name=""/>
            <p:cNvSpPr/>
            <p:nvPr/>
          </p:nvSpPr>
          <p:spPr>
            <a:xfrm>
              <a:off x="2400480" y="2581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64" name=""/>
            <p:cNvSpPr/>
            <p:nvPr/>
          </p:nvSpPr>
          <p:spPr>
            <a:xfrm>
              <a:off x="2425680" y="258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65" name=""/>
            <p:cNvSpPr/>
            <p:nvPr/>
          </p:nvSpPr>
          <p:spPr>
            <a:xfrm>
              <a:off x="2451240" y="2595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66" name=""/>
            <p:cNvSpPr/>
            <p:nvPr/>
          </p:nvSpPr>
          <p:spPr>
            <a:xfrm>
              <a:off x="2476440" y="26100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67" name=""/>
            <p:cNvSpPr/>
            <p:nvPr/>
          </p:nvSpPr>
          <p:spPr>
            <a:xfrm>
              <a:off x="2494800" y="2616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68" name=""/>
            <p:cNvSpPr/>
            <p:nvPr/>
          </p:nvSpPr>
          <p:spPr>
            <a:xfrm>
              <a:off x="2520360" y="26308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69" name=""/>
            <p:cNvSpPr/>
            <p:nvPr/>
          </p:nvSpPr>
          <p:spPr>
            <a:xfrm>
              <a:off x="2545560" y="2638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70" name=""/>
            <p:cNvSpPr/>
            <p:nvPr/>
          </p:nvSpPr>
          <p:spPr>
            <a:xfrm>
              <a:off x="2569680" y="2644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71" name=""/>
            <p:cNvSpPr/>
            <p:nvPr/>
          </p:nvSpPr>
          <p:spPr>
            <a:xfrm>
              <a:off x="2589480" y="2659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72" name=""/>
            <p:cNvSpPr/>
            <p:nvPr/>
          </p:nvSpPr>
          <p:spPr>
            <a:xfrm>
              <a:off x="2614680" y="2665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73" name=""/>
            <p:cNvSpPr/>
            <p:nvPr/>
          </p:nvSpPr>
          <p:spPr>
            <a:xfrm>
              <a:off x="2638800" y="2673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74" name=""/>
            <p:cNvSpPr/>
            <p:nvPr/>
          </p:nvSpPr>
          <p:spPr>
            <a:xfrm>
              <a:off x="2664360" y="2687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75" name=""/>
            <p:cNvSpPr/>
            <p:nvPr/>
          </p:nvSpPr>
          <p:spPr>
            <a:xfrm>
              <a:off x="2683800" y="2694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76" name=""/>
            <p:cNvSpPr/>
            <p:nvPr/>
          </p:nvSpPr>
          <p:spPr>
            <a:xfrm>
              <a:off x="2709360" y="27086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77" name=""/>
            <p:cNvSpPr/>
            <p:nvPr/>
          </p:nvSpPr>
          <p:spPr>
            <a:xfrm>
              <a:off x="2733480" y="27165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78" name=""/>
            <p:cNvSpPr/>
            <p:nvPr/>
          </p:nvSpPr>
          <p:spPr>
            <a:xfrm>
              <a:off x="2758680" y="2722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79" name=""/>
            <p:cNvSpPr/>
            <p:nvPr/>
          </p:nvSpPr>
          <p:spPr>
            <a:xfrm>
              <a:off x="2778480" y="2737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80" name=""/>
            <p:cNvSpPr/>
            <p:nvPr/>
          </p:nvSpPr>
          <p:spPr>
            <a:xfrm>
              <a:off x="2802600" y="27450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81" name=""/>
            <p:cNvSpPr/>
            <p:nvPr/>
          </p:nvSpPr>
          <p:spPr>
            <a:xfrm>
              <a:off x="2827800" y="2751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82" name=""/>
            <p:cNvSpPr/>
            <p:nvPr/>
          </p:nvSpPr>
          <p:spPr>
            <a:xfrm>
              <a:off x="2853000" y="276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83" name=""/>
            <p:cNvSpPr/>
            <p:nvPr/>
          </p:nvSpPr>
          <p:spPr>
            <a:xfrm>
              <a:off x="2871720" y="2772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84" name=""/>
            <p:cNvSpPr/>
            <p:nvPr/>
          </p:nvSpPr>
          <p:spPr>
            <a:xfrm>
              <a:off x="2896920" y="2786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85" name=""/>
            <p:cNvSpPr/>
            <p:nvPr/>
          </p:nvSpPr>
          <p:spPr>
            <a:xfrm>
              <a:off x="2922480" y="2794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86" name=""/>
            <p:cNvSpPr/>
            <p:nvPr/>
          </p:nvSpPr>
          <p:spPr>
            <a:xfrm>
              <a:off x="2947680" y="2800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87" name=""/>
            <p:cNvSpPr/>
            <p:nvPr/>
          </p:nvSpPr>
          <p:spPr>
            <a:xfrm>
              <a:off x="2966040" y="2814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88" name=""/>
            <p:cNvSpPr/>
            <p:nvPr/>
          </p:nvSpPr>
          <p:spPr>
            <a:xfrm>
              <a:off x="2991600" y="282276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89" name=""/>
            <p:cNvSpPr/>
            <p:nvPr/>
          </p:nvSpPr>
          <p:spPr>
            <a:xfrm>
              <a:off x="3016800" y="2829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90" name=""/>
            <p:cNvSpPr/>
            <p:nvPr/>
          </p:nvSpPr>
          <p:spPr>
            <a:xfrm>
              <a:off x="3042000" y="284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91" name=""/>
            <p:cNvSpPr/>
            <p:nvPr/>
          </p:nvSpPr>
          <p:spPr>
            <a:xfrm>
              <a:off x="3067560" y="2849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92" name=""/>
            <p:cNvSpPr/>
            <p:nvPr/>
          </p:nvSpPr>
          <p:spPr>
            <a:xfrm>
              <a:off x="3085920" y="2864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93" name=""/>
            <p:cNvSpPr/>
            <p:nvPr/>
          </p:nvSpPr>
          <p:spPr>
            <a:xfrm>
              <a:off x="3111120" y="2872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294" name=""/>
          <p:cNvGrpSpPr/>
          <p:nvPr/>
        </p:nvGrpSpPr>
        <p:grpSpPr>
          <a:xfrm>
            <a:off x="2028960" y="2411280"/>
            <a:ext cx="1082160" cy="906480"/>
            <a:chOff x="2028960" y="2411280"/>
            <a:chExt cx="1082160" cy="906480"/>
          </a:xfrm>
        </p:grpSpPr>
        <p:sp>
          <p:nvSpPr>
            <p:cNvPr id="5295" name=""/>
            <p:cNvSpPr/>
            <p:nvPr/>
          </p:nvSpPr>
          <p:spPr>
            <a:xfrm>
              <a:off x="2028960" y="2411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96" name=""/>
            <p:cNvSpPr/>
            <p:nvPr/>
          </p:nvSpPr>
          <p:spPr>
            <a:xfrm>
              <a:off x="2047320" y="2425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97" name=""/>
            <p:cNvSpPr/>
            <p:nvPr/>
          </p:nvSpPr>
          <p:spPr>
            <a:xfrm>
              <a:off x="2066760" y="244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98" name=""/>
            <p:cNvSpPr/>
            <p:nvPr/>
          </p:nvSpPr>
          <p:spPr>
            <a:xfrm>
              <a:off x="2092320" y="246060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99" name=""/>
            <p:cNvSpPr/>
            <p:nvPr/>
          </p:nvSpPr>
          <p:spPr>
            <a:xfrm>
              <a:off x="2110680" y="24825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00" name=""/>
            <p:cNvSpPr/>
            <p:nvPr/>
          </p:nvSpPr>
          <p:spPr>
            <a:xfrm>
              <a:off x="2129040" y="2495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01" name=""/>
            <p:cNvSpPr/>
            <p:nvPr/>
          </p:nvSpPr>
          <p:spPr>
            <a:xfrm>
              <a:off x="2148840" y="250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02" name=""/>
            <p:cNvSpPr/>
            <p:nvPr/>
          </p:nvSpPr>
          <p:spPr>
            <a:xfrm>
              <a:off x="2172960" y="253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03" name=""/>
            <p:cNvSpPr/>
            <p:nvPr/>
          </p:nvSpPr>
          <p:spPr>
            <a:xfrm>
              <a:off x="2192760" y="2546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04" name=""/>
            <p:cNvSpPr/>
            <p:nvPr/>
          </p:nvSpPr>
          <p:spPr>
            <a:xfrm>
              <a:off x="2210760" y="25603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05" name=""/>
            <p:cNvSpPr/>
            <p:nvPr/>
          </p:nvSpPr>
          <p:spPr>
            <a:xfrm>
              <a:off x="2230920" y="2581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06" name=""/>
            <p:cNvSpPr/>
            <p:nvPr/>
          </p:nvSpPr>
          <p:spPr>
            <a:xfrm>
              <a:off x="2248920" y="2595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07" name=""/>
            <p:cNvSpPr/>
            <p:nvPr/>
          </p:nvSpPr>
          <p:spPr>
            <a:xfrm>
              <a:off x="2274120" y="261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08" name=""/>
            <p:cNvSpPr/>
            <p:nvPr/>
          </p:nvSpPr>
          <p:spPr>
            <a:xfrm>
              <a:off x="2292840" y="2630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09" name=""/>
            <p:cNvSpPr/>
            <p:nvPr/>
          </p:nvSpPr>
          <p:spPr>
            <a:xfrm>
              <a:off x="2312640" y="2644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10" name=""/>
            <p:cNvSpPr/>
            <p:nvPr/>
          </p:nvSpPr>
          <p:spPr>
            <a:xfrm>
              <a:off x="2331000" y="2665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11" name=""/>
            <p:cNvSpPr/>
            <p:nvPr/>
          </p:nvSpPr>
          <p:spPr>
            <a:xfrm>
              <a:off x="2349360" y="2679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12" name=""/>
            <p:cNvSpPr/>
            <p:nvPr/>
          </p:nvSpPr>
          <p:spPr>
            <a:xfrm>
              <a:off x="2374920" y="2693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13" name=""/>
            <p:cNvSpPr/>
            <p:nvPr/>
          </p:nvSpPr>
          <p:spPr>
            <a:xfrm>
              <a:off x="2394360" y="271620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14" name=""/>
            <p:cNvSpPr/>
            <p:nvPr/>
          </p:nvSpPr>
          <p:spPr>
            <a:xfrm>
              <a:off x="2412720" y="2730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15" name=""/>
            <p:cNvSpPr/>
            <p:nvPr/>
          </p:nvSpPr>
          <p:spPr>
            <a:xfrm>
              <a:off x="2431080" y="2751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16" name=""/>
            <p:cNvSpPr/>
            <p:nvPr/>
          </p:nvSpPr>
          <p:spPr>
            <a:xfrm>
              <a:off x="2456280" y="2765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17" name=""/>
            <p:cNvSpPr/>
            <p:nvPr/>
          </p:nvSpPr>
          <p:spPr>
            <a:xfrm>
              <a:off x="2476440" y="27795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18" name=""/>
            <p:cNvSpPr/>
            <p:nvPr/>
          </p:nvSpPr>
          <p:spPr>
            <a:xfrm>
              <a:off x="2494440" y="280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19" name=""/>
            <p:cNvSpPr/>
            <p:nvPr/>
          </p:nvSpPr>
          <p:spPr>
            <a:xfrm>
              <a:off x="2513160" y="2814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0" name=""/>
            <p:cNvSpPr/>
            <p:nvPr/>
          </p:nvSpPr>
          <p:spPr>
            <a:xfrm>
              <a:off x="2532600" y="2828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1" name=""/>
            <p:cNvSpPr/>
            <p:nvPr/>
          </p:nvSpPr>
          <p:spPr>
            <a:xfrm>
              <a:off x="2558160" y="28494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2" name=""/>
            <p:cNvSpPr/>
            <p:nvPr/>
          </p:nvSpPr>
          <p:spPr>
            <a:xfrm>
              <a:off x="2576520" y="2863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3" name=""/>
            <p:cNvSpPr/>
            <p:nvPr/>
          </p:nvSpPr>
          <p:spPr>
            <a:xfrm>
              <a:off x="2594880" y="2885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4" name=""/>
            <p:cNvSpPr/>
            <p:nvPr/>
          </p:nvSpPr>
          <p:spPr>
            <a:xfrm>
              <a:off x="2614680" y="2900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5" name=""/>
            <p:cNvSpPr/>
            <p:nvPr/>
          </p:nvSpPr>
          <p:spPr>
            <a:xfrm>
              <a:off x="2633040" y="291456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6" name=""/>
            <p:cNvSpPr/>
            <p:nvPr/>
          </p:nvSpPr>
          <p:spPr>
            <a:xfrm>
              <a:off x="2658240" y="293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7" name=""/>
            <p:cNvSpPr/>
            <p:nvPr/>
          </p:nvSpPr>
          <p:spPr>
            <a:xfrm>
              <a:off x="2676600" y="2949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8" name=""/>
            <p:cNvSpPr/>
            <p:nvPr/>
          </p:nvSpPr>
          <p:spPr>
            <a:xfrm>
              <a:off x="2696400" y="2970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9" name=""/>
            <p:cNvSpPr/>
            <p:nvPr/>
          </p:nvSpPr>
          <p:spPr>
            <a:xfrm>
              <a:off x="2714760" y="2984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0" name=""/>
            <p:cNvSpPr/>
            <p:nvPr/>
          </p:nvSpPr>
          <p:spPr>
            <a:xfrm>
              <a:off x="2740320" y="29988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1" name=""/>
            <p:cNvSpPr/>
            <p:nvPr/>
          </p:nvSpPr>
          <p:spPr>
            <a:xfrm>
              <a:off x="2758680" y="3019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2" name=""/>
            <p:cNvSpPr/>
            <p:nvPr/>
          </p:nvSpPr>
          <p:spPr>
            <a:xfrm>
              <a:off x="2778480" y="30337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3" name=""/>
            <p:cNvSpPr/>
            <p:nvPr/>
          </p:nvSpPr>
          <p:spPr>
            <a:xfrm>
              <a:off x="2796840" y="304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4" name=""/>
            <p:cNvSpPr/>
            <p:nvPr/>
          </p:nvSpPr>
          <p:spPr>
            <a:xfrm>
              <a:off x="2814840" y="30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5" name=""/>
            <p:cNvSpPr/>
            <p:nvPr/>
          </p:nvSpPr>
          <p:spPr>
            <a:xfrm>
              <a:off x="2840400" y="30844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6" name=""/>
            <p:cNvSpPr/>
            <p:nvPr/>
          </p:nvSpPr>
          <p:spPr>
            <a:xfrm>
              <a:off x="2860560" y="31050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7" name=""/>
            <p:cNvSpPr/>
            <p:nvPr/>
          </p:nvSpPr>
          <p:spPr>
            <a:xfrm>
              <a:off x="2878560" y="311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8" name=""/>
            <p:cNvSpPr/>
            <p:nvPr/>
          </p:nvSpPr>
          <p:spPr>
            <a:xfrm>
              <a:off x="2896920" y="313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9" name=""/>
            <p:cNvSpPr/>
            <p:nvPr/>
          </p:nvSpPr>
          <p:spPr>
            <a:xfrm>
              <a:off x="2916720" y="3154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40" name=""/>
            <p:cNvSpPr/>
            <p:nvPr/>
          </p:nvSpPr>
          <p:spPr>
            <a:xfrm>
              <a:off x="2941920" y="31683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41" name=""/>
            <p:cNvSpPr/>
            <p:nvPr/>
          </p:nvSpPr>
          <p:spPr>
            <a:xfrm>
              <a:off x="2960640" y="3182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42" name=""/>
            <p:cNvSpPr/>
            <p:nvPr/>
          </p:nvSpPr>
          <p:spPr>
            <a:xfrm>
              <a:off x="2979000" y="320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43" name=""/>
            <p:cNvSpPr/>
            <p:nvPr/>
          </p:nvSpPr>
          <p:spPr>
            <a:xfrm>
              <a:off x="2998800" y="3217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44" name=""/>
            <p:cNvSpPr/>
            <p:nvPr/>
          </p:nvSpPr>
          <p:spPr>
            <a:xfrm>
              <a:off x="3022560" y="3240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45" name=""/>
            <p:cNvSpPr/>
            <p:nvPr/>
          </p:nvSpPr>
          <p:spPr>
            <a:xfrm>
              <a:off x="3042360" y="3254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46" name=""/>
            <p:cNvSpPr/>
            <p:nvPr/>
          </p:nvSpPr>
          <p:spPr>
            <a:xfrm>
              <a:off x="3060720" y="326844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47" name=""/>
            <p:cNvSpPr/>
            <p:nvPr/>
          </p:nvSpPr>
          <p:spPr>
            <a:xfrm>
              <a:off x="3080160" y="328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48" name=""/>
            <p:cNvSpPr/>
            <p:nvPr/>
          </p:nvSpPr>
          <p:spPr>
            <a:xfrm>
              <a:off x="3098880" y="3303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349" name=""/>
          <p:cNvGrpSpPr/>
          <p:nvPr/>
        </p:nvGrpSpPr>
        <p:grpSpPr>
          <a:xfrm>
            <a:off x="2035080" y="2425680"/>
            <a:ext cx="1101600" cy="1344600"/>
            <a:chOff x="2035080" y="2425680"/>
            <a:chExt cx="1101600" cy="1344600"/>
          </a:xfrm>
        </p:grpSpPr>
        <p:sp>
          <p:nvSpPr>
            <p:cNvPr id="5350" name=""/>
            <p:cNvSpPr/>
            <p:nvPr/>
          </p:nvSpPr>
          <p:spPr>
            <a:xfrm>
              <a:off x="2035080" y="2425680"/>
              <a:ext cx="1050840" cy="1280880"/>
            </a:xfrm>
            <a:prstGeom prst="line">
              <a:avLst/>
            </a:prstGeom>
            <a:ln w="2052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1" name=""/>
            <p:cNvSpPr/>
            <p:nvPr/>
          </p:nvSpPr>
          <p:spPr>
            <a:xfrm>
              <a:off x="3035160" y="3657600"/>
              <a:ext cx="101520" cy="112680"/>
            </a:xfrm>
            <a:custGeom>
              <a:avLst/>
              <a:gdLst/>
              <a:ahLst/>
              <a:rect l="l" t="t" r="r" b="b"/>
              <a:pathLst>
                <a:path w="72" h="71">
                  <a:moveTo>
                    <a:pt x="0" y="44"/>
                  </a:moveTo>
                  <a:lnTo>
                    <a:pt x="72" y="71"/>
                  </a:lnTo>
                  <a:lnTo>
                    <a:pt x="49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352" name=""/>
          <p:cNvGrpSpPr/>
          <p:nvPr/>
        </p:nvGrpSpPr>
        <p:grpSpPr>
          <a:xfrm>
            <a:off x="2048040" y="2446200"/>
            <a:ext cx="1069560" cy="1741320"/>
            <a:chOff x="2048040" y="2446200"/>
            <a:chExt cx="1069560" cy="1741320"/>
          </a:xfrm>
        </p:grpSpPr>
        <p:sp>
          <p:nvSpPr>
            <p:cNvPr id="5353" name=""/>
            <p:cNvSpPr/>
            <p:nvPr/>
          </p:nvSpPr>
          <p:spPr>
            <a:xfrm>
              <a:off x="2048040" y="2446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4" name=""/>
            <p:cNvSpPr/>
            <p:nvPr/>
          </p:nvSpPr>
          <p:spPr>
            <a:xfrm>
              <a:off x="2060280" y="246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5" name=""/>
            <p:cNvSpPr/>
            <p:nvPr/>
          </p:nvSpPr>
          <p:spPr>
            <a:xfrm>
              <a:off x="2080080" y="2495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6" name=""/>
            <p:cNvSpPr/>
            <p:nvPr/>
          </p:nvSpPr>
          <p:spPr>
            <a:xfrm>
              <a:off x="2093040" y="25174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7" name=""/>
            <p:cNvSpPr/>
            <p:nvPr/>
          </p:nvSpPr>
          <p:spPr>
            <a:xfrm>
              <a:off x="2104200" y="2538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8" name=""/>
            <p:cNvSpPr/>
            <p:nvPr/>
          </p:nvSpPr>
          <p:spPr>
            <a:xfrm>
              <a:off x="2117160" y="256032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9" name=""/>
            <p:cNvSpPr/>
            <p:nvPr/>
          </p:nvSpPr>
          <p:spPr>
            <a:xfrm>
              <a:off x="2136600" y="258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0" name=""/>
            <p:cNvSpPr/>
            <p:nvPr/>
          </p:nvSpPr>
          <p:spPr>
            <a:xfrm>
              <a:off x="2149200" y="2609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1" name=""/>
            <p:cNvSpPr/>
            <p:nvPr/>
          </p:nvSpPr>
          <p:spPr>
            <a:xfrm>
              <a:off x="2162160" y="26305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2" name=""/>
            <p:cNvSpPr/>
            <p:nvPr/>
          </p:nvSpPr>
          <p:spPr>
            <a:xfrm>
              <a:off x="2173320" y="2658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3" name=""/>
            <p:cNvSpPr/>
            <p:nvPr/>
          </p:nvSpPr>
          <p:spPr>
            <a:xfrm>
              <a:off x="2193120" y="2679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4" name=""/>
            <p:cNvSpPr/>
            <p:nvPr/>
          </p:nvSpPr>
          <p:spPr>
            <a:xfrm>
              <a:off x="2205720" y="2701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5" name=""/>
            <p:cNvSpPr/>
            <p:nvPr/>
          </p:nvSpPr>
          <p:spPr>
            <a:xfrm>
              <a:off x="2218680" y="2730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6" name=""/>
            <p:cNvSpPr/>
            <p:nvPr/>
          </p:nvSpPr>
          <p:spPr>
            <a:xfrm>
              <a:off x="2236680" y="2751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7" name=""/>
            <p:cNvSpPr/>
            <p:nvPr/>
          </p:nvSpPr>
          <p:spPr>
            <a:xfrm>
              <a:off x="2249640" y="277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8" name=""/>
            <p:cNvSpPr/>
            <p:nvPr/>
          </p:nvSpPr>
          <p:spPr>
            <a:xfrm>
              <a:off x="2262240" y="2793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9" name=""/>
            <p:cNvSpPr/>
            <p:nvPr/>
          </p:nvSpPr>
          <p:spPr>
            <a:xfrm>
              <a:off x="2274840" y="28224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0" name=""/>
            <p:cNvSpPr/>
            <p:nvPr/>
          </p:nvSpPr>
          <p:spPr>
            <a:xfrm>
              <a:off x="2293560" y="2842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1" name=""/>
            <p:cNvSpPr/>
            <p:nvPr/>
          </p:nvSpPr>
          <p:spPr>
            <a:xfrm>
              <a:off x="2305800" y="2863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2" name=""/>
            <p:cNvSpPr/>
            <p:nvPr/>
          </p:nvSpPr>
          <p:spPr>
            <a:xfrm>
              <a:off x="2318760" y="289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3" name=""/>
            <p:cNvSpPr/>
            <p:nvPr/>
          </p:nvSpPr>
          <p:spPr>
            <a:xfrm>
              <a:off x="2331360" y="29145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4" name=""/>
            <p:cNvSpPr/>
            <p:nvPr/>
          </p:nvSpPr>
          <p:spPr>
            <a:xfrm>
              <a:off x="2349720" y="293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5" name=""/>
            <p:cNvSpPr/>
            <p:nvPr/>
          </p:nvSpPr>
          <p:spPr>
            <a:xfrm>
              <a:off x="2362680" y="2955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6" name=""/>
            <p:cNvSpPr/>
            <p:nvPr/>
          </p:nvSpPr>
          <p:spPr>
            <a:xfrm>
              <a:off x="2375280" y="2984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7" name=""/>
            <p:cNvSpPr/>
            <p:nvPr/>
          </p:nvSpPr>
          <p:spPr>
            <a:xfrm>
              <a:off x="2395080" y="3006720"/>
              <a:ext cx="1152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8" name=""/>
            <p:cNvSpPr/>
            <p:nvPr/>
          </p:nvSpPr>
          <p:spPr>
            <a:xfrm>
              <a:off x="2406600" y="3027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9" name=""/>
            <p:cNvSpPr/>
            <p:nvPr/>
          </p:nvSpPr>
          <p:spPr>
            <a:xfrm>
              <a:off x="2418840" y="3055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0" name=""/>
            <p:cNvSpPr/>
            <p:nvPr/>
          </p:nvSpPr>
          <p:spPr>
            <a:xfrm>
              <a:off x="2431800" y="3076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1" name=""/>
            <p:cNvSpPr/>
            <p:nvPr/>
          </p:nvSpPr>
          <p:spPr>
            <a:xfrm>
              <a:off x="2451600" y="3097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2" name=""/>
            <p:cNvSpPr/>
            <p:nvPr/>
          </p:nvSpPr>
          <p:spPr>
            <a:xfrm>
              <a:off x="2464200" y="311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3" name=""/>
            <p:cNvSpPr/>
            <p:nvPr/>
          </p:nvSpPr>
          <p:spPr>
            <a:xfrm>
              <a:off x="2476800" y="31478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4" name=""/>
            <p:cNvSpPr/>
            <p:nvPr/>
          </p:nvSpPr>
          <p:spPr>
            <a:xfrm>
              <a:off x="2487960" y="316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5" name=""/>
            <p:cNvSpPr/>
            <p:nvPr/>
          </p:nvSpPr>
          <p:spPr>
            <a:xfrm>
              <a:off x="2507760" y="3189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6" name=""/>
            <p:cNvSpPr/>
            <p:nvPr/>
          </p:nvSpPr>
          <p:spPr>
            <a:xfrm>
              <a:off x="2520720" y="3217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7" name=""/>
            <p:cNvSpPr/>
            <p:nvPr/>
          </p:nvSpPr>
          <p:spPr>
            <a:xfrm>
              <a:off x="2533320" y="3240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8" name=""/>
            <p:cNvSpPr/>
            <p:nvPr/>
          </p:nvSpPr>
          <p:spPr>
            <a:xfrm>
              <a:off x="2545920" y="3260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9" name=""/>
            <p:cNvSpPr/>
            <p:nvPr/>
          </p:nvSpPr>
          <p:spPr>
            <a:xfrm>
              <a:off x="2564280" y="328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0" name=""/>
            <p:cNvSpPr/>
            <p:nvPr/>
          </p:nvSpPr>
          <p:spPr>
            <a:xfrm>
              <a:off x="2577240" y="3309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1" name=""/>
            <p:cNvSpPr/>
            <p:nvPr/>
          </p:nvSpPr>
          <p:spPr>
            <a:xfrm>
              <a:off x="2589840" y="3332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2" name=""/>
            <p:cNvSpPr/>
            <p:nvPr/>
          </p:nvSpPr>
          <p:spPr>
            <a:xfrm>
              <a:off x="2608200" y="3352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3" name=""/>
            <p:cNvSpPr/>
            <p:nvPr/>
          </p:nvSpPr>
          <p:spPr>
            <a:xfrm>
              <a:off x="2620800" y="3381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4" name=""/>
            <p:cNvSpPr/>
            <p:nvPr/>
          </p:nvSpPr>
          <p:spPr>
            <a:xfrm>
              <a:off x="2633760" y="34020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5" name=""/>
            <p:cNvSpPr/>
            <p:nvPr/>
          </p:nvSpPr>
          <p:spPr>
            <a:xfrm>
              <a:off x="2646360" y="3423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6" name=""/>
            <p:cNvSpPr/>
            <p:nvPr/>
          </p:nvSpPr>
          <p:spPr>
            <a:xfrm>
              <a:off x="2664720" y="3450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7" name=""/>
            <p:cNvSpPr/>
            <p:nvPr/>
          </p:nvSpPr>
          <p:spPr>
            <a:xfrm>
              <a:off x="2677320" y="347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8" name=""/>
            <p:cNvSpPr/>
            <p:nvPr/>
          </p:nvSpPr>
          <p:spPr>
            <a:xfrm>
              <a:off x="2689920" y="3493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9" name=""/>
            <p:cNvSpPr/>
            <p:nvPr/>
          </p:nvSpPr>
          <p:spPr>
            <a:xfrm>
              <a:off x="2702880" y="351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0" name=""/>
            <p:cNvSpPr/>
            <p:nvPr/>
          </p:nvSpPr>
          <p:spPr>
            <a:xfrm>
              <a:off x="2721240" y="3543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1" name=""/>
            <p:cNvSpPr/>
            <p:nvPr/>
          </p:nvSpPr>
          <p:spPr>
            <a:xfrm>
              <a:off x="2733840" y="3565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2" name=""/>
            <p:cNvSpPr/>
            <p:nvPr/>
          </p:nvSpPr>
          <p:spPr>
            <a:xfrm>
              <a:off x="2746440" y="3585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3" name=""/>
            <p:cNvSpPr/>
            <p:nvPr/>
          </p:nvSpPr>
          <p:spPr>
            <a:xfrm>
              <a:off x="2766240" y="3614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4" name=""/>
            <p:cNvSpPr/>
            <p:nvPr/>
          </p:nvSpPr>
          <p:spPr>
            <a:xfrm>
              <a:off x="2779200" y="3635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5" name=""/>
            <p:cNvSpPr/>
            <p:nvPr/>
          </p:nvSpPr>
          <p:spPr>
            <a:xfrm>
              <a:off x="2791440" y="365760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6" name=""/>
            <p:cNvSpPr/>
            <p:nvPr/>
          </p:nvSpPr>
          <p:spPr>
            <a:xfrm>
              <a:off x="2802960" y="36860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7" name=""/>
            <p:cNvSpPr/>
            <p:nvPr/>
          </p:nvSpPr>
          <p:spPr>
            <a:xfrm>
              <a:off x="2822760" y="3706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8" name=""/>
            <p:cNvSpPr/>
            <p:nvPr/>
          </p:nvSpPr>
          <p:spPr>
            <a:xfrm>
              <a:off x="283536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9" name=""/>
            <p:cNvSpPr/>
            <p:nvPr/>
          </p:nvSpPr>
          <p:spPr>
            <a:xfrm>
              <a:off x="2848320" y="3749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10" name=""/>
            <p:cNvSpPr/>
            <p:nvPr/>
          </p:nvSpPr>
          <p:spPr>
            <a:xfrm>
              <a:off x="2860920" y="377820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11" name=""/>
            <p:cNvSpPr/>
            <p:nvPr/>
          </p:nvSpPr>
          <p:spPr>
            <a:xfrm>
              <a:off x="2879280" y="3798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12" name=""/>
            <p:cNvSpPr/>
            <p:nvPr/>
          </p:nvSpPr>
          <p:spPr>
            <a:xfrm>
              <a:off x="2892240" y="3819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13" name=""/>
            <p:cNvSpPr/>
            <p:nvPr/>
          </p:nvSpPr>
          <p:spPr>
            <a:xfrm>
              <a:off x="2904480" y="3848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14" name=""/>
            <p:cNvSpPr/>
            <p:nvPr/>
          </p:nvSpPr>
          <p:spPr>
            <a:xfrm>
              <a:off x="2923200" y="387036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15" name=""/>
            <p:cNvSpPr/>
            <p:nvPr/>
          </p:nvSpPr>
          <p:spPr>
            <a:xfrm>
              <a:off x="2935800" y="3890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16" name=""/>
            <p:cNvSpPr/>
            <p:nvPr/>
          </p:nvSpPr>
          <p:spPr>
            <a:xfrm>
              <a:off x="2948400" y="3911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17" name=""/>
            <p:cNvSpPr/>
            <p:nvPr/>
          </p:nvSpPr>
          <p:spPr>
            <a:xfrm>
              <a:off x="2961360" y="3940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18" name=""/>
            <p:cNvSpPr/>
            <p:nvPr/>
          </p:nvSpPr>
          <p:spPr>
            <a:xfrm>
              <a:off x="2979360" y="39621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19" name=""/>
            <p:cNvSpPr/>
            <p:nvPr/>
          </p:nvSpPr>
          <p:spPr>
            <a:xfrm>
              <a:off x="2992320" y="3983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20" name=""/>
            <p:cNvSpPr/>
            <p:nvPr/>
          </p:nvSpPr>
          <p:spPr>
            <a:xfrm>
              <a:off x="3004920" y="4011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21" name=""/>
            <p:cNvSpPr/>
            <p:nvPr/>
          </p:nvSpPr>
          <p:spPr>
            <a:xfrm>
              <a:off x="3017520" y="4032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22" name=""/>
            <p:cNvSpPr/>
            <p:nvPr/>
          </p:nvSpPr>
          <p:spPr>
            <a:xfrm>
              <a:off x="3035880" y="4052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23" name=""/>
            <p:cNvSpPr/>
            <p:nvPr/>
          </p:nvSpPr>
          <p:spPr>
            <a:xfrm>
              <a:off x="3048840" y="4074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24" name=""/>
            <p:cNvSpPr/>
            <p:nvPr/>
          </p:nvSpPr>
          <p:spPr>
            <a:xfrm>
              <a:off x="3061440" y="41036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25" name=""/>
            <p:cNvSpPr/>
            <p:nvPr/>
          </p:nvSpPr>
          <p:spPr>
            <a:xfrm>
              <a:off x="3080880" y="4124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26" name=""/>
            <p:cNvSpPr/>
            <p:nvPr/>
          </p:nvSpPr>
          <p:spPr>
            <a:xfrm>
              <a:off x="3093840" y="41446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27" name=""/>
            <p:cNvSpPr/>
            <p:nvPr/>
          </p:nvSpPr>
          <p:spPr>
            <a:xfrm>
              <a:off x="3105000" y="4173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428" name=""/>
          <p:cNvGrpSpPr/>
          <p:nvPr/>
        </p:nvGrpSpPr>
        <p:grpSpPr>
          <a:xfrm>
            <a:off x="3232080" y="1611360"/>
            <a:ext cx="1087200" cy="2130120"/>
            <a:chOff x="3232080" y="1611360"/>
            <a:chExt cx="1087200" cy="2130120"/>
          </a:xfrm>
        </p:grpSpPr>
        <p:sp>
          <p:nvSpPr>
            <p:cNvPr id="5429" name=""/>
            <p:cNvSpPr/>
            <p:nvPr/>
          </p:nvSpPr>
          <p:spPr>
            <a:xfrm flipV="1">
              <a:off x="3232080" y="1689120"/>
              <a:ext cx="1056240" cy="2052360"/>
            </a:xfrm>
            <a:prstGeom prst="line">
              <a:avLst/>
            </a:prstGeom>
            <a:ln w="2052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30" name=""/>
            <p:cNvSpPr/>
            <p:nvPr/>
          </p:nvSpPr>
          <p:spPr>
            <a:xfrm>
              <a:off x="4237560" y="1611360"/>
              <a:ext cx="81720" cy="120960"/>
            </a:xfrm>
            <a:custGeom>
              <a:avLst/>
              <a:gdLst/>
              <a:ahLst/>
              <a:rect l="l" t="t" r="r" b="b"/>
              <a:pathLst>
                <a:path w="58" h="76">
                  <a:moveTo>
                    <a:pt x="58" y="76"/>
                  </a:moveTo>
                  <a:lnTo>
                    <a:pt x="58" y="0"/>
                  </a:lnTo>
                  <a:lnTo>
                    <a:pt x="0" y="45"/>
                  </a:lnTo>
                  <a:lnTo>
                    <a:pt x="58" y="76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431" name=""/>
          <p:cNvGrpSpPr/>
          <p:nvPr/>
        </p:nvGrpSpPr>
        <p:grpSpPr>
          <a:xfrm>
            <a:off x="3224160" y="2077920"/>
            <a:ext cx="1114200" cy="1671480"/>
            <a:chOff x="3224160" y="2077920"/>
            <a:chExt cx="1114200" cy="1671480"/>
          </a:xfrm>
        </p:grpSpPr>
        <p:sp>
          <p:nvSpPr>
            <p:cNvPr id="5432" name=""/>
            <p:cNvSpPr/>
            <p:nvPr/>
          </p:nvSpPr>
          <p:spPr>
            <a:xfrm>
              <a:off x="322416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33" name=""/>
            <p:cNvSpPr/>
            <p:nvPr/>
          </p:nvSpPr>
          <p:spPr>
            <a:xfrm>
              <a:off x="3236760" y="3713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34" name=""/>
            <p:cNvSpPr/>
            <p:nvPr/>
          </p:nvSpPr>
          <p:spPr>
            <a:xfrm>
              <a:off x="3255120" y="3692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35" name=""/>
            <p:cNvSpPr/>
            <p:nvPr/>
          </p:nvSpPr>
          <p:spPr>
            <a:xfrm>
              <a:off x="3267720" y="3663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36" name=""/>
            <p:cNvSpPr/>
            <p:nvPr/>
          </p:nvSpPr>
          <p:spPr>
            <a:xfrm>
              <a:off x="3287520" y="3643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37" name=""/>
            <p:cNvSpPr/>
            <p:nvPr/>
          </p:nvSpPr>
          <p:spPr>
            <a:xfrm>
              <a:off x="3300120" y="3620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38" name=""/>
            <p:cNvSpPr/>
            <p:nvPr/>
          </p:nvSpPr>
          <p:spPr>
            <a:xfrm>
              <a:off x="3313080" y="3600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39" name=""/>
            <p:cNvSpPr/>
            <p:nvPr/>
          </p:nvSpPr>
          <p:spPr>
            <a:xfrm>
              <a:off x="3331080" y="3579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0" name=""/>
            <p:cNvSpPr/>
            <p:nvPr/>
          </p:nvSpPr>
          <p:spPr>
            <a:xfrm>
              <a:off x="3344040" y="3551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1" name=""/>
            <p:cNvSpPr/>
            <p:nvPr/>
          </p:nvSpPr>
          <p:spPr>
            <a:xfrm>
              <a:off x="3362040" y="35305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2" name=""/>
            <p:cNvSpPr/>
            <p:nvPr/>
          </p:nvSpPr>
          <p:spPr>
            <a:xfrm>
              <a:off x="3375000" y="350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3" name=""/>
            <p:cNvSpPr/>
            <p:nvPr/>
          </p:nvSpPr>
          <p:spPr>
            <a:xfrm>
              <a:off x="3387600" y="3487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4" name=""/>
            <p:cNvSpPr/>
            <p:nvPr/>
          </p:nvSpPr>
          <p:spPr>
            <a:xfrm>
              <a:off x="3407400" y="34653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5" name=""/>
            <p:cNvSpPr/>
            <p:nvPr/>
          </p:nvSpPr>
          <p:spPr>
            <a:xfrm>
              <a:off x="3418920" y="343836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6" name=""/>
            <p:cNvSpPr/>
            <p:nvPr/>
          </p:nvSpPr>
          <p:spPr>
            <a:xfrm>
              <a:off x="3438360" y="341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7" name=""/>
            <p:cNvSpPr/>
            <p:nvPr/>
          </p:nvSpPr>
          <p:spPr>
            <a:xfrm>
              <a:off x="3450960" y="339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8" name=""/>
            <p:cNvSpPr/>
            <p:nvPr/>
          </p:nvSpPr>
          <p:spPr>
            <a:xfrm>
              <a:off x="3463920" y="3373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9" name=""/>
            <p:cNvSpPr/>
            <p:nvPr/>
          </p:nvSpPr>
          <p:spPr>
            <a:xfrm>
              <a:off x="3482280" y="3352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50" name=""/>
            <p:cNvSpPr/>
            <p:nvPr/>
          </p:nvSpPr>
          <p:spPr>
            <a:xfrm>
              <a:off x="3494880" y="3324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51" name=""/>
            <p:cNvSpPr/>
            <p:nvPr/>
          </p:nvSpPr>
          <p:spPr>
            <a:xfrm>
              <a:off x="3507840" y="3303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52" name=""/>
            <p:cNvSpPr/>
            <p:nvPr/>
          </p:nvSpPr>
          <p:spPr>
            <a:xfrm>
              <a:off x="3525840" y="3281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53" name=""/>
            <p:cNvSpPr/>
            <p:nvPr/>
          </p:nvSpPr>
          <p:spPr>
            <a:xfrm>
              <a:off x="3538800" y="3260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54" name=""/>
            <p:cNvSpPr/>
            <p:nvPr/>
          </p:nvSpPr>
          <p:spPr>
            <a:xfrm>
              <a:off x="3558240" y="32320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55" name=""/>
            <p:cNvSpPr/>
            <p:nvPr/>
          </p:nvSpPr>
          <p:spPr>
            <a:xfrm>
              <a:off x="3569760" y="3211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56" name=""/>
            <p:cNvSpPr/>
            <p:nvPr/>
          </p:nvSpPr>
          <p:spPr>
            <a:xfrm>
              <a:off x="3582360" y="3189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57" name=""/>
            <p:cNvSpPr/>
            <p:nvPr/>
          </p:nvSpPr>
          <p:spPr>
            <a:xfrm>
              <a:off x="3602160" y="316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58" name=""/>
            <p:cNvSpPr/>
            <p:nvPr/>
          </p:nvSpPr>
          <p:spPr>
            <a:xfrm>
              <a:off x="3614760" y="3147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59" name=""/>
            <p:cNvSpPr/>
            <p:nvPr/>
          </p:nvSpPr>
          <p:spPr>
            <a:xfrm>
              <a:off x="3633120" y="311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60" name=""/>
            <p:cNvSpPr/>
            <p:nvPr/>
          </p:nvSpPr>
          <p:spPr>
            <a:xfrm>
              <a:off x="3646080" y="3097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61" name=""/>
            <p:cNvSpPr/>
            <p:nvPr/>
          </p:nvSpPr>
          <p:spPr>
            <a:xfrm>
              <a:off x="3658320" y="3076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62" name=""/>
            <p:cNvSpPr/>
            <p:nvPr/>
          </p:nvSpPr>
          <p:spPr>
            <a:xfrm>
              <a:off x="3677040" y="3055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63" name=""/>
            <p:cNvSpPr/>
            <p:nvPr/>
          </p:nvSpPr>
          <p:spPr>
            <a:xfrm>
              <a:off x="3689640" y="3033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64" name=""/>
            <p:cNvSpPr/>
            <p:nvPr/>
          </p:nvSpPr>
          <p:spPr>
            <a:xfrm>
              <a:off x="3709440" y="300672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65" name=""/>
            <p:cNvSpPr/>
            <p:nvPr/>
          </p:nvSpPr>
          <p:spPr>
            <a:xfrm>
              <a:off x="3720600" y="2984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66" name=""/>
            <p:cNvSpPr/>
            <p:nvPr/>
          </p:nvSpPr>
          <p:spPr>
            <a:xfrm>
              <a:off x="3733200" y="2963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67" name=""/>
            <p:cNvSpPr/>
            <p:nvPr/>
          </p:nvSpPr>
          <p:spPr>
            <a:xfrm>
              <a:off x="3753000" y="2941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68" name=""/>
            <p:cNvSpPr/>
            <p:nvPr/>
          </p:nvSpPr>
          <p:spPr>
            <a:xfrm>
              <a:off x="3765960" y="2921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69" name=""/>
            <p:cNvSpPr/>
            <p:nvPr/>
          </p:nvSpPr>
          <p:spPr>
            <a:xfrm>
              <a:off x="3784320" y="289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70" name=""/>
            <p:cNvSpPr/>
            <p:nvPr/>
          </p:nvSpPr>
          <p:spPr>
            <a:xfrm>
              <a:off x="3796920" y="28717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71" name=""/>
            <p:cNvSpPr/>
            <p:nvPr/>
          </p:nvSpPr>
          <p:spPr>
            <a:xfrm>
              <a:off x="3809520" y="2849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72" name=""/>
            <p:cNvSpPr/>
            <p:nvPr/>
          </p:nvSpPr>
          <p:spPr>
            <a:xfrm>
              <a:off x="3827880" y="28288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73" name=""/>
            <p:cNvSpPr/>
            <p:nvPr/>
          </p:nvSpPr>
          <p:spPr>
            <a:xfrm>
              <a:off x="3840480" y="280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74" name=""/>
            <p:cNvSpPr/>
            <p:nvPr/>
          </p:nvSpPr>
          <p:spPr>
            <a:xfrm>
              <a:off x="3860280" y="277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75" name=""/>
            <p:cNvSpPr/>
            <p:nvPr/>
          </p:nvSpPr>
          <p:spPr>
            <a:xfrm>
              <a:off x="3873240" y="27572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76" name=""/>
            <p:cNvSpPr/>
            <p:nvPr/>
          </p:nvSpPr>
          <p:spPr>
            <a:xfrm>
              <a:off x="3884400" y="2736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77" name=""/>
            <p:cNvSpPr/>
            <p:nvPr/>
          </p:nvSpPr>
          <p:spPr>
            <a:xfrm>
              <a:off x="3904200" y="2716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78" name=""/>
            <p:cNvSpPr/>
            <p:nvPr/>
          </p:nvSpPr>
          <p:spPr>
            <a:xfrm>
              <a:off x="3916440" y="2693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79" name=""/>
            <p:cNvSpPr/>
            <p:nvPr/>
          </p:nvSpPr>
          <p:spPr>
            <a:xfrm>
              <a:off x="3929400" y="2665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80" name=""/>
            <p:cNvSpPr/>
            <p:nvPr/>
          </p:nvSpPr>
          <p:spPr>
            <a:xfrm>
              <a:off x="3947760" y="2644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81" name=""/>
            <p:cNvSpPr/>
            <p:nvPr/>
          </p:nvSpPr>
          <p:spPr>
            <a:xfrm>
              <a:off x="3960360" y="2624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82" name=""/>
            <p:cNvSpPr/>
            <p:nvPr/>
          </p:nvSpPr>
          <p:spPr>
            <a:xfrm>
              <a:off x="3978720" y="2601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83" name=""/>
            <p:cNvSpPr/>
            <p:nvPr/>
          </p:nvSpPr>
          <p:spPr>
            <a:xfrm>
              <a:off x="3991320" y="2581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84" name=""/>
            <p:cNvSpPr/>
            <p:nvPr/>
          </p:nvSpPr>
          <p:spPr>
            <a:xfrm>
              <a:off x="4004280" y="2552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85" name=""/>
            <p:cNvSpPr/>
            <p:nvPr/>
          </p:nvSpPr>
          <p:spPr>
            <a:xfrm>
              <a:off x="4024080" y="25318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86" name=""/>
            <p:cNvSpPr/>
            <p:nvPr/>
          </p:nvSpPr>
          <p:spPr>
            <a:xfrm>
              <a:off x="4035240" y="2509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87" name=""/>
            <p:cNvSpPr/>
            <p:nvPr/>
          </p:nvSpPr>
          <p:spPr>
            <a:xfrm>
              <a:off x="4055040" y="24890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88" name=""/>
            <p:cNvSpPr/>
            <p:nvPr/>
          </p:nvSpPr>
          <p:spPr>
            <a:xfrm>
              <a:off x="4067640" y="246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89" name=""/>
            <p:cNvSpPr/>
            <p:nvPr/>
          </p:nvSpPr>
          <p:spPr>
            <a:xfrm>
              <a:off x="4080240" y="2439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90" name=""/>
            <p:cNvSpPr/>
            <p:nvPr/>
          </p:nvSpPr>
          <p:spPr>
            <a:xfrm>
              <a:off x="4098600" y="2417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91" name=""/>
            <p:cNvSpPr/>
            <p:nvPr/>
          </p:nvSpPr>
          <p:spPr>
            <a:xfrm>
              <a:off x="4111560" y="2396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92" name=""/>
            <p:cNvSpPr/>
            <p:nvPr/>
          </p:nvSpPr>
          <p:spPr>
            <a:xfrm>
              <a:off x="4129560" y="237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93" name=""/>
            <p:cNvSpPr/>
            <p:nvPr/>
          </p:nvSpPr>
          <p:spPr>
            <a:xfrm>
              <a:off x="4142520" y="2354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94" name=""/>
            <p:cNvSpPr/>
            <p:nvPr/>
          </p:nvSpPr>
          <p:spPr>
            <a:xfrm>
              <a:off x="4155120" y="2325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95" name=""/>
            <p:cNvSpPr/>
            <p:nvPr/>
          </p:nvSpPr>
          <p:spPr>
            <a:xfrm>
              <a:off x="4174920" y="23050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96" name=""/>
            <p:cNvSpPr/>
            <p:nvPr/>
          </p:nvSpPr>
          <p:spPr>
            <a:xfrm>
              <a:off x="4186440" y="2284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97" name=""/>
            <p:cNvSpPr/>
            <p:nvPr/>
          </p:nvSpPr>
          <p:spPr>
            <a:xfrm>
              <a:off x="4205880" y="226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98" name=""/>
            <p:cNvSpPr/>
            <p:nvPr/>
          </p:nvSpPr>
          <p:spPr>
            <a:xfrm>
              <a:off x="4218480" y="223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99" name=""/>
            <p:cNvSpPr/>
            <p:nvPr/>
          </p:nvSpPr>
          <p:spPr>
            <a:xfrm>
              <a:off x="4231440" y="2212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00" name=""/>
            <p:cNvSpPr/>
            <p:nvPr/>
          </p:nvSpPr>
          <p:spPr>
            <a:xfrm>
              <a:off x="4249800" y="2192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01" name=""/>
            <p:cNvSpPr/>
            <p:nvPr/>
          </p:nvSpPr>
          <p:spPr>
            <a:xfrm>
              <a:off x="4262400" y="21700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02" name=""/>
            <p:cNvSpPr/>
            <p:nvPr/>
          </p:nvSpPr>
          <p:spPr>
            <a:xfrm>
              <a:off x="4280760" y="2149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03" name=""/>
            <p:cNvSpPr/>
            <p:nvPr/>
          </p:nvSpPr>
          <p:spPr>
            <a:xfrm>
              <a:off x="4293360" y="2120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04" name=""/>
            <p:cNvSpPr/>
            <p:nvPr/>
          </p:nvSpPr>
          <p:spPr>
            <a:xfrm>
              <a:off x="4305960" y="2100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05" name=""/>
            <p:cNvSpPr/>
            <p:nvPr/>
          </p:nvSpPr>
          <p:spPr>
            <a:xfrm>
              <a:off x="4325760" y="207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506" name=""/>
          <p:cNvGrpSpPr/>
          <p:nvPr/>
        </p:nvGrpSpPr>
        <p:grpSpPr>
          <a:xfrm>
            <a:off x="3224160" y="2446200"/>
            <a:ext cx="1133280" cy="1317600"/>
            <a:chOff x="3224160" y="2446200"/>
            <a:chExt cx="1133280" cy="1317600"/>
          </a:xfrm>
        </p:grpSpPr>
        <p:sp>
          <p:nvSpPr>
            <p:cNvPr id="5507" name=""/>
            <p:cNvSpPr/>
            <p:nvPr/>
          </p:nvSpPr>
          <p:spPr>
            <a:xfrm>
              <a:off x="3224160" y="3749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08" name=""/>
            <p:cNvSpPr/>
            <p:nvPr/>
          </p:nvSpPr>
          <p:spPr>
            <a:xfrm>
              <a:off x="3243960" y="37274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09" name=""/>
            <p:cNvSpPr/>
            <p:nvPr/>
          </p:nvSpPr>
          <p:spPr>
            <a:xfrm>
              <a:off x="3261960" y="3706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10" name=""/>
            <p:cNvSpPr/>
            <p:nvPr/>
          </p:nvSpPr>
          <p:spPr>
            <a:xfrm>
              <a:off x="3274920" y="368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11" name=""/>
            <p:cNvSpPr/>
            <p:nvPr/>
          </p:nvSpPr>
          <p:spPr>
            <a:xfrm>
              <a:off x="3293280" y="3663720"/>
              <a:ext cx="1260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5" y="5"/>
                  </a:moveTo>
                  <a:lnTo>
                    <a:pt x="0" y="9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12" name=""/>
            <p:cNvSpPr/>
            <p:nvPr/>
          </p:nvSpPr>
          <p:spPr>
            <a:xfrm>
              <a:off x="3313080" y="3649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13" name=""/>
            <p:cNvSpPr/>
            <p:nvPr/>
          </p:nvSpPr>
          <p:spPr>
            <a:xfrm>
              <a:off x="3331080" y="362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14" name=""/>
            <p:cNvSpPr/>
            <p:nvPr/>
          </p:nvSpPr>
          <p:spPr>
            <a:xfrm>
              <a:off x="3344040" y="360828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15" name=""/>
            <p:cNvSpPr/>
            <p:nvPr/>
          </p:nvSpPr>
          <p:spPr>
            <a:xfrm>
              <a:off x="3362400" y="3585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16" name=""/>
            <p:cNvSpPr/>
            <p:nvPr/>
          </p:nvSpPr>
          <p:spPr>
            <a:xfrm>
              <a:off x="3382200" y="3565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17" name=""/>
            <p:cNvSpPr/>
            <p:nvPr/>
          </p:nvSpPr>
          <p:spPr>
            <a:xfrm>
              <a:off x="3400560" y="3543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18" name=""/>
            <p:cNvSpPr/>
            <p:nvPr/>
          </p:nvSpPr>
          <p:spPr>
            <a:xfrm>
              <a:off x="3418920" y="3522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19" name=""/>
            <p:cNvSpPr/>
            <p:nvPr/>
          </p:nvSpPr>
          <p:spPr>
            <a:xfrm>
              <a:off x="3431520" y="350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20" name=""/>
            <p:cNvSpPr/>
            <p:nvPr/>
          </p:nvSpPr>
          <p:spPr>
            <a:xfrm>
              <a:off x="3451320" y="3487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21" name=""/>
            <p:cNvSpPr/>
            <p:nvPr/>
          </p:nvSpPr>
          <p:spPr>
            <a:xfrm>
              <a:off x="3470040" y="3465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22" name=""/>
            <p:cNvSpPr/>
            <p:nvPr/>
          </p:nvSpPr>
          <p:spPr>
            <a:xfrm>
              <a:off x="3488040" y="3444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23" name=""/>
            <p:cNvSpPr/>
            <p:nvPr/>
          </p:nvSpPr>
          <p:spPr>
            <a:xfrm>
              <a:off x="3507840" y="3423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24" name=""/>
            <p:cNvSpPr/>
            <p:nvPr/>
          </p:nvSpPr>
          <p:spPr>
            <a:xfrm>
              <a:off x="3520440" y="3402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25" name=""/>
            <p:cNvSpPr/>
            <p:nvPr/>
          </p:nvSpPr>
          <p:spPr>
            <a:xfrm>
              <a:off x="3539160" y="3381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26" name=""/>
            <p:cNvSpPr/>
            <p:nvPr/>
          </p:nvSpPr>
          <p:spPr>
            <a:xfrm>
              <a:off x="3558600" y="335916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27" name=""/>
            <p:cNvSpPr/>
            <p:nvPr/>
          </p:nvSpPr>
          <p:spPr>
            <a:xfrm>
              <a:off x="3576960" y="334620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28" name=""/>
            <p:cNvSpPr/>
            <p:nvPr/>
          </p:nvSpPr>
          <p:spPr>
            <a:xfrm>
              <a:off x="3589560" y="3324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29" name=""/>
            <p:cNvSpPr/>
            <p:nvPr/>
          </p:nvSpPr>
          <p:spPr>
            <a:xfrm>
              <a:off x="3608280" y="3303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30" name=""/>
            <p:cNvSpPr/>
            <p:nvPr/>
          </p:nvSpPr>
          <p:spPr>
            <a:xfrm>
              <a:off x="3627720" y="3281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31" name=""/>
            <p:cNvSpPr/>
            <p:nvPr/>
          </p:nvSpPr>
          <p:spPr>
            <a:xfrm>
              <a:off x="3646440" y="3260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32" name=""/>
            <p:cNvSpPr/>
            <p:nvPr/>
          </p:nvSpPr>
          <p:spPr>
            <a:xfrm>
              <a:off x="3664440" y="3240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33" name=""/>
            <p:cNvSpPr/>
            <p:nvPr/>
          </p:nvSpPr>
          <p:spPr>
            <a:xfrm>
              <a:off x="3677400" y="3217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34" name=""/>
            <p:cNvSpPr/>
            <p:nvPr/>
          </p:nvSpPr>
          <p:spPr>
            <a:xfrm>
              <a:off x="3696840" y="3197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35" name=""/>
            <p:cNvSpPr/>
            <p:nvPr/>
          </p:nvSpPr>
          <p:spPr>
            <a:xfrm>
              <a:off x="3715560" y="3182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36" name=""/>
            <p:cNvSpPr/>
            <p:nvPr/>
          </p:nvSpPr>
          <p:spPr>
            <a:xfrm>
              <a:off x="3733560" y="3162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37" name=""/>
            <p:cNvSpPr/>
            <p:nvPr/>
          </p:nvSpPr>
          <p:spPr>
            <a:xfrm>
              <a:off x="3746520" y="3139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38" name=""/>
            <p:cNvSpPr/>
            <p:nvPr/>
          </p:nvSpPr>
          <p:spPr>
            <a:xfrm>
              <a:off x="3766320" y="3119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39" name=""/>
            <p:cNvSpPr/>
            <p:nvPr/>
          </p:nvSpPr>
          <p:spPr>
            <a:xfrm>
              <a:off x="3784680" y="3097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40" name=""/>
            <p:cNvSpPr/>
            <p:nvPr/>
          </p:nvSpPr>
          <p:spPr>
            <a:xfrm>
              <a:off x="3802680" y="3076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41" name=""/>
            <p:cNvSpPr/>
            <p:nvPr/>
          </p:nvSpPr>
          <p:spPr>
            <a:xfrm>
              <a:off x="3822840" y="3055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42" name=""/>
            <p:cNvSpPr/>
            <p:nvPr/>
          </p:nvSpPr>
          <p:spPr>
            <a:xfrm>
              <a:off x="3835440" y="30337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43" name=""/>
            <p:cNvSpPr/>
            <p:nvPr/>
          </p:nvSpPr>
          <p:spPr>
            <a:xfrm>
              <a:off x="3853800" y="3019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44" name=""/>
            <p:cNvSpPr/>
            <p:nvPr/>
          </p:nvSpPr>
          <p:spPr>
            <a:xfrm>
              <a:off x="3873600" y="299880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45" name=""/>
            <p:cNvSpPr/>
            <p:nvPr/>
          </p:nvSpPr>
          <p:spPr>
            <a:xfrm>
              <a:off x="3891960" y="297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46" name=""/>
            <p:cNvSpPr/>
            <p:nvPr/>
          </p:nvSpPr>
          <p:spPr>
            <a:xfrm>
              <a:off x="3904560" y="2955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47" name=""/>
            <p:cNvSpPr/>
            <p:nvPr/>
          </p:nvSpPr>
          <p:spPr>
            <a:xfrm>
              <a:off x="3922920" y="293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48" name=""/>
            <p:cNvSpPr/>
            <p:nvPr/>
          </p:nvSpPr>
          <p:spPr>
            <a:xfrm>
              <a:off x="3942720" y="291456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49" name=""/>
            <p:cNvSpPr/>
            <p:nvPr/>
          </p:nvSpPr>
          <p:spPr>
            <a:xfrm>
              <a:off x="3961080" y="289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50" name=""/>
            <p:cNvSpPr/>
            <p:nvPr/>
          </p:nvSpPr>
          <p:spPr>
            <a:xfrm>
              <a:off x="3979080" y="2871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51" name=""/>
            <p:cNvSpPr/>
            <p:nvPr/>
          </p:nvSpPr>
          <p:spPr>
            <a:xfrm>
              <a:off x="3992040" y="285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52" name=""/>
            <p:cNvSpPr/>
            <p:nvPr/>
          </p:nvSpPr>
          <p:spPr>
            <a:xfrm>
              <a:off x="4011840" y="2835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53" name=""/>
            <p:cNvSpPr/>
            <p:nvPr/>
          </p:nvSpPr>
          <p:spPr>
            <a:xfrm>
              <a:off x="4030200" y="281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54" name=""/>
            <p:cNvSpPr/>
            <p:nvPr/>
          </p:nvSpPr>
          <p:spPr>
            <a:xfrm>
              <a:off x="4048560" y="2793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55" name=""/>
            <p:cNvSpPr/>
            <p:nvPr/>
          </p:nvSpPr>
          <p:spPr>
            <a:xfrm>
              <a:off x="4068360" y="277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56" name=""/>
            <p:cNvSpPr/>
            <p:nvPr/>
          </p:nvSpPr>
          <p:spPr>
            <a:xfrm>
              <a:off x="4080960" y="2751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57" name=""/>
            <p:cNvSpPr/>
            <p:nvPr/>
          </p:nvSpPr>
          <p:spPr>
            <a:xfrm>
              <a:off x="4099320" y="2730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58" name=""/>
            <p:cNvSpPr/>
            <p:nvPr/>
          </p:nvSpPr>
          <p:spPr>
            <a:xfrm>
              <a:off x="4118040" y="2708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59" name=""/>
            <p:cNvSpPr/>
            <p:nvPr/>
          </p:nvSpPr>
          <p:spPr>
            <a:xfrm>
              <a:off x="4137480" y="2693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60" name=""/>
            <p:cNvSpPr/>
            <p:nvPr/>
          </p:nvSpPr>
          <p:spPr>
            <a:xfrm>
              <a:off x="4150080" y="2673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61" name=""/>
            <p:cNvSpPr/>
            <p:nvPr/>
          </p:nvSpPr>
          <p:spPr>
            <a:xfrm>
              <a:off x="4168440" y="265248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62" name=""/>
            <p:cNvSpPr/>
            <p:nvPr/>
          </p:nvSpPr>
          <p:spPr>
            <a:xfrm>
              <a:off x="4187160" y="2630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63" name=""/>
            <p:cNvSpPr/>
            <p:nvPr/>
          </p:nvSpPr>
          <p:spPr>
            <a:xfrm>
              <a:off x="4206600" y="2609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64" name=""/>
            <p:cNvSpPr/>
            <p:nvPr/>
          </p:nvSpPr>
          <p:spPr>
            <a:xfrm>
              <a:off x="4224960" y="2587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65" name=""/>
            <p:cNvSpPr/>
            <p:nvPr/>
          </p:nvSpPr>
          <p:spPr>
            <a:xfrm>
              <a:off x="4237560" y="2566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66" name=""/>
            <p:cNvSpPr/>
            <p:nvPr/>
          </p:nvSpPr>
          <p:spPr>
            <a:xfrm>
              <a:off x="4257360" y="25462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67" name=""/>
            <p:cNvSpPr/>
            <p:nvPr/>
          </p:nvSpPr>
          <p:spPr>
            <a:xfrm>
              <a:off x="4275720" y="253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68" name=""/>
            <p:cNvSpPr/>
            <p:nvPr/>
          </p:nvSpPr>
          <p:spPr>
            <a:xfrm>
              <a:off x="4294440" y="2509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69" name=""/>
            <p:cNvSpPr/>
            <p:nvPr/>
          </p:nvSpPr>
          <p:spPr>
            <a:xfrm>
              <a:off x="4306680" y="2489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70" name=""/>
            <p:cNvSpPr/>
            <p:nvPr/>
          </p:nvSpPr>
          <p:spPr>
            <a:xfrm>
              <a:off x="4326480" y="246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71" name=""/>
            <p:cNvSpPr/>
            <p:nvPr/>
          </p:nvSpPr>
          <p:spPr>
            <a:xfrm>
              <a:off x="4345200" y="2446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572" name=""/>
          <p:cNvGrpSpPr/>
          <p:nvPr/>
        </p:nvGrpSpPr>
        <p:grpSpPr>
          <a:xfrm>
            <a:off x="3224160" y="2914560"/>
            <a:ext cx="1114200" cy="863640"/>
            <a:chOff x="3224160" y="2914560"/>
            <a:chExt cx="1114200" cy="863640"/>
          </a:xfrm>
        </p:grpSpPr>
        <p:sp>
          <p:nvSpPr>
            <p:cNvPr id="5573" name=""/>
            <p:cNvSpPr/>
            <p:nvPr/>
          </p:nvSpPr>
          <p:spPr>
            <a:xfrm>
              <a:off x="3224160" y="3763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74" name=""/>
            <p:cNvSpPr/>
            <p:nvPr/>
          </p:nvSpPr>
          <p:spPr>
            <a:xfrm>
              <a:off x="3243960" y="37494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75" name=""/>
            <p:cNvSpPr/>
            <p:nvPr/>
          </p:nvSpPr>
          <p:spPr>
            <a:xfrm>
              <a:off x="326772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76" name=""/>
            <p:cNvSpPr/>
            <p:nvPr/>
          </p:nvSpPr>
          <p:spPr>
            <a:xfrm>
              <a:off x="3287520" y="37130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77" name=""/>
            <p:cNvSpPr/>
            <p:nvPr/>
          </p:nvSpPr>
          <p:spPr>
            <a:xfrm>
              <a:off x="3305880" y="37004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78" name=""/>
            <p:cNvSpPr/>
            <p:nvPr/>
          </p:nvSpPr>
          <p:spPr>
            <a:xfrm>
              <a:off x="3325680" y="36860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79" name=""/>
            <p:cNvSpPr/>
            <p:nvPr/>
          </p:nvSpPr>
          <p:spPr>
            <a:xfrm>
              <a:off x="3349800" y="3663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80" name=""/>
            <p:cNvSpPr/>
            <p:nvPr/>
          </p:nvSpPr>
          <p:spPr>
            <a:xfrm>
              <a:off x="3369240" y="3649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81" name=""/>
            <p:cNvSpPr/>
            <p:nvPr/>
          </p:nvSpPr>
          <p:spPr>
            <a:xfrm>
              <a:off x="3387600" y="3635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82" name=""/>
            <p:cNvSpPr/>
            <p:nvPr/>
          </p:nvSpPr>
          <p:spPr>
            <a:xfrm>
              <a:off x="3413160" y="3620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83" name=""/>
            <p:cNvSpPr/>
            <p:nvPr/>
          </p:nvSpPr>
          <p:spPr>
            <a:xfrm>
              <a:off x="3431160" y="3600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84" name=""/>
            <p:cNvSpPr/>
            <p:nvPr/>
          </p:nvSpPr>
          <p:spPr>
            <a:xfrm>
              <a:off x="3450960" y="3585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85" name=""/>
            <p:cNvSpPr/>
            <p:nvPr/>
          </p:nvSpPr>
          <p:spPr>
            <a:xfrm>
              <a:off x="3476880" y="35715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86" name=""/>
            <p:cNvSpPr/>
            <p:nvPr/>
          </p:nvSpPr>
          <p:spPr>
            <a:xfrm>
              <a:off x="3494880" y="3557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87" name=""/>
            <p:cNvSpPr/>
            <p:nvPr/>
          </p:nvSpPr>
          <p:spPr>
            <a:xfrm>
              <a:off x="3513240" y="3536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88" name=""/>
            <p:cNvSpPr/>
            <p:nvPr/>
          </p:nvSpPr>
          <p:spPr>
            <a:xfrm>
              <a:off x="3533040" y="3522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89" name=""/>
            <p:cNvSpPr/>
            <p:nvPr/>
          </p:nvSpPr>
          <p:spPr>
            <a:xfrm>
              <a:off x="3558240" y="35082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90" name=""/>
            <p:cNvSpPr/>
            <p:nvPr/>
          </p:nvSpPr>
          <p:spPr>
            <a:xfrm>
              <a:off x="3576960" y="3493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91" name=""/>
            <p:cNvSpPr/>
            <p:nvPr/>
          </p:nvSpPr>
          <p:spPr>
            <a:xfrm>
              <a:off x="3594960" y="347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92" name=""/>
            <p:cNvSpPr/>
            <p:nvPr/>
          </p:nvSpPr>
          <p:spPr>
            <a:xfrm>
              <a:off x="3620520" y="3458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93" name=""/>
            <p:cNvSpPr/>
            <p:nvPr/>
          </p:nvSpPr>
          <p:spPr>
            <a:xfrm>
              <a:off x="3640320" y="34448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94" name=""/>
            <p:cNvSpPr/>
            <p:nvPr/>
          </p:nvSpPr>
          <p:spPr>
            <a:xfrm>
              <a:off x="3658320" y="3430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95" name=""/>
            <p:cNvSpPr/>
            <p:nvPr/>
          </p:nvSpPr>
          <p:spPr>
            <a:xfrm>
              <a:off x="3683880" y="3409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96" name=""/>
            <p:cNvSpPr/>
            <p:nvPr/>
          </p:nvSpPr>
          <p:spPr>
            <a:xfrm>
              <a:off x="3702240" y="339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97" name=""/>
            <p:cNvSpPr/>
            <p:nvPr/>
          </p:nvSpPr>
          <p:spPr>
            <a:xfrm>
              <a:off x="3720600" y="3381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98" name=""/>
            <p:cNvSpPr/>
            <p:nvPr/>
          </p:nvSpPr>
          <p:spPr>
            <a:xfrm>
              <a:off x="3740400" y="3359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99" name=""/>
            <p:cNvSpPr/>
            <p:nvPr/>
          </p:nvSpPr>
          <p:spPr>
            <a:xfrm>
              <a:off x="3765960" y="334620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00" name=""/>
            <p:cNvSpPr/>
            <p:nvPr/>
          </p:nvSpPr>
          <p:spPr>
            <a:xfrm>
              <a:off x="3784320" y="3332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01" name=""/>
            <p:cNvSpPr/>
            <p:nvPr/>
          </p:nvSpPr>
          <p:spPr>
            <a:xfrm>
              <a:off x="3802320" y="331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02" name=""/>
            <p:cNvSpPr/>
            <p:nvPr/>
          </p:nvSpPr>
          <p:spPr>
            <a:xfrm>
              <a:off x="3827880" y="3295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03" name=""/>
            <p:cNvSpPr/>
            <p:nvPr/>
          </p:nvSpPr>
          <p:spPr>
            <a:xfrm>
              <a:off x="3847680" y="3281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04" name=""/>
            <p:cNvSpPr/>
            <p:nvPr/>
          </p:nvSpPr>
          <p:spPr>
            <a:xfrm>
              <a:off x="3866040" y="326844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05" name=""/>
            <p:cNvSpPr/>
            <p:nvPr/>
          </p:nvSpPr>
          <p:spPr>
            <a:xfrm>
              <a:off x="3891240" y="3254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06" name=""/>
            <p:cNvSpPr/>
            <p:nvPr/>
          </p:nvSpPr>
          <p:spPr>
            <a:xfrm>
              <a:off x="3909600" y="3232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07" name=""/>
            <p:cNvSpPr/>
            <p:nvPr/>
          </p:nvSpPr>
          <p:spPr>
            <a:xfrm>
              <a:off x="3929400" y="321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08" name=""/>
            <p:cNvSpPr/>
            <p:nvPr/>
          </p:nvSpPr>
          <p:spPr>
            <a:xfrm>
              <a:off x="3947760" y="320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09" name=""/>
            <p:cNvSpPr/>
            <p:nvPr/>
          </p:nvSpPr>
          <p:spPr>
            <a:xfrm>
              <a:off x="3973320" y="3189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10" name=""/>
            <p:cNvSpPr/>
            <p:nvPr/>
          </p:nvSpPr>
          <p:spPr>
            <a:xfrm>
              <a:off x="3991320" y="316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11" name=""/>
            <p:cNvSpPr/>
            <p:nvPr/>
          </p:nvSpPr>
          <p:spPr>
            <a:xfrm>
              <a:off x="4011480" y="3154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12" name=""/>
            <p:cNvSpPr/>
            <p:nvPr/>
          </p:nvSpPr>
          <p:spPr>
            <a:xfrm>
              <a:off x="4035240" y="3139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13" name=""/>
            <p:cNvSpPr/>
            <p:nvPr/>
          </p:nvSpPr>
          <p:spPr>
            <a:xfrm>
              <a:off x="4055040" y="3125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14" name=""/>
            <p:cNvSpPr/>
            <p:nvPr/>
          </p:nvSpPr>
          <p:spPr>
            <a:xfrm>
              <a:off x="4073400" y="3105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15" name=""/>
            <p:cNvSpPr/>
            <p:nvPr/>
          </p:nvSpPr>
          <p:spPr>
            <a:xfrm>
              <a:off x="4098600" y="3090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16" name=""/>
            <p:cNvSpPr/>
            <p:nvPr/>
          </p:nvSpPr>
          <p:spPr>
            <a:xfrm>
              <a:off x="4117320" y="30765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17" name=""/>
            <p:cNvSpPr/>
            <p:nvPr/>
          </p:nvSpPr>
          <p:spPr>
            <a:xfrm>
              <a:off x="4136760" y="3055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18" name=""/>
            <p:cNvSpPr/>
            <p:nvPr/>
          </p:nvSpPr>
          <p:spPr>
            <a:xfrm>
              <a:off x="4155120" y="30416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19" name=""/>
            <p:cNvSpPr/>
            <p:nvPr/>
          </p:nvSpPr>
          <p:spPr>
            <a:xfrm>
              <a:off x="4180680" y="3027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20" name=""/>
            <p:cNvSpPr/>
            <p:nvPr/>
          </p:nvSpPr>
          <p:spPr>
            <a:xfrm>
              <a:off x="4198680" y="3012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21" name=""/>
            <p:cNvSpPr/>
            <p:nvPr/>
          </p:nvSpPr>
          <p:spPr>
            <a:xfrm>
              <a:off x="4218480" y="2992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22" name=""/>
            <p:cNvSpPr/>
            <p:nvPr/>
          </p:nvSpPr>
          <p:spPr>
            <a:xfrm>
              <a:off x="4244040" y="297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23" name=""/>
            <p:cNvSpPr/>
            <p:nvPr/>
          </p:nvSpPr>
          <p:spPr>
            <a:xfrm>
              <a:off x="4262400" y="29638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24" name=""/>
            <p:cNvSpPr/>
            <p:nvPr/>
          </p:nvSpPr>
          <p:spPr>
            <a:xfrm>
              <a:off x="4280760" y="2949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25" name=""/>
            <p:cNvSpPr/>
            <p:nvPr/>
          </p:nvSpPr>
          <p:spPr>
            <a:xfrm>
              <a:off x="4305960" y="2927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26" name=""/>
            <p:cNvSpPr/>
            <p:nvPr/>
          </p:nvSpPr>
          <p:spPr>
            <a:xfrm>
              <a:off x="4325760" y="29145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627" name=""/>
          <p:cNvGrpSpPr/>
          <p:nvPr/>
        </p:nvGrpSpPr>
        <p:grpSpPr>
          <a:xfrm>
            <a:off x="3224160" y="3332160"/>
            <a:ext cx="1088640" cy="417240"/>
            <a:chOff x="3224160" y="3332160"/>
            <a:chExt cx="1088640" cy="417240"/>
          </a:xfrm>
        </p:grpSpPr>
        <p:sp>
          <p:nvSpPr>
            <p:cNvPr id="5628" name=""/>
            <p:cNvSpPr/>
            <p:nvPr/>
          </p:nvSpPr>
          <p:spPr>
            <a:xfrm>
              <a:off x="322416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29" name=""/>
            <p:cNvSpPr/>
            <p:nvPr/>
          </p:nvSpPr>
          <p:spPr>
            <a:xfrm>
              <a:off x="3249720" y="3727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30" name=""/>
            <p:cNvSpPr/>
            <p:nvPr/>
          </p:nvSpPr>
          <p:spPr>
            <a:xfrm>
              <a:off x="3274920" y="3713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31" name=""/>
            <p:cNvSpPr/>
            <p:nvPr/>
          </p:nvSpPr>
          <p:spPr>
            <a:xfrm>
              <a:off x="3292920" y="3706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32" name=""/>
            <p:cNvSpPr/>
            <p:nvPr/>
          </p:nvSpPr>
          <p:spPr>
            <a:xfrm>
              <a:off x="3318480" y="37004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33" name=""/>
            <p:cNvSpPr/>
            <p:nvPr/>
          </p:nvSpPr>
          <p:spPr>
            <a:xfrm>
              <a:off x="3344040" y="3692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34" name=""/>
            <p:cNvSpPr/>
            <p:nvPr/>
          </p:nvSpPr>
          <p:spPr>
            <a:xfrm>
              <a:off x="3369240" y="3678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35" name=""/>
            <p:cNvSpPr/>
            <p:nvPr/>
          </p:nvSpPr>
          <p:spPr>
            <a:xfrm>
              <a:off x="3394800" y="3671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36" name=""/>
            <p:cNvSpPr/>
            <p:nvPr/>
          </p:nvSpPr>
          <p:spPr>
            <a:xfrm>
              <a:off x="3413160" y="3663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37" name=""/>
            <p:cNvSpPr/>
            <p:nvPr/>
          </p:nvSpPr>
          <p:spPr>
            <a:xfrm>
              <a:off x="3438360" y="3657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38" name=""/>
            <p:cNvSpPr/>
            <p:nvPr/>
          </p:nvSpPr>
          <p:spPr>
            <a:xfrm>
              <a:off x="3463920" y="3643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39" name=""/>
            <p:cNvSpPr/>
            <p:nvPr/>
          </p:nvSpPr>
          <p:spPr>
            <a:xfrm>
              <a:off x="3487680" y="3635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40" name=""/>
            <p:cNvSpPr/>
            <p:nvPr/>
          </p:nvSpPr>
          <p:spPr>
            <a:xfrm>
              <a:off x="3513240" y="362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41" name=""/>
            <p:cNvSpPr/>
            <p:nvPr/>
          </p:nvSpPr>
          <p:spPr>
            <a:xfrm>
              <a:off x="3533040" y="3614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42" name=""/>
            <p:cNvSpPr/>
            <p:nvPr/>
          </p:nvSpPr>
          <p:spPr>
            <a:xfrm>
              <a:off x="3558240" y="360828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43" name=""/>
            <p:cNvSpPr/>
            <p:nvPr/>
          </p:nvSpPr>
          <p:spPr>
            <a:xfrm>
              <a:off x="3582360" y="3600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44" name=""/>
            <p:cNvSpPr/>
            <p:nvPr/>
          </p:nvSpPr>
          <p:spPr>
            <a:xfrm>
              <a:off x="3607920" y="3593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45" name=""/>
            <p:cNvSpPr/>
            <p:nvPr/>
          </p:nvSpPr>
          <p:spPr>
            <a:xfrm>
              <a:off x="3627360" y="3579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46" name=""/>
            <p:cNvSpPr/>
            <p:nvPr/>
          </p:nvSpPr>
          <p:spPr>
            <a:xfrm>
              <a:off x="3651120" y="3571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47" name=""/>
            <p:cNvSpPr/>
            <p:nvPr/>
          </p:nvSpPr>
          <p:spPr>
            <a:xfrm>
              <a:off x="3677040" y="3565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48" name=""/>
            <p:cNvSpPr/>
            <p:nvPr/>
          </p:nvSpPr>
          <p:spPr>
            <a:xfrm>
              <a:off x="3702240" y="3557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49" name=""/>
            <p:cNvSpPr/>
            <p:nvPr/>
          </p:nvSpPr>
          <p:spPr>
            <a:xfrm>
              <a:off x="3727440" y="3543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50" name=""/>
            <p:cNvSpPr/>
            <p:nvPr/>
          </p:nvSpPr>
          <p:spPr>
            <a:xfrm>
              <a:off x="3745800" y="3536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51" name=""/>
            <p:cNvSpPr/>
            <p:nvPr/>
          </p:nvSpPr>
          <p:spPr>
            <a:xfrm>
              <a:off x="3771360" y="35305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52" name=""/>
            <p:cNvSpPr/>
            <p:nvPr/>
          </p:nvSpPr>
          <p:spPr>
            <a:xfrm>
              <a:off x="3796920" y="351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53" name=""/>
            <p:cNvSpPr/>
            <p:nvPr/>
          </p:nvSpPr>
          <p:spPr>
            <a:xfrm>
              <a:off x="3822120" y="350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54" name=""/>
            <p:cNvSpPr/>
            <p:nvPr/>
          </p:nvSpPr>
          <p:spPr>
            <a:xfrm>
              <a:off x="3847320" y="3501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55" name=""/>
            <p:cNvSpPr/>
            <p:nvPr/>
          </p:nvSpPr>
          <p:spPr>
            <a:xfrm>
              <a:off x="3866040" y="3493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56" name=""/>
            <p:cNvSpPr/>
            <p:nvPr/>
          </p:nvSpPr>
          <p:spPr>
            <a:xfrm>
              <a:off x="3891240" y="3479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57" name=""/>
            <p:cNvSpPr/>
            <p:nvPr/>
          </p:nvSpPr>
          <p:spPr>
            <a:xfrm>
              <a:off x="3916440" y="347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58" name=""/>
            <p:cNvSpPr/>
            <p:nvPr/>
          </p:nvSpPr>
          <p:spPr>
            <a:xfrm>
              <a:off x="3942000" y="34653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59" name=""/>
            <p:cNvSpPr/>
            <p:nvPr/>
          </p:nvSpPr>
          <p:spPr>
            <a:xfrm>
              <a:off x="3966120" y="3458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60" name=""/>
            <p:cNvSpPr/>
            <p:nvPr/>
          </p:nvSpPr>
          <p:spPr>
            <a:xfrm>
              <a:off x="3985560" y="3444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61" name=""/>
            <p:cNvSpPr/>
            <p:nvPr/>
          </p:nvSpPr>
          <p:spPr>
            <a:xfrm>
              <a:off x="4011120" y="34383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62" name=""/>
            <p:cNvSpPr/>
            <p:nvPr/>
          </p:nvSpPr>
          <p:spPr>
            <a:xfrm>
              <a:off x="4035240" y="3430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63" name=""/>
            <p:cNvSpPr/>
            <p:nvPr/>
          </p:nvSpPr>
          <p:spPr>
            <a:xfrm>
              <a:off x="4060440" y="341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64" name=""/>
            <p:cNvSpPr/>
            <p:nvPr/>
          </p:nvSpPr>
          <p:spPr>
            <a:xfrm>
              <a:off x="4086000" y="3409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65" name=""/>
            <p:cNvSpPr/>
            <p:nvPr/>
          </p:nvSpPr>
          <p:spPr>
            <a:xfrm>
              <a:off x="4105440" y="340200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66" name=""/>
            <p:cNvSpPr/>
            <p:nvPr/>
          </p:nvSpPr>
          <p:spPr>
            <a:xfrm>
              <a:off x="4129560" y="339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67" name=""/>
            <p:cNvSpPr/>
            <p:nvPr/>
          </p:nvSpPr>
          <p:spPr>
            <a:xfrm>
              <a:off x="4155120" y="3381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68" name=""/>
            <p:cNvSpPr/>
            <p:nvPr/>
          </p:nvSpPr>
          <p:spPr>
            <a:xfrm>
              <a:off x="4180320" y="3373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69" name=""/>
            <p:cNvSpPr/>
            <p:nvPr/>
          </p:nvSpPr>
          <p:spPr>
            <a:xfrm>
              <a:off x="4198680" y="3367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70" name=""/>
            <p:cNvSpPr/>
            <p:nvPr/>
          </p:nvSpPr>
          <p:spPr>
            <a:xfrm>
              <a:off x="4224240" y="3359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71" name=""/>
            <p:cNvSpPr/>
            <p:nvPr/>
          </p:nvSpPr>
          <p:spPr>
            <a:xfrm>
              <a:off x="4249440" y="334620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72" name=""/>
            <p:cNvSpPr/>
            <p:nvPr/>
          </p:nvSpPr>
          <p:spPr>
            <a:xfrm>
              <a:off x="4274640" y="3338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73" name=""/>
            <p:cNvSpPr/>
            <p:nvPr/>
          </p:nvSpPr>
          <p:spPr>
            <a:xfrm>
              <a:off x="4300200" y="3332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674" name=""/>
          <p:cNvGrpSpPr/>
          <p:nvPr/>
        </p:nvGrpSpPr>
        <p:grpSpPr>
          <a:xfrm>
            <a:off x="3224160" y="3727440"/>
            <a:ext cx="1120320" cy="21960"/>
            <a:chOff x="3224160" y="3727440"/>
            <a:chExt cx="1120320" cy="21960"/>
          </a:xfrm>
        </p:grpSpPr>
        <p:sp>
          <p:nvSpPr>
            <p:cNvPr id="5675" name=""/>
            <p:cNvSpPr/>
            <p:nvPr/>
          </p:nvSpPr>
          <p:spPr>
            <a:xfrm>
              <a:off x="322416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76" name=""/>
            <p:cNvSpPr/>
            <p:nvPr/>
          </p:nvSpPr>
          <p:spPr>
            <a:xfrm>
              <a:off x="3249720" y="3735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77" name=""/>
            <p:cNvSpPr/>
            <p:nvPr/>
          </p:nvSpPr>
          <p:spPr>
            <a:xfrm>
              <a:off x="327492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78" name=""/>
            <p:cNvSpPr/>
            <p:nvPr/>
          </p:nvSpPr>
          <p:spPr>
            <a:xfrm>
              <a:off x="330012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79" name=""/>
            <p:cNvSpPr/>
            <p:nvPr/>
          </p:nvSpPr>
          <p:spPr>
            <a:xfrm>
              <a:off x="3325680" y="373536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80" name=""/>
            <p:cNvSpPr/>
            <p:nvPr/>
          </p:nvSpPr>
          <p:spPr>
            <a:xfrm>
              <a:off x="3349800" y="3735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81" name=""/>
            <p:cNvSpPr/>
            <p:nvPr/>
          </p:nvSpPr>
          <p:spPr>
            <a:xfrm>
              <a:off x="337500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82" name=""/>
            <p:cNvSpPr/>
            <p:nvPr/>
          </p:nvSpPr>
          <p:spPr>
            <a:xfrm>
              <a:off x="340020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83" name=""/>
            <p:cNvSpPr/>
            <p:nvPr/>
          </p:nvSpPr>
          <p:spPr>
            <a:xfrm>
              <a:off x="3425760" y="3735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84" name=""/>
            <p:cNvSpPr/>
            <p:nvPr/>
          </p:nvSpPr>
          <p:spPr>
            <a:xfrm>
              <a:off x="345132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85" name=""/>
            <p:cNvSpPr/>
            <p:nvPr/>
          </p:nvSpPr>
          <p:spPr>
            <a:xfrm>
              <a:off x="3476880" y="373536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86" name=""/>
            <p:cNvSpPr/>
            <p:nvPr/>
          </p:nvSpPr>
          <p:spPr>
            <a:xfrm>
              <a:off x="3500640" y="3735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87" name=""/>
            <p:cNvSpPr/>
            <p:nvPr/>
          </p:nvSpPr>
          <p:spPr>
            <a:xfrm>
              <a:off x="352620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88" name=""/>
            <p:cNvSpPr/>
            <p:nvPr/>
          </p:nvSpPr>
          <p:spPr>
            <a:xfrm>
              <a:off x="355140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89" name=""/>
            <p:cNvSpPr/>
            <p:nvPr/>
          </p:nvSpPr>
          <p:spPr>
            <a:xfrm>
              <a:off x="3576960" y="3735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90" name=""/>
            <p:cNvSpPr/>
            <p:nvPr/>
          </p:nvSpPr>
          <p:spPr>
            <a:xfrm>
              <a:off x="360216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91" name=""/>
            <p:cNvSpPr/>
            <p:nvPr/>
          </p:nvSpPr>
          <p:spPr>
            <a:xfrm>
              <a:off x="362736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92" name=""/>
            <p:cNvSpPr/>
            <p:nvPr/>
          </p:nvSpPr>
          <p:spPr>
            <a:xfrm>
              <a:off x="365148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93" name=""/>
            <p:cNvSpPr/>
            <p:nvPr/>
          </p:nvSpPr>
          <p:spPr>
            <a:xfrm>
              <a:off x="3677040" y="3735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94" name=""/>
            <p:cNvSpPr/>
            <p:nvPr/>
          </p:nvSpPr>
          <p:spPr>
            <a:xfrm>
              <a:off x="370224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95" name=""/>
            <p:cNvSpPr/>
            <p:nvPr/>
          </p:nvSpPr>
          <p:spPr>
            <a:xfrm>
              <a:off x="372780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96" name=""/>
            <p:cNvSpPr/>
            <p:nvPr/>
          </p:nvSpPr>
          <p:spPr>
            <a:xfrm>
              <a:off x="3753360" y="3735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97" name=""/>
            <p:cNvSpPr/>
            <p:nvPr/>
          </p:nvSpPr>
          <p:spPr>
            <a:xfrm>
              <a:off x="3778560" y="3727440"/>
              <a:ext cx="12600" cy="2196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5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98" name=""/>
            <p:cNvSpPr/>
            <p:nvPr/>
          </p:nvSpPr>
          <p:spPr>
            <a:xfrm>
              <a:off x="380268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99" name=""/>
            <p:cNvSpPr/>
            <p:nvPr/>
          </p:nvSpPr>
          <p:spPr>
            <a:xfrm>
              <a:off x="3828240" y="3727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00" name=""/>
            <p:cNvSpPr/>
            <p:nvPr/>
          </p:nvSpPr>
          <p:spPr>
            <a:xfrm>
              <a:off x="385344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01" name=""/>
            <p:cNvSpPr/>
            <p:nvPr/>
          </p:nvSpPr>
          <p:spPr>
            <a:xfrm>
              <a:off x="387864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02" name=""/>
            <p:cNvSpPr/>
            <p:nvPr/>
          </p:nvSpPr>
          <p:spPr>
            <a:xfrm>
              <a:off x="3904200" y="3727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03" name=""/>
            <p:cNvSpPr/>
            <p:nvPr/>
          </p:nvSpPr>
          <p:spPr>
            <a:xfrm>
              <a:off x="392976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04" name=""/>
            <p:cNvSpPr/>
            <p:nvPr/>
          </p:nvSpPr>
          <p:spPr>
            <a:xfrm>
              <a:off x="395352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05" name=""/>
            <p:cNvSpPr/>
            <p:nvPr/>
          </p:nvSpPr>
          <p:spPr>
            <a:xfrm>
              <a:off x="397908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06" name=""/>
            <p:cNvSpPr/>
            <p:nvPr/>
          </p:nvSpPr>
          <p:spPr>
            <a:xfrm>
              <a:off x="4004640" y="3727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07" name=""/>
            <p:cNvSpPr/>
            <p:nvPr/>
          </p:nvSpPr>
          <p:spPr>
            <a:xfrm>
              <a:off x="402984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08" name=""/>
            <p:cNvSpPr/>
            <p:nvPr/>
          </p:nvSpPr>
          <p:spPr>
            <a:xfrm>
              <a:off x="4055400" y="3727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09" name=""/>
            <p:cNvSpPr/>
            <p:nvPr/>
          </p:nvSpPr>
          <p:spPr>
            <a:xfrm>
              <a:off x="408060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10" name=""/>
            <p:cNvSpPr/>
            <p:nvPr/>
          </p:nvSpPr>
          <p:spPr>
            <a:xfrm>
              <a:off x="4105800" y="372744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11" name=""/>
            <p:cNvSpPr/>
            <p:nvPr/>
          </p:nvSpPr>
          <p:spPr>
            <a:xfrm>
              <a:off x="412992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12" name=""/>
            <p:cNvSpPr/>
            <p:nvPr/>
          </p:nvSpPr>
          <p:spPr>
            <a:xfrm>
              <a:off x="4155480" y="3727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13" name=""/>
            <p:cNvSpPr/>
            <p:nvPr/>
          </p:nvSpPr>
          <p:spPr>
            <a:xfrm>
              <a:off x="418068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14" name=""/>
            <p:cNvSpPr/>
            <p:nvPr/>
          </p:nvSpPr>
          <p:spPr>
            <a:xfrm>
              <a:off x="420624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15" name=""/>
            <p:cNvSpPr/>
            <p:nvPr/>
          </p:nvSpPr>
          <p:spPr>
            <a:xfrm>
              <a:off x="4231800" y="3727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16" name=""/>
            <p:cNvSpPr/>
            <p:nvPr/>
          </p:nvSpPr>
          <p:spPr>
            <a:xfrm>
              <a:off x="4257000" y="37274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17" name=""/>
            <p:cNvSpPr/>
            <p:nvPr/>
          </p:nvSpPr>
          <p:spPr>
            <a:xfrm>
              <a:off x="428112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18" name=""/>
            <p:cNvSpPr/>
            <p:nvPr/>
          </p:nvSpPr>
          <p:spPr>
            <a:xfrm>
              <a:off x="430632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19" name=""/>
            <p:cNvSpPr/>
            <p:nvPr/>
          </p:nvSpPr>
          <p:spPr>
            <a:xfrm>
              <a:off x="433188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720" name=""/>
          <p:cNvGrpSpPr/>
          <p:nvPr/>
        </p:nvGrpSpPr>
        <p:grpSpPr>
          <a:xfrm>
            <a:off x="3224160" y="3727440"/>
            <a:ext cx="1125720" cy="460080"/>
            <a:chOff x="3224160" y="3727440"/>
            <a:chExt cx="1125720" cy="460080"/>
          </a:xfrm>
        </p:grpSpPr>
        <p:sp>
          <p:nvSpPr>
            <p:cNvPr id="5721" name=""/>
            <p:cNvSpPr/>
            <p:nvPr/>
          </p:nvSpPr>
          <p:spPr>
            <a:xfrm>
              <a:off x="3224160" y="3727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22" name=""/>
            <p:cNvSpPr/>
            <p:nvPr/>
          </p:nvSpPr>
          <p:spPr>
            <a:xfrm>
              <a:off x="3249720" y="37353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23" name=""/>
            <p:cNvSpPr/>
            <p:nvPr/>
          </p:nvSpPr>
          <p:spPr>
            <a:xfrm>
              <a:off x="3274920" y="3749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24" name=""/>
            <p:cNvSpPr/>
            <p:nvPr/>
          </p:nvSpPr>
          <p:spPr>
            <a:xfrm>
              <a:off x="3292920" y="3755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25" name=""/>
            <p:cNvSpPr/>
            <p:nvPr/>
          </p:nvSpPr>
          <p:spPr>
            <a:xfrm>
              <a:off x="3318840" y="3763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26" name=""/>
            <p:cNvSpPr/>
            <p:nvPr/>
          </p:nvSpPr>
          <p:spPr>
            <a:xfrm>
              <a:off x="3344040" y="3778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27" name=""/>
            <p:cNvSpPr/>
            <p:nvPr/>
          </p:nvSpPr>
          <p:spPr>
            <a:xfrm>
              <a:off x="3369240" y="3784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28" name=""/>
            <p:cNvSpPr/>
            <p:nvPr/>
          </p:nvSpPr>
          <p:spPr>
            <a:xfrm>
              <a:off x="3387600" y="379224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29" name=""/>
            <p:cNvSpPr/>
            <p:nvPr/>
          </p:nvSpPr>
          <p:spPr>
            <a:xfrm>
              <a:off x="3413160" y="3805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30" name=""/>
            <p:cNvSpPr/>
            <p:nvPr/>
          </p:nvSpPr>
          <p:spPr>
            <a:xfrm>
              <a:off x="3438360" y="3813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31" name=""/>
            <p:cNvSpPr/>
            <p:nvPr/>
          </p:nvSpPr>
          <p:spPr>
            <a:xfrm>
              <a:off x="3463920" y="3819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32" name=""/>
            <p:cNvSpPr/>
            <p:nvPr/>
          </p:nvSpPr>
          <p:spPr>
            <a:xfrm>
              <a:off x="3482280" y="3833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33" name=""/>
            <p:cNvSpPr/>
            <p:nvPr/>
          </p:nvSpPr>
          <p:spPr>
            <a:xfrm>
              <a:off x="3507840" y="3841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34" name=""/>
            <p:cNvSpPr/>
            <p:nvPr/>
          </p:nvSpPr>
          <p:spPr>
            <a:xfrm>
              <a:off x="3533040" y="3848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35" name=""/>
            <p:cNvSpPr/>
            <p:nvPr/>
          </p:nvSpPr>
          <p:spPr>
            <a:xfrm>
              <a:off x="3558240" y="38620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36" name=""/>
            <p:cNvSpPr/>
            <p:nvPr/>
          </p:nvSpPr>
          <p:spPr>
            <a:xfrm>
              <a:off x="3582360" y="38703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37" name=""/>
            <p:cNvSpPr/>
            <p:nvPr/>
          </p:nvSpPr>
          <p:spPr>
            <a:xfrm>
              <a:off x="3602160" y="3876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38" name=""/>
            <p:cNvSpPr/>
            <p:nvPr/>
          </p:nvSpPr>
          <p:spPr>
            <a:xfrm>
              <a:off x="3627360" y="3890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39" name=""/>
            <p:cNvSpPr/>
            <p:nvPr/>
          </p:nvSpPr>
          <p:spPr>
            <a:xfrm>
              <a:off x="3651480" y="3897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40" name=""/>
            <p:cNvSpPr/>
            <p:nvPr/>
          </p:nvSpPr>
          <p:spPr>
            <a:xfrm>
              <a:off x="3677040" y="3905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41" name=""/>
            <p:cNvSpPr/>
            <p:nvPr/>
          </p:nvSpPr>
          <p:spPr>
            <a:xfrm>
              <a:off x="3696480" y="3919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42" name=""/>
            <p:cNvSpPr/>
            <p:nvPr/>
          </p:nvSpPr>
          <p:spPr>
            <a:xfrm>
              <a:off x="3720600" y="3925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43" name=""/>
            <p:cNvSpPr/>
            <p:nvPr/>
          </p:nvSpPr>
          <p:spPr>
            <a:xfrm>
              <a:off x="3746160" y="3933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44" name=""/>
            <p:cNvSpPr/>
            <p:nvPr/>
          </p:nvSpPr>
          <p:spPr>
            <a:xfrm>
              <a:off x="3771360" y="3948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45" name=""/>
            <p:cNvSpPr/>
            <p:nvPr/>
          </p:nvSpPr>
          <p:spPr>
            <a:xfrm>
              <a:off x="3796920" y="3954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46" name=""/>
            <p:cNvSpPr/>
            <p:nvPr/>
          </p:nvSpPr>
          <p:spPr>
            <a:xfrm>
              <a:off x="3815280" y="39621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47" name=""/>
            <p:cNvSpPr/>
            <p:nvPr/>
          </p:nvSpPr>
          <p:spPr>
            <a:xfrm>
              <a:off x="3840480" y="3975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48" name=""/>
            <p:cNvSpPr/>
            <p:nvPr/>
          </p:nvSpPr>
          <p:spPr>
            <a:xfrm>
              <a:off x="3866040" y="3983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49" name=""/>
            <p:cNvSpPr/>
            <p:nvPr/>
          </p:nvSpPr>
          <p:spPr>
            <a:xfrm>
              <a:off x="3891240" y="3989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50" name=""/>
            <p:cNvSpPr/>
            <p:nvPr/>
          </p:nvSpPr>
          <p:spPr>
            <a:xfrm>
              <a:off x="3909600" y="4003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51" name=""/>
            <p:cNvSpPr/>
            <p:nvPr/>
          </p:nvSpPr>
          <p:spPr>
            <a:xfrm>
              <a:off x="3935160" y="4011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52" name=""/>
            <p:cNvSpPr/>
            <p:nvPr/>
          </p:nvSpPr>
          <p:spPr>
            <a:xfrm>
              <a:off x="3960360" y="4017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53" name=""/>
            <p:cNvSpPr/>
            <p:nvPr/>
          </p:nvSpPr>
          <p:spPr>
            <a:xfrm>
              <a:off x="3985560" y="4032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54" name=""/>
            <p:cNvSpPr/>
            <p:nvPr/>
          </p:nvSpPr>
          <p:spPr>
            <a:xfrm>
              <a:off x="4004280" y="403992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55" name=""/>
            <p:cNvSpPr/>
            <p:nvPr/>
          </p:nvSpPr>
          <p:spPr>
            <a:xfrm>
              <a:off x="4029480" y="4046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56" name=""/>
            <p:cNvSpPr/>
            <p:nvPr/>
          </p:nvSpPr>
          <p:spPr>
            <a:xfrm>
              <a:off x="4055040" y="40608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57" name=""/>
            <p:cNvSpPr/>
            <p:nvPr/>
          </p:nvSpPr>
          <p:spPr>
            <a:xfrm>
              <a:off x="4080240" y="4066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58" name=""/>
            <p:cNvSpPr/>
            <p:nvPr/>
          </p:nvSpPr>
          <p:spPr>
            <a:xfrm>
              <a:off x="4105800" y="40748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59" name=""/>
            <p:cNvSpPr/>
            <p:nvPr/>
          </p:nvSpPr>
          <p:spPr>
            <a:xfrm>
              <a:off x="4124160" y="4089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60" name=""/>
            <p:cNvSpPr/>
            <p:nvPr/>
          </p:nvSpPr>
          <p:spPr>
            <a:xfrm>
              <a:off x="4149360" y="4095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61" name=""/>
            <p:cNvSpPr/>
            <p:nvPr/>
          </p:nvSpPr>
          <p:spPr>
            <a:xfrm>
              <a:off x="4174920" y="41036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62" name=""/>
            <p:cNvSpPr/>
            <p:nvPr/>
          </p:nvSpPr>
          <p:spPr>
            <a:xfrm>
              <a:off x="4198680" y="411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63" name=""/>
            <p:cNvSpPr/>
            <p:nvPr/>
          </p:nvSpPr>
          <p:spPr>
            <a:xfrm>
              <a:off x="4218480" y="4124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64" name=""/>
            <p:cNvSpPr/>
            <p:nvPr/>
          </p:nvSpPr>
          <p:spPr>
            <a:xfrm>
              <a:off x="4243680" y="413208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65" name=""/>
            <p:cNvSpPr/>
            <p:nvPr/>
          </p:nvSpPr>
          <p:spPr>
            <a:xfrm>
              <a:off x="4267800" y="4144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66" name=""/>
            <p:cNvSpPr/>
            <p:nvPr/>
          </p:nvSpPr>
          <p:spPr>
            <a:xfrm>
              <a:off x="4293360" y="4152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67" name=""/>
            <p:cNvSpPr/>
            <p:nvPr/>
          </p:nvSpPr>
          <p:spPr>
            <a:xfrm>
              <a:off x="4313160" y="4159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68" name=""/>
            <p:cNvSpPr/>
            <p:nvPr/>
          </p:nvSpPr>
          <p:spPr>
            <a:xfrm>
              <a:off x="4338720" y="41734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769" name=""/>
          <p:cNvSpPr/>
          <p:nvPr/>
        </p:nvSpPr>
        <p:spPr>
          <a:xfrm>
            <a:off x="669960" y="1490760"/>
            <a:ext cx="1872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70" name=""/>
          <p:cNvSpPr/>
          <p:nvPr/>
        </p:nvSpPr>
        <p:spPr>
          <a:xfrm>
            <a:off x="669960" y="1916280"/>
            <a:ext cx="1872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71" name=""/>
          <p:cNvSpPr/>
          <p:nvPr/>
        </p:nvSpPr>
        <p:spPr>
          <a:xfrm>
            <a:off x="669960" y="2347920"/>
            <a:ext cx="187200" cy="21276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72" name=""/>
          <p:cNvSpPr/>
          <p:nvPr/>
        </p:nvSpPr>
        <p:spPr>
          <a:xfrm>
            <a:off x="669960" y="2771640"/>
            <a:ext cx="1872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73" name=""/>
          <p:cNvSpPr/>
          <p:nvPr/>
        </p:nvSpPr>
        <p:spPr>
          <a:xfrm>
            <a:off x="669960" y="3211560"/>
            <a:ext cx="1872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74" name=""/>
          <p:cNvSpPr/>
          <p:nvPr/>
        </p:nvSpPr>
        <p:spPr>
          <a:xfrm>
            <a:off x="669960" y="3635280"/>
            <a:ext cx="1872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75" name=""/>
          <p:cNvSpPr/>
          <p:nvPr/>
        </p:nvSpPr>
        <p:spPr>
          <a:xfrm>
            <a:off x="669960" y="4067280"/>
            <a:ext cx="1872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76" name=""/>
          <p:cNvSpPr/>
          <p:nvPr/>
        </p:nvSpPr>
        <p:spPr>
          <a:xfrm>
            <a:off x="1865160" y="1490760"/>
            <a:ext cx="1890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77" name=""/>
          <p:cNvSpPr/>
          <p:nvPr/>
        </p:nvSpPr>
        <p:spPr>
          <a:xfrm>
            <a:off x="1865160" y="1916280"/>
            <a:ext cx="1890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78" name=""/>
          <p:cNvSpPr/>
          <p:nvPr/>
        </p:nvSpPr>
        <p:spPr>
          <a:xfrm>
            <a:off x="1865160" y="2347920"/>
            <a:ext cx="189000" cy="21276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79" name=""/>
          <p:cNvSpPr/>
          <p:nvPr/>
        </p:nvSpPr>
        <p:spPr>
          <a:xfrm>
            <a:off x="1865160" y="2771640"/>
            <a:ext cx="1890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80" name=""/>
          <p:cNvSpPr/>
          <p:nvPr/>
        </p:nvSpPr>
        <p:spPr>
          <a:xfrm>
            <a:off x="1865160" y="3211560"/>
            <a:ext cx="1890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81" name=""/>
          <p:cNvSpPr/>
          <p:nvPr/>
        </p:nvSpPr>
        <p:spPr>
          <a:xfrm>
            <a:off x="1865160" y="3635280"/>
            <a:ext cx="1890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82" name=""/>
          <p:cNvSpPr/>
          <p:nvPr/>
        </p:nvSpPr>
        <p:spPr>
          <a:xfrm>
            <a:off x="1865160" y="4067280"/>
            <a:ext cx="1890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83" name=""/>
          <p:cNvSpPr/>
          <p:nvPr/>
        </p:nvSpPr>
        <p:spPr>
          <a:xfrm>
            <a:off x="3086280" y="149076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84" name=""/>
          <p:cNvSpPr/>
          <p:nvPr/>
        </p:nvSpPr>
        <p:spPr>
          <a:xfrm>
            <a:off x="3086280" y="191628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85" name=""/>
          <p:cNvSpPr/>
          <p:nvPr/>
        </p:nvSpPr>
        <p:spPr>
          <a:xfrm>
            <a:off x="3086280" y="2347920"/>
            <a:ext cx="195120" cy="21276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86" name=""/>
          <p:cNvSpPr/>
          <p:nvPr/>
        </p:nvSpPr>
        <p:spPr>
          <a:xfrm>
            <a:off x="3086280" y="277164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87" name=""/>
          <p:cNvSpPr/>
          <p:nvPr/>
        </p:nvSpPr>
        <p:spPr>
          <a:xfrm>
            <a:off x="3086280" y="321156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88" name=""/>
          <p:cNvSpPr/>
          <p:nvPr/>
        </p:nvSpPr>
        <p:spPr>
          <a:xfrm>
            <a:off x="3086280" y="363528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89" name=""/>
          <p:cNvSpPr/>
          <p:nvPr/>
        </p:nvSpPr>
        <p:spPr>
          <a:xfrm>
            <a:off x="3086280" y="406728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90" name=""/>
          <p:cNvSpPr/>
          <p:nvPr/>
        </p:nvSpPr>
        <p:spPr>
          <a:xfrm>
            <a:off x="4281480" y="149076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91" name=""/>
          <p:cNvSpPr/>
          <p:nvPr/>
        </p:nvSpPr>
        <p:spPr>
          <a:xfrm>
            <a:off x="4281480" y="191628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92" name=""/>
          <p:cNvSpPr/>
          <p:nvPr/>
        </p:nvSpPr>
        <p:spPr>
          <a:xfrm>
            <a:off x="4281480" y="2347920"/>
            <a:ext cx="195120" cy="21276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93" name=""/>
          <p:cNvSpPr/>
          <p:nvPr/>
        </p:nvSpPr>
        <p:spPr>
          <a:xfrm>
            <a:off x="4281480" y="277164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94" name=""/>
          <p:cNvSpPr/>
          <p:nvPr/>
        </p:nvSpPr>
        <p:spPr>
          <a:xfrm>
            <a:off x="4281480" y="321156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95" name=""/>
          <p:cNvSpPr/>
          <p:nvPr/>
        </p:nvSpPr>
        <p:spPr>
          <a:xfrm>
            <a:off x="4281480" y="363528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96" name=""/>
          <p:cNvSpPr/>
          <p:nvPr/>
        </p:nvSpPr>
        <p:spPr>
          <a:xfrm>
            <a:off x="4281480" y="406728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c577f"/>
          </a:solidFill>
          <a:ln cap="rnd" w="64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97" name=""/>
          <p:cNvSpPr/>
          <p:nvPr/>
        </p:nvSpPr>
        <p:spPr>
          <a:xfrm>
            <a:off x="1789200" y="2120760"/>
            <a:ext cx="33480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98" name=""/>
          <p:cNvSpPr/>
          <p:nvPr/>
        </p:nvSpPr>
        <p:spPr>
          <a:xfrm>
            <a:off x="1852920" y="216360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.85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99" name=""/>
          <p:cNvSpPr/>
          <p:nvPr/>
        </p:nvSpPr>
        <p:spPr>
          <a:xfrm>
            <a:off x="3022560" y="3402000"/>
            <a:ext cx="32724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00" name=""/>
          <p:cNvSpPr/>
          <p:nvPr/>
        </p:nvSpPr>
        <p:spPr>
          <a:xfrm>
            <a:off x="3079800" y="34448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.80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01" name=""/>
          <p:cNvSpPr/>
          <p:nvPr/>
        </p:nvSpPr>
        <p:spPr>
          <a:xfrm>
            <a:off x="4262760" y="131436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02" name=""/>
          <p:cNvSpPr/>
          <p:nvPr/>
        </p:nvSpPr>
        <p:spPr>
          <a:xfrm>
            <a:off x="1041480" y="1519200"/>
            <a:ext cx="33336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03" name=""/>
          <p:cNvSpPr/>
          <p:nvPr/>
        </p:nvSpPr>
        <p:spPr>
          <a:xfrm>
            <a:off x="1103400" y="15620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04" name=""/>
          <p:cNvSpPr/>
          <p:nvPr/>
        </p:nvSpPr>
        <p:spPr>
          <a:xfrm>
            <a:off x="2211480" y="1519200"/>
            <a:ext cx="33480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05" name=""/>
          <p:cNvSpPr/>
          <p:nvPr/>
        </p:nvSpPr>
        <p:spPr>
          <a:xfrm>
            <a:off x="2275200" y="15620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06" name=""/>
          <p:cNvSpPr/>
          <p:nvPr/>
        </p:nvSpPr>
        <p:spPr>
          <a:xfrm>
            <a:off x="3375000" y="1519200"/>
            <a:ext cx="32688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07" name=""/>
          <p:cNvSpPr/>
          <p:nvPr/>
        </p:nvSpPr>
        <p:spPr>
          <a:xfrm>
            <a:off x="3432240" y="15620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08" name=""/>
          <p:cNvSpPr/>
          <p:nvPr/>
        </p:nvSpPr>
        <p:spPr>
          <a:xfrm flipV="1">
            <a:off x="698400" y="1411200"/>
            <a:ext cx="225360" cy="297648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09" name=""/>
          <p:cNvSpPr/>
          <p:nvPr/>
        </p:nvSpPr>
        <p:spPr>
          <a:xfrm flipH="1" flipV="1">
            <a:off x="663120" y="1447920"/>
            <a:ext cx="174600" cy="296856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10" name=""/>
          <p:cNvSpPr/>
          <p:nvPr/>
        </p:nvSpPr>
        <p:spPr>
          <a:xfrm flipV="1">
            <a:off x="1870200" y="1411200"/>
            <a:ext cx="225360" cy="297648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11" name=""/>
          <p:cNvSpPr/>
          <p:nvPr/>
        </p:nvSpPr>
        <p:spPr>
          <a:xfrm flipH="1" flipV="1">
            <a:off x="1834920" y="1447920"/>
            <a:ext cx="174600" cy="296856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12" name=""/>
          <p:cNvSpPr/>
          <p:nvPr/>
        </p:nvSpPr>
        <p:spPr>
          <a:xfrm flipV="1">
            <a:off x="3084480" y="1411200"/>
            <a:ext cx="225360" cy="297648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13" name=""/>
          <p:cNvSpPr/>
          <p:nvPr/>
        </p:nvSpPr>
        <p:spPr>
          <a:xfrm flipH="1" flipV="1">
            <a:off x="3049200" y="1447920"/>
            <a:ext cx="174600" cy="296856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14" name=""/>
          <p:cNvSpPr/>
          <p:nvPr/>
        </p:nvSpPr>
        <p:spPr>
          <a:xfrm flipV="1">
            <a:off x="4300560" y="1411200"/>
            <a:ext cx="225360" cy="297648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15" name=""/>
          <p:cNvSpPr/>
          <p:nvPr/>
        </p:nvSpPr>
        <p:spPr>
          <a:xfrm flipH="1" flipV="1">
            <a:off x="4265280" y="1447920"/>
            <a:ext cx="174600" cy="296856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16" name=""/>
          <p:cNvSpPr/>
          <p:nvPr/>
        </p:nvSpPr>
        <p:spPr>
          <a:xfrm>
            <a:off x="555480" y="6319800"/>
            <a:ext cx="1843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5817" name=""/>
          <p:cNvGrpSpPr/>
          <p:nvPr/>
        </p:nvGrpSpPr>
        <p:grpSpPr>
          <a:xfrm>
            <a:off x="750960" y="6394320"/>
            <a:ext cx="971280" cy="76320"/>
            <a:chOff x="750960" y="6394320"/>
            <a:chExt cx="971280" cy="76320"/>
          </a:xfrm>
        </p:grpSpPr>
        <p:sp>
          <p:nvSpPr>
            <p:cNvPr id="5818" name=""/>
            <p:cNvSpPr/>
            <p:nvPr/>
          </p:nvSpPr>
          <p:spPr>
            <a:xfrm>
              <a:off x="750960" y="6429240"/>
              <a:ext cx="922320" cy="1800"/>
            </a:xfrm>
            <a:prstGeom prst="line">
              <a:avLst/>
            </a:prstGeom>
            <a:ln cap="rnd" w="792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19" name=""/>
            <p:cNvSpPr/>
            <p:nvPr/>
          </p:nvSpPr>
          <p:spPr>
            <a:xfrm>
              <a:off x="1661760" y="6394320"/>
              <a:ext cx="60480" cy="7632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820" name=""/>
          <p:cNvGrpSpPr/>
          <p:nvPr/>
        </p:nvGrpSpPr>
        <p:grpSpPr>
          <a:xfrm>
            <a:off x="1900080" y="6394320"/>
            <a:ext cx="1008000" cy="76320"/>
            <a:chOff x="1900080" y="6394320"/>
            <a:chExt cx="1008000" cy="76320"/>
          </a:xfrm>
        </p:grpSpPr>
        <p:sp>
          <p:nvSpPr>
            <p:cNvPr id="5821" name=""/>
            <p:cNvSpPr/>
            <p:nvPr/>
          </p:nvSpPr>
          <p:spPr>
            <a:xfrm>
              <a:off x="1900080" y="6429240"/>
              <a:ext cx="960120" cy="1800"/>
            </a:xfrm>
            <a:prstGeom prst="line">
              <a:avLst/>
            </a:prstGeom>
            <a:ln cap="rnd" w="792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22" name=""/>
            <p:cNvSpPr/>
            <p:nvPr/>
          </p:nvSpPr>
          <p:spPr>
            <a:xfrm>
              <a:off x="2847600" y="6394320"/>
              <a:ext cx="60480" cy="7632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823" name=""/>
          <p:cNvGrpSpPr/>
          <p:nvPr/>
        </p:nvGrpSpPr>
        <p:grpSpPr>
          <a:xfrm>
            <a:off x="3092400" y="6394320"/>
            <a:ext cx="978120" cy="76320"/>
            <a:chOff x="3092400" y="6394320"/>
            <a:chExt cx="978120" cy="76320"/>
          </a:xfrm>
        </p:grpSpPr>
        <p:sp>
          <p:nvSpPr>
            <p:cNvPr id="5824" name=""/>
            <p:cNvSpPr/>
            <p:nvPr/>
          </p:nvSpPr>
          <p:spPr>
            <a:xfrm>
              <a:off x="3092400" y="6429240"/>
              <a:ext cx="929880" cy="1800"/>
            </a:xfrm>
            <a:prstGeom prst="line">
              <a:avLst/>
            </a:prstGeom>
            <a:ln cap="rnd" w="792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25" name=""/>
            <p:cNvSpPr/>
            <p:nvPr/>
          </p:nvSpPr>
          <p:spPr>
            <a:xfrm>
              <a:off x="4010040" y="6394320"/>
              <a:ext cx="60480" cy="7632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936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826" name=""/>
          <p:cNvSpPr/>
          <p:nvPr/>
        </p:nvSpPr>
        <p:spPr>
          <a:xfrm>
            <a:off x="488880" y="6039000"/>
            <a:ext cx="324000" cy="26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27" name=""/>
          <p:cNvSpPr/>
          <p:nvPr/>
        </p:nvSpPr>
        <p:spPr>
          <a:xfrm>
            <a:off x="551160" y="60800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.95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28" name=""/>
          <p:cNvSpPr/>
          <p:nvPr/>
        </p:nvSpPr>
        <p:spPr>
          <a:xfrm>
            <a:off x="1636560" y="6039000"/>
            <a:ext cx="403200" cy="26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29" name=""/>
          <p:cNvSpPr/>
          <p:nvPr/>
        </p:nvSpPr>
        <p:spPr>
          <a:xfrm>
            <a:off x="1692720" y="608004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30" name=""/>
          <p:cNvSpPr/>
          <p:nvPr/>
        </p:nvSpPr>
        <p:spPr>
          <a:xfrm>
            <a:off x="2805120" y="6039000"/>
            <a:ext cx="403200" cy="26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31" name=""/>
          <p:cNvSpPr/>
          <p:nvPr/>
        </p:nvSpPr>
        <p:spPr>
          <a:xfrm>
            <a:off x="2860920" y="608004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1.20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32" name=""/>
          <p:cNvSpPr/>
          <p:nvPr/>
        </p:nvSpPr>
        <p:spPr>
          <a:xfrm>
            <a:off x="3967200" y="6039000"/>
            <a:ext cx="401760" cy="26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33" name=""/>
          <p:cNvSpPr/>
          <p:nvPr/>
        </p:nvSpPr>
        <p:spPr>
          <a:xfrm>
            <a:off x="4021560" y="608004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34" name=""/>
          <p:cNvSpPr/>
          <p:nvPr/>
        </p:nvSpPr>
        <p:spPr>
          <a:xfrm>
            <a:off x="1069920" y="6140520"/>
            <a:ext cx="3222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35" name=""/>
          <p:cNvSpPr/>
          <p:nvPr/>
        </p:nvSpPr>
        <p:spPr>
          <a:xfrm>
            <a:off x="1130400" y="618336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36" name=""/>
          <p:cNvSpPr/>
          <p:nvPr/>
        </p:nvSpPr>
        <p:spPr>
          <a:xfrm>
            <a:off x="2243160" y="6140520"/>
            <a:ext cx="3240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37" name=""/>
          <p:cNvSpPr/>
          <p:nvPr/>
        </p:nvSpPr>
        <p:spPr>
          <a:xfrm>
            <a:off x="2305080" y="618336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38" name=""/>
          <p:cNvSpPr/>
          <p:nvPr/>
        </p:nvSpPr>
        <p:spPr>
          <a:xfrm>
            <a:off x="3440160" y="6140520"/>
            <a:ext cx="31752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39" name=""/>
          <p:cNvSpPr/>
          <p:nvPr/>
        </p:nvSpPr>
        <p:spPr>
          <a:xfrm>
            <a:off x="3495960" y="618336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40" name=""/>
          <p:cNvSpPr/>
          <p:nvPr/>
        </p:nvSpPr>
        <p:spPr>
          <a:xfrm>
            <a:off x="1709640" y="6319800"/>
            <a:ext cx="190440" cy="21276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41" name=""/>
          <p:cNvSpPr/>
          <p:nvPr/>
        </p:nvSpPr>
        <p:spPr>
          <a:xfrm>
            <a:off x="2903400" y="6319800"/>
            <a:ext cx="18288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42" name=""/>
          <p:cNvSpPr/>
          <p:nvPr/>
        </p:nvSpPr>
        <p:spPr>
          <a:xfrm>
            <a:off x="4070520" y="6319800"/>
            <a:ext cx="1825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43" name=""/>
          <p:cNvSpPr/>
          <p:nvPr/>
        </p:nvSpPr>
        <p:spPr>
          <a:xfrm>
            <a:off x="185760" y="5735520"/>
            <a:ext cx="4753080" cy="100836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44" name=""/>
          <p:cNvSpPr/>
          <p:nvPr/>
        </p:nvSpPr>
        <p:spPr>
          <a:xfrm flipV="1">
            <a:off x="173160" y="5675400"/>
            <a:ext cx="4829040" cy="106344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45" name=""/>
          <p:cNvSpPr/>
          <p:nvPr/>
        </p:nvSpPr>
        <p:spPr>
          <a:xfrm>
            <a:off x="250560" y="399960"/>
            <a:ext cx="475524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Where’s the Opportunity?</a:t>
            </a:r>
            <a:endParaRPr b="0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c57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6" name=""/>
          <p:cNvSpPr/>
          <p:nvPr/>
        </p:nvSpPr>
        <p:spPr>
          <a:xfrm>
            <a:off x="3814920" y="3903840"/>
            <a:ext cx="4914720" cy="2584440"/>
          </a:xfrm>
          <a:prstGeom prst="ellipse">
            <a:avLst/>
          </a:pr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47" name=""/>
          <p:cNvSpPr/>
          <p:nvPr/>
        </p:nvSpPr>
        <p:spPr>
          <a:xfrm>
            <a:off x="425520" y="1587600"/>
            <a:ext cx="3049560" cy="1950840"/>
          </a:xfrm>
          <a:prstGeom prst="rightArrow">
            <a:avLst>
              <a:gd name="adj1" fmla="val 50000"/>
              <a:gd name="adj2" fmla="val 39080"/>
            </a:avLst>
          </a:pr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Traditional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 Model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48" name=""/>
          <p:cNvSpPr/>
          <p:nvPr/>
        </p:nvSpPr>
        <p:spPr>
          <a:xfrm>
            <a:off x="425520" y="4202280"/>
            <a:ext cx="3049560" cy="1950840"/>
          </a:xfrm>
          <a:prstGeom prst="rightArrow">
            <a:avLst>
              <a:gd name="adj1" fmla="val 50000"/>
              <a:gd name="adj2" fmla="val 39080"/>
            </a:avLst>
          </a:pr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New</a:t>
            </a:r>
            <a:br>
              <a:rPr sz="2000"/>
            </a:b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 Model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49" name=""/>
          <p:cNvSpPr/>
          <p:nvPr/>
        </p:nvSpPr>
        <p:spPr>
          <a:xfrm>
            <a:off x="3814920" y="1425600"/>
            <a:ext cx="4914720" cy="2324160"/>
          </a:xfrm>
          <a:prstGeom prst="ellipse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50" name=""/>
          <p:cNvSpPr/>
          <p:nvPr/>
        </p:nvSpPr>
        <p:spPr>
          <a:xfrm>
            <a:off x="4847400" y="1876320"/>
            <a:ext cx="313056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35080" indent="-235080">
              <a:buClr>
                <a:srgbClr val="ffffff"/>
              </a:buClr>
              <a:buFont typeface="Arial"/>
              <a:buChar char="•"/>
              <a:tabLst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Asset intensive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35080" indent="-235080">
              <a:buClr>
                <a:srgbClr val="ffffff"/>
              </a:buClr>
              <a:buFont typeface="Arial"/>
              <a:buChar char="•"/>
              <a:tabLst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Vertically integrated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35080" indent="-235080">
              <a:buClr>
                <a:srgbClr val="ffffff"/>
              </a:buClr>
              <a:buFont typeface="Arial"/>
              <a:buChar char="•"/>
              <a:tabLst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Slow moving and rigid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35080" indent="-235080">
              <a:buClr>
                <a:srgbClr val="ffffff"/>
              </a:buClr>
              <a:buFont typeface="Arial"/>
              <a:buChar char="•"/>
              <a:tabLst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Hierarchical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51" name=""/>
          <p:cNvSpPr/>
          <p:nvPr/>
        </p:nvSpPr>
        <p:spPr>
          <a:xfrm>
            <a:off x="4292640" y="4397400"/>
            <a:ext cx="4735440" cy="16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5080" indent="-2350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Brain power intensive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35080" indent="-2350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Networked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35080" indent="-2350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Oriented toward “real options”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35080" indent="-2350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Fast moving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35080" indent="-2350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Entrepreneurial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52" name="PlaceHolder 1"/>
          <p:cNvSpPr>
            <a:spLocks noGrp="1"/>
          </p:cNvSpPr>
          <p:nvPr>
            <p:ph type="title"/>
          </p:nvPr>
        </p:nvSpPr>
        <p:spPr>
          <a:xfrm>
            <a:off x="339480" y="434880"/>
            <a:ext cx="8096040" cy="80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Creating a New Energy Model</a:t>
            </a:r>
            <a:endParaRPr b="0" lang="en-US" sz="2600" strike="noStrike" u="none">
              <a:solidFill>
                <a:srgbClr val="ffc31b"/>
              </a:solidFill>
              <a:effectLst/>
              <a:uFillTx/>
              <a:latin typeface="Arial Blac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1c57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3" name=""/>
          <p:cNvSpPr/>
          <p:nvPr/>
        </p:nvSpPr>
        <p:spPr>
          <a:xfrm>
            <a:off x="4832280" y="3051000"/>
            <a:ext cx="1749600" cy="1300320"/>
          </a:xfrm>
          <a:prstGeom prst="rect">
            <a:avLst/>
          </a:prstGeom>
          <a:solidFill>
            <a:srgbClr val="0099ff"/>
          </a:solidFill>
          <a:ln w="12600">
            <a:solidFill>
              <a:srgbClr val="c0c0c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E</a:t>
            </a: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nron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E</a:t>
            </a: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nergy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S</a:t>
            </a: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ervices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54" name=""/>
          <p:cNvSpPr/>
          <p:nvPr/>
        </p:nvSpPr>
        <p:spPr>
          <a:xfrm>
            <a:off x="173160" y="3051000"/>
            <a:ext cx="1660320" cy="1300320"/>
          </a:xfrm>
          <a:prstGeom prst="rect">
            <a:avLst/>
          </a:prstGeom>
          <a:solidFill>
            <a:srgbClr val="0099ff"/>
          </a:solidFill>
          <a:ln w="12600">
            <a:solidFill>
              <a:srgbClr val="c0c0c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E</a:t>
            </a: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nron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T</a:t>
            </a: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ransportation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S</a:t>
            </a: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ervices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55" name=""/>
          <p:cNvSpPr/>
          <p:nvPr/>
        </p:nvSpPr>
        <p:spPr>
          <a:xfrm>
            <a:off x="2490840" y="3051000"/>
            <a:ext cx="1684440" cy="1300320"/>
          </a:xfrm>
          <a:prstGeom prst="rect">
            <a:avLst/>
          </a:prstGeom>
          <a:solidFill>
            <a:srgbClr val="0099ff"/>
          </a:solidFill>
          <a:ln w="12600">
            <a:solidFill>
              <a:srgbClr val="c0c0c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E</a:t>
            </a: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nron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W</a:t>
            </a: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holesale 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S</a:t>
            </a: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ervices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56" name=""/>
          <p:cNvSpPr/>
          <p:nvPr/>
        </p:nvSpPr>
        <p:spPr>
          <a:xfrm>
            <a:off x="7238880" y="3051000"/>
            <a:ext cx="1749600" cy="1300320"/>
          </a:xfrm>
          <a:prstGeom prst="rect">
            <a:avLst/>
          </a:prstGeom>
          <a:solidFill>
            <a:srgbClr val="0099ff"/>
          </a:solidFill>
          <a:ln w="12600">
            <a:solidFill>
              <a:srgbClr val="c0c0c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E</a:t>
            </a: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nron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B</a:t>
            </a: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roadband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S</a:t>
            </a: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ervices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5857" name="" descr=""/>
          <p:cNvPicPr/>
          <p:nvPr/>
        </p:nvPicPr>
        <p:blipFill>
          <a:blip r:embed="rId1"/>
          <a:stretch/>
        </p:blipFill>
        <p:spPr>
          <a:xfrm>
            <a:off x="3986280" y="671400"/>
            <a:ext cx="1181160" cy="118116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5858" name=""/>
          <p:cNvCxnSpPr>
            <a:stCxn id="5857" idx="2"/>
            <a:endCxn id="5854" idx="0"/>
          </p:cNvCxnSpPr>
          <p:nvPr/>
        </p:nvCxnSpPr>
        <p:spPr>
          <a:xfrm rot="5400000">
            <a:off x="2190240" y="664920"/>
            <a:ext cx="1199160" cy="3574080"/>
          </a:xfrm>
          <a:prstGeom prst="bentConnector3">
            <a:avLst>
              <a:gd name="adj1" fmla="val 49909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5859" name=""/>
          <p:cNvCxnSpPr>
            <a:stCxn id="5857" idx="2"/>
            <a:endCxn id="5856" idx="0"/>
          </p:cNvCxnSpPr>
          <p:nvPr/>
        </p:nvCxnSpPr>
        <p:spPr>
          <a:xfrm flipH="1" rot="16200000">
            <a:off x="5744880" y="682920"/>
            <a:ext cx="1199160" cy="3537720"/>
          </a:xfrm>
          <a:prstGeom prst="bentConnector3">
            <a:avLst>
              <a:gd name="adj1" fmla="val 49909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5860" name=""/>
          <p:cNvCxnSpPr>
            <a:stCxn id="5857" idx="2"/>
            <a:endCxn id="5855" idx="0"/>
          </p:cNvCxnSpPr>
          <p:nvPr/>
        </p:nvCxnSpPr>
        <p:spPr>
          <a:xfrm rot="5400000">
            <a:off x="3355200" y="1829880"/>
            <a:ext cx="1199160" cy="1243800"/>
          </a:xfrm>
          <a:prstGeom prst="bentConnector3">
            <a:avLst>
              <a:gd name="adj1" fmla="val 49909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5861" name=""/>
          <p:cNvCxnSpPr>
            <a:stCxn id="5857" idx="2"/>
            <a:endCxn id="5853" idx="0"/>
          </p:cNvCxnSpPr>
          <p:nvPr/>
        </p:nvCxnSpPr>
        <p:spPr>
          <a:xfrm flipH="1" rot="16200000">
            <a:off x="4542480" y="1886040"/>
            <a:ext cx="1199160" cy="1131120"/>
          </a:xfrm>
          <a:prstGeom prst="bentConnector3">
            <a:avLst>
              <a:gd name="adj1" fmla="val 49909"/>
            </a:avLst>
          </a:prstGeom>
          <a:ln w="9360">
            <a:solidFill>
              <a:srgbClr val="ffffff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c57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61440" y="130320"/>
            <a:ext cx="8458200" cy="91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Total Return to Shareholders</a:t>
            </a:r>
            <a:br>
              <a:rPr sz="2600"/>
            </a:br>
            <a:r>
              <a:rPr b="0" lang="en-US" sz="20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Jan 1, 1990 to November 2000</a:t>
            </a:r>
            <a:endParaRPr b="0" lang="en-US" sz="2000" strike="noStrike" u="none">
              <a:solidFill>
                <a:srgbClr val="ffc31b"/>
              </a:solidFill>
              <a:effectLst/>
              <a:uFillTx/>
              <a:latin typeface="Arial Black"/>
            </a:endParaRPr>
          </a:p>
        </p:txBody>
      </p:sp>
      <p:grpSp>
        <p:nvGrpSpPr>
          <p:cNvPr id="25" name=""/>
          <p:cNvGrpSpPr/>
          <p:nvPr/>
        </p:nvGrpSpPr>
        <p:grpSpPr>
          <a:xfrm>
            <a:off x="39600" y="1246320"/>
            <a:ext cx="9072720" cy="5205960"/>
            <a:chOff x="39600" y="1246320"/>
            <a:chExt cx="9072720" cy="5205960"/>
          </a:xfrm>
        </p:grpSpPr>
        <p:sp>
          <p:nvSpPr>
            <p:cNvPr id="26" name=""/>
            <p:cNvSpPr/>
            <p:nvPr/>
          </p:nvSpPr>
          <p:spPr>
            <a:xfrm>
              <a:off x="725400" y="5464440"/>
              <a:ext cx="0" cy="10152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graphicFrame>
          <p:nvGraphicFramePr>
            <p:cNvPr id="27" name=""/>
            <p:cNvGraphicFramePr/>
            <p:nvPr/>
          </p:nvGraphicFramePr>
          <p:xfrm>
            <a:off x="560520" y="1292400"/>
            <a:ext cx="7864560" cy="448956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28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560520" y="1292400"/>
                      <a:ext cx="7864560" cy="44895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 useBgFill="1">
          <p:nvSpPr>
            <p:cNvPr id="29" name=""/>
            <p:cNvSpPr/>
            <p:nvPr/>
          </p:nvSpPr>
          <p:spPr>
            <a:xfrm>
              <a:off x="141840" y="4556520"/>
              <a:ext cx="478080" cy="307440"/>
            </a:xfrm>
            <a:prstGeom prst="rect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200</a:t>
              </a:r>
              <a:endPara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 useBgFill="1">
          <p:nvSpPr>
            <p:cNvPr id="30" name=""/>
            <p:cNvSpPr/>
            <p:nvPr/>
          </p:nvSpPr>
          <p:spPr>
            <a:xfrm>
              <a:off x="46080" y="1246320"/>
              <a:ext cx="577440" cy="307440"/>
            </a:xfrm>
            <a:prstGeom prst="rect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1600</a:t>
              </a:r>
              <a:endPara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 useBgFill="1">
          <p:nvSpPr>
            <p:cNvPr id="31" name=""/>
            <p:cNvSpPr/>
            <p:nvPr/>
          </p:nvSpPr>
          <p:spPr>
            <a:xfrm>
              <a:off x="46080" y="1717920"/>
              <a:ext cx="577440" cy="307440"/>
            </a:xfrm>
            <a:prstGeom prst="rect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1400</a:t>
              </a:r>
              <a:endPara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 useBgFill="1">
          <p:nvSpPr>
            <p:cNvPr id="32" name=""/>
            <p:cNvSpPr/>
            <p:nvPr/>
          </p:nvSpPr>
          <p:spPr>
            <a:xfrm>
              <a:off x="46080" y="2184480"/>
              <a:ext cx="577440" cy="307440"/>
            </a:xfrm>
            <a:prstGeom prst="rect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1200</a:t>
              </a:r>
              <a:endPara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 useBgFill="1">
          <p:nvSpPr>
            <p:cNvPr id="33" name=""/>
            <p:cNvSpPr/>
            <p:nvPr/>
          </p:nvSpPr>
          <p:spPr>
            <a:xfrm>
              <a:off x="46080" y="2667240"/>
              <a:ext cx="577440" cy="307440"/>
            </a:xfrm>
            <a:prstGeom prst="rect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1000</a:t>
              </a:r>
              <a:endPara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 useBgFill="1">
          <p:nvSpPr>
            <p:cNvPr id="34" name=""/>
            <p:cNvSpPr/>
            <p:nvPr/>
          </p:nvSpPr>
          <p:spPr>
            <a:xfrm>
              <a:off x="141840" y="3137040"/>
              <a:ext cx="478080" cy="307440"/>
            </a:xfrm>
            <a:prstGeom prst="rect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800</a:t>
              </a:r>
              <a:endPara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 useBgFill="1">
          <p:nvSpPr>
            <p:cNvPr id="35" name=""/>
            <p:cNvSpPr/>
            <p:nvPr/>
          </p:nvSpPr>
          <p:spPr>
            <a:xfrm>
              <a:off x="141840" y="3611880"/>
              <a:ext cx="478080" cy="307440"/>
            </a:xfrm>
            <a:prstGeom prst="rect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600</a:t>
              </a:r>
              <a:endPara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 useBgFill="1">
          <p:nvSpPr>
            <p:cNvPr id="36" name=""/>
            <p:cNvSpPr/>
            <p:nvPr/>
          </p:nvSpPr>
          <p:spPr>
            <a:xfrm>
              <a:off x="141840" y="4088160"/>
              <a:ext cx="478080" cy="307440"/>
            </a:xfrm>
            <a:prstGeom prst="rect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400</a:t>
              </a:r>
              <a:endPara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 useBgFill="1">
          <p:nvSpPr>
            <p:cNvPr id="37" name=""/>
            <p:cNvSpPr/>
            <p:nvPr/>
          </p:nvSpPr>
          <p:spPr>
            <a:xfrm>
              <a:off x="103680" y="5494680"/>
              <a:ext cx="537480" cy="307440"/>
            </a:xfrm>
            <a:prstGeom prst="rect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-200</a:t>
              </a:r>
              <a:endPara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 useBgFill="1">
          <p:nvSpPr>
            <p:cNvPr id="38" name=""/>
            <p:cNvSpPr/>
            <p:nvPr/>
          </p:nvSpPr>
          <p:spPr>
            <a:xfrm>
              <a:off x="39600" y="5034240"/>
              <a:ext cx="613080" cy="307440"/>
            </a:xfrm>
            <a:prstGeom prst="rect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0</a:t>
              </a:r>
              <a:endPara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5718240" y="5780160"/>
              <a:ext cx="7556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Dec 97</a:t>
              </a:r>
              <a:endPara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4951440" y="5778720"/>
              <a:ext cx="7556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Dec 96</a:t>
              </a:r>
              <a:endPara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4175280" y="5778720"/>
              <a:ext cx="7556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Dec 95</a:t>
              </a:r>
              <a:endPara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3400560" y="5783400"/>
              <a:ext cx="7556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Dec 94</a:t>
              </a:r>
              <a:endPara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2638440" y="5778720"/>
              <a:ext cx="7556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Dec 93</a:t>
              </a:r>
              <a:endPara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" name=""/>
            <p:cNvSpPr/>
            <p:nvPr/>
          </p:nvSpPr>
          <p:spPr>
            <a:xfrm>
              <a:off x="1855800" y="5780160"/>
              <a:ext cx="7556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Dec 92</a:t>
              </a:r>
              <a:endPara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1090800" y="5780160"/>
              <a:ext cx="7556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Dec 91</a:t>
              </a:r>
              <a:endPara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312840" y="5778720"/>
              <a:ext cx="7556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Dec 90</a:t>
              </a:r>
              <a:endPara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1771560" y="4672080"/>
              <a:ext cx="0" cy="493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2573280" y="4672080"/>
              <a:ext cx="0" cy="493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3367080" y="4672080"/>
              <a:ext cx="0" cy="493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4178520" y="4672080"/>
              <a:ext cx="0" cy="493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4998960" y="4672080"/>
              <a:ext cx="0" cy="493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5783400" y="4672080"/>
              <a:ext cx="0" cy="493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6585120" y="4672080"/>
              <a:ext cx="0" cy="493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7396200" y="4672080"/>
              <a:ext cx="0" cy="493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8209080" y="4672080"/>
              <a:ext cx="0" cy="493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9112320" y="4672080"/>
              <a:ext cx="0" cy="493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" name=""/>
            <p:cNvSpPr/>
            <p:nvPr/>
          </p:nvSpPr>
          <p:spPr>
            <a:xfrm>
              <a:off x="1792440" y="1665360"/>
              <a:ext cx="1272960" cy="1389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spcBef>
                  <a:spcPts val="751"/>
                </a:spcBef>
                <a:tabLst>
                  <a:tab algn="l" pos="0"/>
                  <a:tab algn="l" pos="109224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Enron Corp.</a:t>
              </a: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	</a:t>
              </a:r>
              <a:endPara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  <a:p>
              <a:pPr>
                <a:spcBef>
                  <a:spcPts val="751"/>
                </a:spcBef>
                <a:tabLst>
                  <a:tab algn="l" pos="0"/>
                  <a:tab algn="l" pos="109224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S&amp;P 500</a:t>
              </a: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	</a:t>
              </a:r>
              <a:endPara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  <a:p>
              <a:pPr>
                <a:spcBef>
                  <a:spcPts val="751"/>
                </a:spcBef>
                <a:tabLst>
                  <a:tab algn="l" pos="0"/>
                  <a:tab algn="l" pos="109224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Pipeline Avg.</a:t>
              </a: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	</a:t>
              </a:r>
              <a:endPara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  <a:p>
              <a:pPr>
                <a:spcBef>
                  <a:spcPts val="751"/>
                </a:spcBef>
                <a:tabLst>
                  <a:tab algn="l" pos="0"/>
                  <a:tab algn="l" pos="109224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Utility Avg.</a:t>
              </a: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	</a:t>
              </a:r>
              <a:endPara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  <a:p>
              <a:pPr>
                <a:spcBef>
                  <a:spcPts val="751"/>
                </a:spcBef>
                <a:tabLst>
                  <a:tab algn="l" pos="0"/>
                  <a:tab algn="l" pos="109224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E&amp;P Avg.</a:t>
              </a: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	</a:t>
              </a:r>
              <a:endPara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" name=""/>
            <p:cNvSpPr/>
            <p:nvPr/>
          </p:nvSpPr>
          <p:spPr>
            <a:xfrm>
              <a:off x="1494000" y="1832040"/>
              <a:ext cx="271440" cy="0"/>
            </a:xfrm>
            <a:prstGeom prst="line">
              <a:avLst/>
            </a:prstGeom>
            <a:ln w="28440">
              <a:solidFill>
                <a:srgbClr val="0091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" name=""/>
            <p:cNvSpPr/>
            <p:nvPr/>
          </p:nvSpPr>
          <p:spPr>
            <a:xfrm>
              <a:off x="1494000" y="2071800"/>
              <a:ext cx="271440" cy="0"/>
            </a:xfrm>
            <a:prstGeom prst="line">
              <a:avLst/>
            </a:prstGeom>
            <a:ln w="2844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" name=""/>
            <p:cNvSpPr/>
            <p:nvPr/>
          </p:nvSpPr>
          <p:spPr>
            <a:xfrm>
              <a:off x="1494000" y="2343240"/>
              <a:ext cx="271440" cy="0"/>
            </a:xfrm>
            <a:prstGeom prst="line">
              <a:avLst/>
            </a:prstGeom>
            <a:ln w="28440">
              <a:solidFill>
                <a:srgbClr val="00f0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" name=""/>
            <p:cNvSpPr/>
            <p:nvPr/>
          </p:nvSpPr>
          <p:spPr>
            <a:xfrm>
              <a:off x="1494000" y="2903760"/>
              <a:ext cx="271440" cy="0"/>
            </a:xfrm>
            <a:prstGeom prst="line">
              <a:avLst/>
            </a:prstGeom>
            <a:ln w="2844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" name=""/>
            <p:cNvSpPr/>
            <p:nvPr/>
          </p:nvSpPr>
          <p:spPr>
            <a:xfrm>
              <a:off x="1494000" y="2621160"/>
              <a:ext cx="271440" cy="0"/>
            </a:xfrm>
            <a:prstGeom prst="line">
              <a:avLst/>
            </a:prstGeom>
            <a:ln w="28440">
              <a:solidFill>
                <a:srgbClr val="fc022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" name=""/>
            <p:cNvSpPr/>
            <p:nvPr/>
          </p:nvSpPr>
          <p:spPr>
            <a:xfrm>
              <a:off x="1386000" y="1698840"/>
              <a:ext cx="2071800" cy="1496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" name=""/>
            <p:cNvSpPr/>
            <p:nvPr/>
          </p:nvSpPr>
          <p:spPr>
            <a:xfrm>
              <a:off x="2819520" y="1665360"/>
              <a:ext cx="655200" cy="1389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r"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1383%</a:t>
              </a:r>
              <a:endPara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  <a:p>
              <a:pPr algn="r"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400%</a:t>
              </a:r>
              <a:endPara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  <a:p>
              <a:pPr algn="r"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466%</a:t>
              </a:r>
              <a:endPara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  <a:p>
              <a:pPr algn="r"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291%</a:t>
              </a:r>
              <a:endPara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  <a:p>
              <a:pPr algn="r"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174%</a:t>
              </a:r>
              <a:endPara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" name=""/>
            <p:cNvSpPr/>
            <p:nvPr/>
          </p:nvSpPr>
          <p:spPr>
            <a:xfrm>
              <a:off x="1071720" y="1546560"/>
              <a:ext cx="2800080" cy="1657080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" name=""/>
            <p:cNvSpPr/>
            <p:nvPr/>
          </p:nvSpPr>
          <p:spPr>
            <a:xfrm>
              <a:off x="8026560" y="5775480"/>
              <a:ext cx="76536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Nov 00</a:t>
              </a:r>
              <a:endPara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" name=""/>
            <p:cNvSpPr/>
            <p:nvPr/>
          </p:nvSpPr>
          <p:spPr>
            <a:xfrm>
              <a:off x="8412120" y="5664600"/>
              <a:ext cx="0" cy="3780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" name=""/>
            <p:cNvSpPr/>
            <p:nvPr/>
          </p:nvSpPr>
          <p:spPr>
            <a:xfrm>
              <a:off x="7269120" y="5775480"/>
              <a:ext cx="7556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Dec 99</a:t>
              </a:r>
              <a:endPara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" name=""/>
            <p:cNvSpPr/>
            <p:nvPr/>
          </p:nvSpPr>
          <p:spPr>
            <a:xfrm>
              <a:off x="6494400" y="5780160"/>
              <a:ext cx="7556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Dec 98</a:t>
              </a:r>
              <a:endPara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" name=""/>
            <p:cNvSpPr/>
            <p:nvPr/>
          </p:nvSpPr>
          <p:spPr>
            <a:xfrm>
              <a:off x="120600" y="6205680"/>
              <a:ext cx="25146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Note: Calculated to November 17, 2000</a:t>
              </a:r>
              <a:endPara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c57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2" name=""/>
          <p:cNvSpPr/>
          <p:nvPr/>
        </p:nvSpPr>
        <p:spPr>
          <a:xfrm>
            <a:off x="4470480" y="3510000"/>
            <a:ext cx="218880" cy="10285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63" name=""/>
          <p:cNvSpPr/>
          <p:nvPr/>
        </p:nvSpPr>
        <p:spPr>
          <a:xfrm>
            <a:off x="3884760" y="1341360"/>
            <a:ext cx="1396800" cy="30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Applications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5864" name=""/>
          <p:cNvGrpSpPr/>
          <p:nvPr/>
        </p:nvGrpSpPr>
        <p:grpSpPr>
          <a:xfrm>
            <a:off x="2047680" y="2274840"/>
            <a:ext cx="5059080" cy="1253880"/>
            <a:chOff x="2047680" y="2274840"/>
            <a:chExt cx="5059080" cy="1253880"/>
          </a:xfrm>
        </p:grpSpPr>
        <p:sp>
          <p:nvSpPr>
            <p:cNvPr id="5865" name=""/>
            <p:cNvSpPr/>
            <p:nvPr/>
          </p:nvSpPr>
          <p:spPr>
            <a:xfrm>
              <a:off x="4578840" y="3328920"/>
              <a:ext cx="0" cy="16668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66" name=""/>
            <p:cNvSpPr/>
            <p:nvPr/>
          </p:nvSpPr>
          <p:spPr>
            <a:xfrm>
              <a:off x="3390840" y="3328920"/>
              <a:ext cx="0" cy="16668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67" name=""/>
            <p:cNvSpPr/>
            <p:nvPr/>
          </p:nvSpPr>
          <p:spPr>
            <a:xfrm rot="10800000">
              <a:off x="2047680" y="3111120"/>
              <a:ext cx="5059080" cy="399960"/>
            </a:xfrm>
            <a:custGeom>
              <a:avLst/>
              <a:gdLst/>
              <a:ahLst/>
              <a:rect l="l" t="t" r="r" b="b"/>
              <a:pathLst>
                <a:path w="4217" h="252">
                  <a:moveTo>
                    <a:pt x="0" y="227"/>
                  </a:moveTo>
                  <a:lnTo>
                    <a:pt x="0" y="0"/>
                  </a:lnTo>
                  <a:lnTo>
                    <a:pt x="4217" y="0"/>
                  </a:lnTo>
                  <a:lnTo>
                    <a:pt x="4217" y="252"/>
                  </a:lnTo>
                </a:path>
              </a:pathLst>
            </a:custGeom>
            <a:noFill/>
            <a:ln w="381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68" name=""/>
            <p:cNvSpPr/>
            <p:nvPr/>
          </p:nvSpPr>
          <p:spPr>
            <a:xfrm>
              <a:off x="5886360" y="3328920"/>
              <a:ext cx="0" cy="16668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5869" name=""/>
            <p:cNvGrpSpPr/>
            <p:nvPr/>
          </p:nvGrpSpPr>
          <p:grpSpPr>
            <a:xfrm>
              <a:off x="2688480" y="2274840"/>
              <a:ext cx="3804840" cy="1253880"/>
              <a:chOff x="2688480" y="2274840"/>
              <a:chExt cx="3804840" cy="1253880"/>
            </a:xfrm>
          </p:grpSpPr>
          <p:sp>
            <p:nvSpPr>
              <p:cNvPr id="5870" name=""/>
              <p:cNvSpPr/>
              <p:nvPr/>
            </p:nvSpPr>
            <p:spPr>
              <a:xfrm>
                <a:off x="2688480" y="2274840"/>
                <a:ext cx="0" cy="1253880"/>
              </a:xfrm>
              <a:prstGeom prst="line">
                <a:avLst/>
              </a:prstGeom>
              <a:ln w="3816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871" name=""/>
              <p:cNvSpPr/>
              <p:nvPr/>
            </p:nvSpPr>
            <p:spPr>
              <a:xfrm>
                <a:off x="3977640" y="2274840"/>
                <a:ext cx="0" cy="1253880"/>
              </a:xfrm>
              <a:prstGeom prst="line">
                <a:avLst/>
              </a:prstGeom>
              <a:ln w="3816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872" name=""/>
              <p:cNvSpPr/>
              <p:nvPr/>
            </p:nvSpPr>
            <p:spPr>
              <a:xfrm>
                <a:off x="5241960" y="2274840"/>
                <a:ext cx="0" cy="1253880"/>
              </a:xfrm>
              <a:prstGeom prst="line">
                <a:avLst/>
              </a:prstGeom>
              <a:ln w="3816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873" name=""/>
              <p:cNvSpPr/>
              <p:nvPr/>
            </p:nvSpPr>
            <p:spPr>
              <a:xfrm>
                <a:off x="6493320" y="2274840"/>
                <a:ext cx="0" cy="1253880"/>
              </a:xfrm>
              <a:prstGeom prst="line">
                <a:avLst/>
              </a:prstGeom>
              <a:ln w="3816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5874" name=""/>
          <p:cNvSpPr/>
          <p:nvPr/>
        </p:nvSpPr>
        <p:spPr>
          <a:xfrm>
            <a:off x="2125800" y="1682640"/>
            <a:ext cx="1004760" cy="623880"/>
          </a:xfrm>
          <a:prstGeom prst="rect">
            <a:avLst/>
          </a:prstGeom>
          <a:gradFill rotWithShape="0">
            <a:gsLst>
              <a:gs pos="0">
                <a:srgbClr val="ffc31b"/>
              </a:gs>
              <a:gs pos="50000">
                <a:srgbClr val="000000"/>
              </a:gs>
              <a:gs pos="100000">
                <a:srgbClr val="ffc31b"/>
              </a:gs>
            </a:gsLst>
            <a:lin ang="10800000"/>
          </a:gradFill>
          <a:ln w="12600">
            <a:solidFill>
              <a:srgbClr val="c0c0c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75" name=""/>
          <p:cNvSpPr/>
          <p:nvPr/>
        </p:nvSpPr>
        <p:spPr>
          <a:xfrm>
            <a:off x="3417840" y="1682640"/>
            <a:ext cx="1006560" cy="623880"/>
          </a:xfrm>
          <a:prstGeom prst="rect">
            <a:avLst/>
          </a:prstGeom>
          <a:gradFill rotWithShape="0">
            <a:gsLst>
              <a:gs pos="0">
                <a:srgbClr val="ffc31b"/>
              </a:gs>
              <a:gs pos="50000">
                <a:srgbClr val="000000"/>
              </a:gs>
              <a:gs pos="100000">
                <a:srgbClr val="ffc31b"/>
              </a:gs>
            </a:gsLst>
            <a:lin ang="10800000"/>
          </a:gradFill>
          <a:ln w="12600">
            <a:solidFill>
              <a:srgbClr val="c0c0c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76" name=""/>
          <p:cNvSpPr/>
          <p:nvPr/>
        </p:nvSpPr>
        <p:spPr>
          <a:xfrm>
            <a:off x="4680000" y="1682640"/>
            <a:ext cx="1006560" cy="623880"/>
          </a:xfrm>
          <a:prstGeom prst="rect">
            <a:avLst/>
          </a:prstGeom>
          <a:gradFill rotWithShape="0">
            <a:gsLst>
              <a:gs pos="0">
                <a:srgbClr val="ffc31b"/>
              </a:gs>
              <a:gs pos="50000">
                <a:srgbClr val="000000"/>
              </a:gs>
              <a:gs pos="100000">
                <a:srgbClr val="ffc31b"/>
              </a:gs>
            </a:gsLst>
            <a:lin ang="10800000"/>
          </a:gradFill>
          <a:ln w="12600">
            <a:solidFill>
              <a:srgbClr val="c0c0c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77" name=""/>
          <p:cNvSpPr/>
          <p:nvPr/>
        </p:nvSpPr>
        <p:spPr>
          <a:xfrm>
            <a:off x="5923080" y="1682640"/>
            <a:ext cx="1004760" cy="623880"/>
          </a:xfrm>
          <a:prstGeom prst="rect">
            <a:avLst/>
          </a:prstGeom>
          <a:gradFill rotWithShape="0">
            <a:gsLst>
              <a:gs pos="0">
                <a:srgbClr val="ffc31b"/>
              </a:gs>
              <a:gs pos="50000">
                <a:srgbClr val="000000"/>
              </a:gs>
              <a:gs pos="100000">
                <a:srgbClr val="ffc31b"/>
              </a:gs>
            </a:gsLst>
            <a:lin ang="10800000"/>
          </a:gradFill>
          <a:ln w="12600">
            <a:solidFill>
              <a:srgbClr val="c0c0c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78" name=""/>
          <p:cNvSpPr/>
          <p:nvPr/>
        </p:nvSpPr>
        <p:spPr>
          <a:xfrm>
            <a:off x="2088720" y="1755720"/>
            <a:ext cx="1080360" cy="48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Utility Facility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Operations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&amp; Management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79" name=""/>
          <p:cNvSpPr/>
          <p:nvPr/>
        </p:nvSpPr>
        <p:spPr>
          <a:xfrm>
            <a:off x="3455280" y="1819440"/>
            <a:ext cx="93276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Outsourcing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80" name=""/>
          <p:cNvSpPr/>
          <p:nvPr/>
        </p:nvSpPr>
        <p:spPr>
          <a:xfrm>
            <a:off x="4707720" y="1755720"/>
            <a:ext cx="954000" cy="48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Fuel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Management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Services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81" name=""/>
          <p:cNvSpPr/>
          <p:nvPr/>
        </p:nvSpPr>
        <p:spPr>
          <a:xfrm>
            <a:off x="5960160" y="1819440"/>
            <a:ext cx="93960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eCommerce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Applications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82" name=""/>
          <p:cNvSpPr/>
          <p:nvPr/>
        </p:nvSpPr>
        <p:spPr>
          <a:xfrm flipV="1">
            <a:off x="3743280" y="5729400"/>
            <a:ext cx="279360" cy="846000"/>
          </a:xfrm>
          <a:prstGeom prst="downArrow">
            <a:avLst>
              <a:gd name="adj1" fmla="val 50000"/>
              <a:gd name="adj2" fmla="val 75709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83" name=""/>
          <p:cNvSpPr/>
          <p:nvPr/>
        </p:nvSpPr>
        <p:spPr>
          <a:xfrm flipV="1">
            <a:off x="4451400" y="5729400"/>
            <a:ext cx="279360" cy="846000"/>
          </a:xfrm>
          <a:prstGeom prst="downArrow">
            <a:avLst>
              <a:gd name="adj1" fmla="val 50000"/>
              <a:gd name="adj2" fmla="val 75709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84" name=""/>
          <p:cNvSpPr/>
          <p:nvPr/>
        </p:nvSpPr>
        <p:spPr>
          <a:xfrm flipV="1">
            <a:off x="5170320" y="5729400"/>
            <a:ext cx="279720" cy="846000"/>
          </a:xfrm>
          <a:prstGeom prst="downArrow">
            <a:avLst>
              <a:gd name="adj1" fmla="val 50000"/>
              <a:gd name="adj2" fmla="val 75611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85" name=""/>
          <p:cNvSpPr/>
          <p:nvPr/>
        </p:nvSpPr>
        <p:spPr>
          <a:xfrm flipV="1">
            <a:off x="3743280" y="4675320"/>
            <a:ext cx="279360" cy="846000"/>
          </a:xfrm>
          <a:prstGeom prst="downArrow">
            <a:avLst>
              <a:gd name="adj1" fmla="val 50000"/>
              <a:gd name="adj2" fmla="val 75709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86" name=""/>
          <p:cNvSpPr/>
          <p:nvPr/>
        </p:nvSpPr>
        <p:spPr>
          <a:xfrm flipV="1">
            <a:off x="4451400" y="4675320"/>
            <a:ext cx="279360" cy="846000"/>
          </a:xfrm>
          <a:prstGeom prst="downArrow">
            <a:avLst>
              <a:gd name="adj1" fmla="val 50000"/>
              <a:gd name="adj2" fmla="val 75709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87" name=""/>
          <p:cNvSpPr/>
          <p:nvPr/>
        </p:nvSpPr>
        <p:spPr>
          <a:xfrm flipV="1">
            <a:off x="5170320" y="4675320"/>
            <a:ext cx="279720" cy="846000"/>
          </a:xfrm>
          <a:prstGeom prst="downArrow">
            <a:avLst>
              <a:gd name="adj1" fmla="val 50000"/>
              <a:gd name="adj2" fmla="val 75611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88" name=""/>
          <p:cNvSpPr/>
          <p:nvPr/>
        </p:nvSpPr>
        <p:spPr>
          <a:xfrm>
            <a:off x="3297240" y="6033960"/>
            <a:ext cx="2624040" cy="623880"/>
          </a:xfrm>
          <a:prstGeom prst="rect">
            <a:avLst/>
          </a:prstGeom>
          <a:gradFill rotWithShape="0">
            <a:gsLst>
              <a:gs pos="0">
                <a:srgbClr val="ffc31b"/>
              </a:gs>
              <a:gs pos="50000">
                <a:srgbClr val="000000"/>
              </a:gs>
              <a:gs pos="100000">
                <a:srgbClr val="ffc31b"/>
              </a:gs>
            </a:gsLst>
            <a:lin ang="10800000"/>
          </a:gra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89" name=""/>
          <p:cNvSpPr/>
          <p:nvPr/>
        </p:nvSpPr>
        <p:spPr>
          <a:xfrm>
            <a:off x="3662280" y="6218280"/>
            <a:ext cx="1924200" cy="32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Physical Assets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90" name=""/>
          <p:cNvSpPr/>
          <p:nvPr/>
        </p:nvSpPr>
        <p:spPr>
          <a:xfrm>
            <a:off x="3297240" y="5005440"/>
            <a:ext cx="2624040" cy="623880"/>
          </a:xfrm>
          <a:prstGeom prst="rect">
            <a:avLst/>
          </a:prstGeom>
          <a:solidFill>
            <a:srgbClr val="0099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91" name=""/>
          <p:cNvSpPr/>
          <p:nvPr/>
        </p:nvSpPr>
        <p:spPr>
          <a:xfrm>
            <a:off x="3625920" y="5162400"/>
            <a:ext cx="1987560" cy="32544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Contract Access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92" name=""/>
          <p:cNvSpPr/>
          <p:nvPr/>
        </p:nvSpPr>
        <p:spPr>
          <a:xfrm>
            <a:off x="3297240" y="3954600"/>
            <a:ext cx="2624040" cy="623880"/>
          </a:xfrm>
          <a:prstGeom prst="rect">
            <a:avLst/>
          </a:prstGeom>
          <a:gradFill rotWithShape="0">
            <a:gsLst>
              <a:gs pos="0">
                <a:srgbClr val="ffc31b"/>
              </a:gs>
              <a:gs pos="50000">
                <a:srgbClr val="000000"/>
              </a:gs>
              <a:gs pos="100000">
                <a:srgbClr val="ffc31b"/>
              </a:gs>
            </a:gsLst>
            <a:lin ang="10800000"/>
          </a:gra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93" name=""/>
          <p:cNvSpPr/>
          <p:nvPr/>
        </p:nvSpPr>
        <p:spPr>
          <a:xfrm>
            <a:off x="3733920" y="4133880"/>
            <a:ext cx="1771560" cy="32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 Making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94" name=""/>
          <p:cNvSpPr/>
          <p:nvPr/>
        </p:nvSpPr>
        <p:spPr>
          <a:xfrm>
            <a:off x="1558800" y="2671920"/>
            <a:ext cx="1006560" cy="623880"/>
          </a:xfrm>
          <a:prstGeom prst="rect">
            <a:avLst/>
          </a:prstGeom>
          <a:solidFill>
            <a:srgbClr val="0099ff"/>
          </a:solidFill>
          <a:ln w="12600">
            <a:solidFill>
              <a:srgbClr val="c0c0c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95" name=""/>
          <p:cNvSpPr/>
          <p:nvPr/>
        </p:nvSpPr>
        <p:spPr>
          <a:xfrm>
            <a:off x="2832120" y="2671920"/>
            <a:ext cx="1008000" cy="623880"/>
          </a:xfrm>
          <a:prstGeom prst="rect">
            <a:avLst/>
          </a:prstGeom>
          <a:solidFill>
            <a:srgbClr val="0099ff"/>
          </a:solidFill>
          <a:ln w="12600">
            <a:solidFill>
              <a:srgbClr val="c0c0c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96" name=""/>
          <p:cNvSpPr/>
          <p:nvPr/>
        </p:nvSpPr>
        <p:spPr>
          <a:xfrm>
            <a:off x="4106880" y="2671920"/>
            <a:ext cx="1004760" cy="623880"/>
          </a:xfrm>
          <a:prstGeom prst="rect">
            <a:avLst/>
          </a:prstGeom>
          <a:solidFill>
            <a:srgbClr val="0099ff"/>
          </a:solidFill>
          <a:ln w="12600">
            <a:solidFill>
              <a:srgbClr val="c0c0c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97" name=""/>
          <p:cNvSpPr/>
          <p:nvPr/>
        </p:nvSpPr>
        <p:spPr>
          <a:xfrm>
            <a:off x="5365800" y="2671920"/>
            <a:ext cx="1004760" cy="623880"/>
          </a:xfrm>
          <a:prstGeom prst="rect">
            <a:avLst/>
          </a:prstGeom>
          <a:solidFill>
            <a:srgbClr val="0099ff"/>
          </a:solidFill>
          <a:ln w="12600">
            <a:solidFill>
              <a:srgbClr val="c0c0c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98" name=""/>
          <p:cNvSpPr/>
          <p:nvPr/>
        </p:nvSpPr>
        <p:spPr>
          <a:xfrm>
            <a:off x="6622920" y="2671920"/>
            <a:ext cx="1006560" cy="623880"/>
          </a:xfrm>
          <a:prstGeom prst="rect">
            <a:avLst/>
          </a:prstGeom>
          <a:solidFill>
            <a:srgbClr val="0099ff"/>
          </a:solidFill>
          <a:ln w="12600">
            <a:solidFill>
              <a:srgbClr val="c0c0c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99" name=""/>
          <p:cNvSpPr/>
          <p:nvPr/>
        </p:nvSpPr>
        <p:spPr>
          <a:xfrm>
            <a:off x="1445760" y="2809800"/>
            <a:ext cx="12214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Physical Delivery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Contracts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00" name=""/>
          <p:cNvSpPr/>
          <p:nvPr/>
        </p:nvSpPr>
        <p:spPr>
          <a:xfrm>
            <a:off x="2866320" y="2744640"/>
            <a:ext cx="954000" cy="48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Price Risk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Management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Contracts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01" name=""/>
          <p:cNvSpPr/>
          <p:nvPr/>
        </p:nvSpPr>
        <p:spPr>
          <a:xfrm>
            <a:off x="4196160" y="2809800"/>
            <a:ext cx="8272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Settlement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Services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02" name=""/>
          <p:cNvSpPr/>
          <p:nvPr/>
        </p:nvSpPr>
        <p:spPr>
          <a:xfrm>
            <a:off x="5264280" y="2808360"/>
            <a:ext cx="12074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Peaking &amp; 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Storage Services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03" name=""/>
          <p:cNvSpPr/>
          <p:nvPr/>
        </p:nvSpPr>
        <p:spPr>
          <a:xfrm>
            <a:off x="6835680" y="2873520"/>
            <a:ext cx="658800" cy="2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Finance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04" name="PlaceHolder 1"/>
          <p:cNvSpPr>
            <a:spLocks noGrp="1"/>
          </p:cNvSpPr>
          <p:nvPr>
            <p:ph type="title"/>
          </p:nvPr>
        </p:nvSpPr>
        <p:spPr>
          <a:xfrm>
            <a:off x="350640" y="433440"/>
            <a:ext cx="6538680" cy="80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The Energy Network Model</a:t>
            </a:r>
            <a:endParaRPr b="0" lang="en-US" sz="2600" strike="noStrike" u="none">
              <a:solidFill>
                <a:srgbClr val="ffc31b"/>
              </a:solidFill>
              <a:effectLst/>
              <a:uFillTx/>
              <a:latin typeface="Arial Blac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c57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5" name=""/>
          <p:cNvSpPr/>
          <p:nvPr/>
        </p:nvSpPr>
        <p:spPr>
          <a:xfrm>
            <a:off x="6195960" y="3711600"/>
            <a:ext cx="1847880" cy="1125360"/>
          </a:xfrm>
          <a:prstGeom prst="bevel">
            <a:avLst>
              <a:gd name="adj" fmla="val 12500"/>
            </a:avLst>
          </a:pr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06" name=""/>
          <p:cNvSpPr/>
          <p:nvPr/>
        </p:nvSpPr>
        <p:spPr>
          <a:xfrm>
            <a:off x="6195960" y="5388120"/>
            <a:ext cx="1847880" cy="1125360"/>
          </a:xfrm>
          <a:prstGeom prst="bevel">
            <a:avLst>
              <a:gd name="adj" fmla="val 12500"/>
            </a:avLst>
          </a:pr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07" name=""/>
          <p:cNvSpPr/>
          <p:nvPr/>
        </p:nvSpPr>
        <p:spPr>
          <a:xfrm>
            <a:off x="6195960" y="2155680"/>
            <a:ext cx="1847880" cy="1125720"/>
          </a:xfrm>
          <a:prstGeom prst="bevel">
            <a:avLst>
              <a:gd name="adj" fmla="val 12500"/>
            </a:avLst>
          </a:pr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08" name=""/>
          <p:cNvSpPr/>
          <p:nvPr/>
        </p:nvSpPr>
        <p:spPr>
          <a:xfrm>
            <a:off x="892080" y="1422360"/>
            <a:ext cx="1513080" cy="64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Traditional Suppliers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09" name=""/>
          <p:cNvSpPr/>
          <p:nvPr/>
        </p:nvSpPr>
        <p:spPr>
          <a:xfrm>
            <a:off x="3787920" y="5389560"/>
            <a:ext cx="1082520" cy="1109520"/>
          </a:xfrm>
          <a:custGeom>
            <a:avLst/>
            <a:gdLst/>
            <a:ahLst/>
            <a:rect l="l" t="t" r="r" b="b"/>
            <a:pathLst>
              <a:path w="600" h="654">
                <a:moveTo>
                  <a:pt x="0" y="62"/>
                </a:moveTo>
                <a:lnTo>
                  <a:pt x="0" y="654"/>
                </a:lnTo>
                <a:lnTo>
                  <a:pt x="600" y="654"/>
                </a:lnTo>
                <a:lnTo>
                  <a:pt x="600" y="0"/>
                </a:lnTo>
                <a:lnTo>
                  <a:pt x="0" y="62"/>
                </a:lnTo>
                <a:close/>
              </a:path>
            </a:pathLst>
          </a:custGeom>
          <a:solidFill>
            <a:srgbClr val="6699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10" name=""/>
          <p:cNvSpPr/>
          <p:nvPr/>
        </p:nvSpPr>
        <p:spPr>
          <a:xfrm>
            <a:off x="3787920" y="4713120"/>
            <a:ext cx="1082520" cy="1173240"/>
          </a:xfrm>
          <a:custGeom>
            <a:avLst/>
            <a:gdLst/>
            <a:ahLst/>
            <a:rect l="l" t="t" r="r" b="b"/>
            <a:pathLst>
              <a:path w="600" h="690">
                <a:moveTo>
                  <a:pt x="0" y="0"/>
                </a:moveTo>
                <a:lnTo>
                  <a:pt x="0" y="505"/>
                </a:lnTo>
                <a:lnTo>
                  <a:pt x="141" y="516"/>
                </a:lnTo>
                <a:cubicBezTo>
                  <a:pt x="141" y="516"/>
                  <a:pt x="170" y="513"/>
                  <a:pt x="177" y="543"/>
                </a:cubicBezTo>
                <a:cubicBezTo>
                  <a:pt x="177" y="572"/>
                  <a:pt x="160" y="594"/>
                  <a:pt x="160" y="594"/>
                </a:cubicBezTo>
                <a:cubicBezTo>
                  <a:pt x="160" y="594"/>
                  <a:pt x="146" y="618"/>
                  <a:pt x="153" y="639"/>
                </a:cubicBezTo>
                <a:cubicBezTo>
                  <a:pt x="158" y="666"/>
                  <a:pt x="184" y="677"/>
                  <a:pt x="184" y="677"/>
                </a:cubicBezTo>
                <a:cubicBezTo>
                  <a:pt x="184" y="677"/>
                  <a:pt x="230" y="690"/>
                  <a:pt x="270" y="684"/>
                </a:cubicBezTo>
                <a:cubicBezTo>
                  <a:pt x="308" y="683"/>
                  <a:pt x="330" y="666"/>
                  <a:pt x="330" y="666"/>
                </a:cubicBezTo>
                <a:cubicBezTo>
                  <a:pt x="344" y="656"/>
                  <a:pt x="356" y="643"/>
                  <a:pt x="354" y="625"/>
                </a:cubicBezTo>
                <a:cubicBezTo>
                  <a:pt x="352" y="607"/>
                  <a:pt x="325" y="576"/>
                  <a:pt x="320" y="560"/>
                </a:cubicBezTo>
                <a:cubicBezTo>
                  <a:pt x="320" y="560"/>
                  <a:pt x="314" y="545"/>
                  <a:pt x="322" y="528"/>
                </a:cubicBezTo>
                <a:cubicBezTo>
                  <a:pt x="338" y="510"/>
                  <a:pt x="356" y="509"/>
                  <a:pt x="356" y="509"/>
                </a:cubicBezTo>
                <a:lnTo>
                  <a:pt x="600" y="514"/>
                </a:lnTo>
                <a:lnTo>
                  <a:pt x="600" y="22"/>
                </a:lnTo>
                <a:lnTo>
                  <a:pt x="0" y="0"/>
                </a:lnTo>
                <a:close/>
              </a:path>
            </a:pathLst>
          </a:custGeom>
          <a:solidFill>
            <a:srgbClr val="6699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11" name=""/>
          <p:cNvSpPr/>
          <p:nvPr/>
        </p:nvSpPr>
        <p:spPr>
          <a:xfrm>
            <a:off x="3787920" y="3878280"/>
            <a:ext cx="1082520" cy="1195200"/>
          </a:xfrm>
          <a:custGeom>
            <a:avLst/>
            <a:gdLst/>
            <a:ahLst/>
            <a:rect l="l" t="t" r="r" b="b"/>
            <a:pathLst>
              <a:path w="602" h="704">
                <a:moveTo>
                  <a:pt x="0" y="63"/>
                </a:moveTo>
                <a:lnTo>
                  <a:pt x="0" y="522"/>
                </a:lnTo>
                <a:lnTo>
                  <a:pt x="143" y="536"/>
                </a:lnTo>
                <a:cubicBezTo>
                  <a:pt x="143" y="536"/>
                  <a:pt x="173" y="545"/>
                  <a:pt x="180" y="564"/>
                </a:cubicBezTo>
                <a:cubicBezTo>
                  <a:pt x="187" y="575"/>
                  <a:pt x="192" y="588"/>
                  <a:pt x="184" y="601"/>
                </a:cubicBezTo>
                <a:cubicBezTo>
                  <a:pt x="181" y="612"/>
                  <a:pt x="165" y="618"/>
                  <a:pt x="162" y="630"/>
                </a:cubicBezTo>
                <a:cubicBezTo>
                  <a:pt x="154" y="651"/>
                  <a:pt x="162" y="664"/>
                  <a:pt x="168" y="675"/>
                </a:cubicBezTo>
                <a:cubicBezTo>
                  <a:pt x="168" y="675"/>
                  <a:pt x="176" y="689"/>
                  <a:pt x="196" y="696"/>
                </a:cubicBezTo>
                <a:cubicBezTo>
                  <a:pt x="228" y="704"/>
                  <a:pt x="264" y="702"/>
                  <a:pt x="264" y="702"/>
                </a:cubicBezTo>
                <a:cubicBezTo>
                  <a:pt x="264" y="702"/>
                  <a:pt x="312" y="701"/>
                  <a:pt x="342" y="678"/>
                </a:cubicBezTo>
                <a:cubicBezTo>
                  <a:pt x="361" y="660"/>
                  <a:pt x="361" y="639"/>
                  <a:pt x="362" y="634"/>
                </a:cubicBezTo>
                <a:cubicBezTo>
                  <a:pt x="360" y="619"/>
                  <a:pt x="333" y="600"/>
                  <a:pt x="327" y="586"/>
                </a:cubicBezTo>
                <a:cubicBezTo>
                  <a:pt x="321" y="572"/>
                  <a:pt x="320" y="561"/>
                  <a:pt x="326" y="552"/>
                </a:cubicBezTo>
                <a:cubicBezTo>
                  <a:pt x="336" y="529"/>
                  <a:pt x="362" y="531"/>
                  <a:pt x="362" y="531"/>
                </a:cubicBezTo>
                <a:lnTo>
                  <a:pt x="602" y="540"/>
                </a:lnTo>
                <a:lnTo>
                  <a:pt x="602" y="0"/>
                </a:lnTo>
                <a:lnTo>
                  <a:pt x="0" y="63"/>
                </a:lnTo>
                <a:close/>
              </a:path>
            </a:pathLst>
          </a:custGeom>
          <a:solidFill>
            <a:srgbClr val="6699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12" name=""/>
          <p:cNvSpPr/>
          <p:nvPr/>
        </p:nvSpPr>
        <p:spPr>
          <a:xfrm>
            <a:off x="3787920" y="2687760"/>
            <a:ext cx="1083960" cy="1573200"/>
          </a:xfrm>
          <a:custGeom>
            <a:avLst/>
            <a:gdLst/>
            <a:ahLst/>
            <a:rect l="l" t="t" r="r" b="b"/>
            <a:pathLst>
              <a:path w="599" h="927">
                <a:moveTo>
                  <a:pt x="0" y="0"/>
                </a:moveTo>
                <a:lnTo>
                  <a:pt x="0" y="774"/>
                </a:lnTo>
                <a:lnTo>
                  <a:pt x="148" y="771"/>
                </a:lnTo>
                <a:cubicBezTo>
                  <a:pt x="148" y="771"/>
                  <a:pt x="172" y="769"/>
                  <a:pt x="184" y="781"/>
                </a:cubicBezTo>
                <a:cubicBezTo>
                  <a:pt x="190" y="793"/>
                  <a:pt x="187" y="807"/>
                  <a:pt x="187" y="807"/>
                </a:cubicBezTo>
                <a:lnTo>
                  <a:pt x="163" y="846"/>
                </a:lnTo>
                <a:cubicBezTo>
                  <a:pt x="159" y="860"/>
                  <a:pt x="157" y="877"/>
                  <a:pt x="165" y="889"/>
                </a:cubicBezTo>
                <a:cubicBezTo>
                  <a:pt x="180" y="906"/>
                  <a:pt x="208" y="917"/>
                  <a:pt x="208" y="917"/>
                </a:cubicBezTo>
                <a:cubicBezTo>
                  <a:pt x="224" y="927"/>
                  <a:pt x="257" y="926"/>
                  <a:pt x="257" y="926"/>
                </a:cubicBezTo>
                <a:cubicBezTo>
                  <a:pt x="307" y="924"/>
                  <a:pt x="330" y="894"/>
                  <a:pt x="330" y="894"/>
                </a:cubicBezTo>
                <a:cubicBezTo>
                  <a:pt x="345" y="882"/>
                  <a:pt x="350" y="864"/>
                  <a:pt x="345" y="848"/>
                </a:cubicBezTo>
                <a:cubicBezTo>
                  <a:pt x="334" y="826"/>
                  <a:pt x="312" y="805"/>
                  <a:pt x="312" y="805"/>
                </a:cubicBezTo>
                <a:cubicBezTo>
                  <a:pt x="305" y="793"/>
                  <a:pt x="297" y="799"/>
                  <a:pt x="300" y="778"/>
                </a:cubicBezTo>
                <a:cubicBezTo>
                  <a:pt x="300" y="764"/>
                  <a:pt x="321" y="761"/>
                  <a:pt x="321" y="761"/>
                </a:cubicBezTo>
                <a:lnTo>
                  <a:pt x="599" y="752"/>
                </a:lnTo>
                <a:lnTo>
                  <a:pt x="599" y="3"/>
                </a:lnTo>
                <a:lnTo>
                  <a:pt x="0" y="0"/>
                </a:lnTo>
                <a:close/>
              </a:path>
            </a:pathLst>
          </a:custGeom>
          <a:solidFill>
            <a:srgbClr val="6699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13" name=""/>
          <p:cNvSpPr/>
          <p:nvPr/>
        </p:nvSpPr>
        <p:spPr>
          <a:xfrm>
            <a:off x="3787920" y="2170080"/>
            <a:ext cx="1082520" cy="938160"/>
          </a:xfrm>
          <a:custGeom>
            <a:avLst/>
            <a:gdLst/>
            <a:ahLst/>
            <a:rect l="l" t="t" r="r" b="b"/>
            <a:pathLst>
              <a:path w="597" h="552">
                <a:moveTo>
                  <a:pt x="0" y="0"/>
                </a:moveTo>
                <a:lnTo>
                  <a:pt x="0" y="516"/>
                </a:lnTo>
                <a:lnTo>
                  <a:pt x="180" y="503"/>
                </a:lnTo>
                <a:cubicBezTo>
                  <a:pt x="216" y="498"/>
                  <a:pt x="209" y="496"/>
                  <a:pt x="216" y="488"/>
                </a:cubicBezTo>
                <a:cubicBezTo>
                  <a:pt x="225" y="482"/>
                  <a:pt x="231" y="465"/>
                  <a:pt x="225" y="455"/>
                </a:cubicBezTo>
                <a:cubicBezTo>
                  <a:pt x="223" y="426"/>
                  <a:pt x="205" y="426"/>
                  <a:pt x="213" y="393"/>
                </a:cubicBezTo>
                <a:cubicBezTo>
                  <a:pt x="217" y="369"/>
                  <a:pt x="237" y="360"/>
                  <a:pt x="237" y="360"/>
                </a:cubicBezTo>
                <a:cubicBezTo>
                  <a:pt x="253" y="352"/>
                  <a:pt x="273" y="339"/>
                  <a:pt x="307" y="343"/>
                </a:cubicBezTo>
                <a:cubicBezTo>
                  <a:pt x="352" y="346"/>
                  <a:pt x="363" y="358"/>
                  <a:pt x="379" y="369"/>
                </a:cubicBezTo>
                <a:cubicBezTo>
                  <a:pt x="395" y="380"/>
                  <a:pt x="399" y="393"/>
                  <a:pt x="400" y="407"/>
                </a:cubicBezTo>
                <a:cubicBezTo>
                  <a:pt x="402" y="423"/>
                  <a:pt x="401" y="436"/>
                  <a:pt x="387" y="451"/>
                </a:cubicBezTo>
                <a:cubicBezTo>
                  <a:pt x="353" y="468"/>
                  <a:pt x="348" y="494"/>
                  <a:pt x="348" y="494"/>
                </a:cubicBezTo>
                <a:cubicBezTo>
                  <a:pt x="344" y="508"/>
                  <a:pt x="355" y="526"/>
                  <a:pt x="364" y="536"/>
                </a:cubicBezTo>
                <a:cubicBezTo>
                  <a:pt x="379" y="552"/>
                  <a:pt x="405" y="552"/>
                  <a:pt x="405" y="552"/>
                </a:cubicBezTo>
                <a:lnTo>
                  <a:pt x="597" y="539"/>
                </a:lnTo>
                <a:lnTo>
                  <a:pt x="597" y="2"/>
                </a:lnTo>
                <a:lnTo>
                  <a:pt x="0" y="0"/>
                </a:lnTo>
                <a:close/>
              </a:path>
            </a:pathLst>
          </a:custGeom>
          <a:solidFill>
            <a:srgbClr val="6699cc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14" name=""/>
          <p:cNvSpPr/>
          <p:nvPr/>
        </p:nvSpPr>
        <p:spPr>
          <a:xfrm rot="16203600">
            <a:off x="3213000" y="3975120"/>
            <a:ext cx="4208400" cy="703080"/>
          </a:xfrm>
          <a:custGeom>
            <a:avLst/>
            <a:gdLst/>
            <a:ahLst/>
            <a:rect l="l" t="t" r="r" b="b"/>
            <a:pathLst>
              <a:path w="3507" h="388">
                <a:moveTo>
                  <a:pt x="0" y="4"/>
                </a:moveTo>
                <a:lnTo>
                  <a:pt x="1724" y="387"/>
                </a:lnTo>
                <a:lnTo>
                  <a:pt x="3506" y="0"/>
                </a:lnTo>
                <a:lnTo>
                  <a:pt x="125" y="1"/>
                </a:lnTo>
              </a:path>
            </a:pathLst>
          </a:custGeom>
          <a:gradFill rotWithShape="0">
            <a:gsLst>
              <a:gs pos="0">
                <a:srgbClr val="6699cc"/>
              </a:gs>
              <a:gs pos="100000">
                <a:srgbClr val="00000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15" name=""/>
          <p:cNvSpPr/>
          <p:nvPr/>
        </p:nvSpPr>
        <p:spPr>
          <a:xfrm>
            <a:off x="3948480" y="2316240"/>
            <a:ext cx="77400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Commodity 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16" name=""/>
          <p:cNvSpPr/>
          <p:nvPr/>
        </p:nvSpPr>
        <p:spPr>
          <a:xfrm>
            <a:off x="3909960" y="3294000"/>
            <a:ext cx="846360" cy="38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Information Management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17" name=""/>
          <p:cNvSpPr/>
          <p:nvPr/>
        </p:nvSpPr>
        <p:spPr>
          <a:xfrm>
            <a:off x="3942000" y="6033960"/>
            <a:ext cx="77400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Capital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18" name=""/>
          <p:cNvSpPr/>
          <p:nvPr/>
        </p:nvSpPr>
        <p:spPr>
          <a:xfrm>
            <a:off x="3928680" y="4344840"/>
            <a:ext cx="80928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Asset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19" name=""/>
          <p:cNvSpPr/>
          <p:nvPr/>
        </p:nvSpPr>
        <p:spPr>
          <a:xfrm>
            <a:off x="3948480" y="5168880"/>
            <a:ext cx="77400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Facilities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20" name=""/>
          <p:cNvSpPr/>
          <p:nvPr/>
        </p:nvSpPr>
        <p:spPr>
          <a:xfrm>
            <a:off x="6673680" y="2487600"/>
            <a:ext cx="882720" cy="30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spcBef>
                <a:spcPts val="1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Light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21" name=""/>
          <p:cNvSpPr/>
          <p:nvPr/>
        </p:nvSpPr>
        <p:spPr>
          <a:xfrm>
            <a:off x="860400" y="5222880"/>
            <a:ext cx="1584360" cy="262080"/>
          </a:xfrm>
          <a:prstGeom prst="rect">
            <a:avLst/>
          </a:prstGeom>
          <a:solidFill>
            <a:srgbClr val="6699cc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22" name=""/>
          <p:cNvSpPr/>
          <p:nvPr/>
        </p:nvSpPr>
        <p:spPr>
          <a:xfrm>
            <a:off x="1201320" y="5261040"/>
            <a:ext cx="89640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Consultants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23" name=""/>
          <p:cNvSpPr/>
          <p:nvPr/>
        </p:nvSpPr>
        <p:spPr>
          <a:xfrm>
            <a:off x="860400" y="2519280"/>
            <a:ext cx="1584360" cy="262080"/>
          </a:xfrm>
          <a:prstGeom prst="rect">
            <a:avLst/>
          </a:prstGeom>
          <a:solidFill>
            <a:srgbClr val="ffc31b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24" name=""/>
          <p:cNvSpPr/>
          <p:nvPr/>
        </p:nvSpPr>
        <p:spPr>
          <a:xfrm>
            <a:off x="1030320" y="2544840"/>
            <a:ext cx="124092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Software Vendors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25" name=""/>
          <p:cNvSpPr/>
          <p:nvPr/>
        </p:nvSpPr>
        <p:spPr>
          <a:xfrm>
            <a:off x="860400" y="2854440"/>
            <a:ext cx="1584360" cy="261720"/>
          </a:xfrm>
          <a:prstGeom prst="rect">
            <a:avLst/>
          </a:prstGeom>
          <a:solidFill>
            <a:srgbClr val="ff0000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26" name=""/>
          <p:cNvSpPr/>
          <p:nvPr/>
        </p:nvSpPr>
        <p:spPr>
          <a:xfrm>
            <a:off x="911520" y="2878200"/>
            <a:ext cx="152208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 Manufacturers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27" name=""/>
          <p:cNvSpPr/>
          <p:nvPr/>
        </p:nvSpPr>
        <p:spPr>
          <a:xfrm>
            <a:off x="860400" y="3198960"/>
            <a:ext cx="1584360" cy="261720"/>
          </a:xfrm>
          <a:prstGeom prst="rect">
            <a:avLst/>
          </a:prstGeom>
          <a:solidFill>
            <a:srgbClr val="ff0000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28" name=""/>
          <p:cNvSpPr/>
          <p:nvPr/>
        </p:nvSpPr>
        <p:spPr>
          <a:xfrm>
            <a:off x="1224000" y="3236760"/>
            <a:ext cx="78408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Architects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29" name=""/>
          <p:cNvSpPr/>
          <p:nvPr/>
        </p:nvSpPr>
        <p:spPr>
          <a:xfrm>
            <a:off x="860400" y="3532320"/>
            <a:ext cx="1584360" cy="261720"/>
          </a:xfrm>
          <a:prstGeom prst="rect">
            <a:avLst/>
          </a:prstGeom>
          <a:solidFill>
            <a:srgbClr val="ff0000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30" name=""/>
          <p:cNvSpPr/>
          <p:nvPr/>
        </p:nvSpPr>
        <p:spPr>
          <a:xfrm>
            <a:off x="1272960" y="3570120"/>
            <a:ext cx="77724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Engineers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31" name=""/>
          <p:cNvSpPr/>
          <p:nvPr/>
        </p:nvSpPr>
        <p:spPr>
          <a:xfrm>
            <a:off x="860400" y="4202280"/>
            <a:ext cx="1584360" cy="263520"/>
          </a:xfrm>
          <a:prstGeom prst="rect">
            <a:avLst/>
          </a:prstGeom>
          <a:solidFill>
            <a:srgbClr val="6699cc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32" name=""/>
          <p:cNvSpPr/>
          <p:nvPr/>
        </p:nvSpPr>
        <p:spPr>
          <a:xfrm>
            <a:off x="870480" y="4226040"/>
            <a:ext cx="159948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Mechanical Contractors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33" name=""/>
          <p:cNvSpPr/>
          <p:nvPr/>
        </p:nvSpPr>
        <p:spPr>
          <a:xfrm>
            <a:off x="860400" y="4875120"/>
            <a:ext cx="1584360" cy="262080"/>
          </a:xfrm>
          <a:prstGeom prst="rect">
            <a:avLst/>
          </a:prstGeom>
          <a:solidFill>
            <a:srgbClr val="6699cc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34" name=""/>
          <p:cNvSpPr/>
          <p:nvPr/>
        </p:nvSpPr>
        <p:spPr>
          <a:xfrm>
            <a:off x="903600" y="4913280"/>
            <a:ext cx="150120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HVAC Svc Companies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35" name=""/>
          <p:cNvSpPr/>
          <p:nvPr/>
        </p:nvSpPr>
        <p:spPr>
          <a:xfrm>
            <a:off x="860400" y="3871800"/>
            <a:ext cx="1584360" cy="260640"/>
          </a:xfrm>
          <a:prstGeom prst="rect">
            <a:avLst/>
          </a:prstGeom>
          <a:solidFill>
            <a:srgbClr val="ff0000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36" name=""/>
          <p:cNvSpPr/>
          <p:nvPr/>
        </p:nvSpPr>
        <p:spPr>
          <a:xfrm>
            <a:off x="792000" y="3900600"/>
            <a:ext cx="172584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Equipment Manufacturers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37" name=""/>
          <p:cNvSpPr/>
          <p:nvPr/>
        </p:nvSpPr>
        <p:spPr>
          <a:xfrm>
            <a:off x="860400" y="5565600"/>
            <a:ext cx="1584360" cy="263880"/>
          </a:xfrm>
          <a:prstGeom prst="rect">
            <a:avLst/>
          </a:prstGeom>
          <a:solidFill>
            <a:srgbClr val="6699cc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38" name=""/>
          <p:cNvSpPr/>
          <p:nvPr/>
        </p:nvSpPr>
        <p:spPr>
          <a:xfrm>
            <a:off x="919080" y="5591160"/>
            <a:ext cx="147312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Specialty Contractors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39" name=""/>
          <p:cNvSpPr/>
          <p:nvPr/>
        </p:nvSpPr>
        <p:spPr>
          <a:xfrm>
            <a:off x="858960" y="2184480"/>
            <a:ext cx="1585800" cy="261720"/>
          </a:xfrm>
          <a:prstGeom prst="rect">
            <a:avLst/>
          </a:prstGeom>
          <a:solidFill>
            <a:srgbClr val="996699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40" name=""/>
          <p:cNvSpPr/>
          <p:nvPr/>
        </p:nvSpPr>
        <p:spPr>
          <a:xfrm>
            <a:off x="1338120" y="2222640"/>
            <a:ext cx="62244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Utilities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41" name=""/>
          <p:cNvSpPr/>
          <p:nvPr/>
        </p:nvSpPr>
        <p:spPr>
          <a:xfrm>
            <a:off x="860400" y="6243480"/>
            <a:ext cx="1584360" cy="262080"/>
          </a:xfrm>
          <a:prstGeom prst="rect">
            <a:avLst/>
          </a:prstGeom>
          <a:solidFill>
            <a:srgbClr val="99cc00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42" name=""/>
          <p:cNvSpPr/>
          <p:nvPr/>
        </p:nvSpPr>
        <p:spPr>
          <a:xfrm>
            <a:off x="1067760" y="6267600"/>
            <a:ext cx="119196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Internal Treasury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43" name=""/>
          <p:cNvSpPr/>
          <p:nvPr/>
        </p:nvSpPr>
        <p:spPr>
          <a:xfrm>
            <a:off x="860400" y="5907240"/>
            <a:ext cx="1584360" cy="261720"/>
          </a:xfrm>
          <a:prstGeom prst="rect">
            <a:avLst/>
          </a:prstGeom>
          <a:solidFill>
            <a:srgbClr val="99cc00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44" name=""/>
          <p:cNvSpPr/>
          <p:nvPr/>
        </p:nvSpPr>
        <p:spPr>
          <a:xfrm>
            <a:off x="1328760" y="5932440"/>
            <a:ext cx="65772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Lenders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45" name=""/>
          <p:cNvSpPr/>
          <p:nvPr/>
        </p:nvSpPr>
        <p:spPr>
          <a:xfrm>
            <a:off x="860400" y="4535640"/>
            <a:ext cx="1584360" cy="263520"/>
          </a:xfrm>
          <a:prstGeom prst="rect">
            <a:avLst/>
          </a:prstGeom>
          <a:solidFill>
            <a:srgbClr val="6699cc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46" name=""/>
          <p:cNvSpPr/>
          <p:nvPr/>
        </p:nvSpPr>
        <p:spPr>
          <a:xfrm>
            <a:off x="918720" y="4573440"/>
            <a:ext cx="148032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Electrical Contractors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47" name=""/>
          <p:cNvSpPr/>
          <p:nvPr/>
        </p:nvSpPr>
        <p:spPr>
          <a:xfrm rot="16203600">
            <a:off x="743040" y="3966840"/>
            <a:ext cx="4381560" cy="803160"/>
          </a:xfrm>
          <a:custGeom>
            <a:avLst/>
            <a:gdLst/>
            <a:ahLst/>
            <a:rect l="l" t="t" r="r" b="b"/>
            <a:pathLst>
              <a:path w="3507" h="388">
                <a:moveTo>
                  <a:pt x="0" y="4"/>
                </a:moveTo>
                <a:lnTo>
                  <a:pt x="1724" y="387"/>
                </a:lnTo>
                <a:lnTo>
                  <a:pt x="3506" y="0"/>
                </a:lnTo>
                <a:lnTo>
                  <a:pt x="125" y="1"/>
                </a:lnTo>
              </a:path>
            </a:pathLst>
          </a:custGeom>
          <a:gradFill rotWithShape="0">
            <a:gsLst>
              <a:gs pos="0">
                <a:srgbClr val="6699cc"/>
              </a:gs>
              <a:gs pos="100000">
                <a:srgbClr val="00000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48" name=""/>
          <p:cNvSpPr/>
          <p:nvPr/>
        </p:nvSpPr>
        <p:spPr>
          <a:xfrm>
            <a:off x="6431040" y="3984480"/>
            <a:ext cx="136692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spcBef>
                <a:spcPts val="1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Conditioned Air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49" name=""/>
          <p:cNvSpPr/>
          <p:nvPr/>
        </p:nvSpPr>
        <p:spPr>
          <a:xfrm>
            <a:off x="6431040" y="5643720"/>
            <a:ext cx="136692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spcBef>
                <a:spcPts val="1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Managed Facilities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50" name=""/>
          <p:cNvSpPr/>
          <p:nvPr/>
        </p:nvSpPr>
        <p:spPr>
          <a:xfrm>
            <a:off x="3468600" y="1714680"/>
            <a:ext cx="174492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51" name=""/>
          <p:cNvSpPr/>
          <p:nvPr/>
        </p:nvSpPr>
        <p:spPr>
          <a:xfrm>
            <a:off x="6246720" y="1368000"/>
            <a:ext cx="174492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Customer Needs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52" name="PlaceHolder 1"/>
          <p:cNvSpPr>
            <a:spLocks noGrp="1"/>
          </p:cNvSpPr>
          <p:nvPr>
            <p:ph type="title"/>
          </p:nvPr>
        </p:nvSpPr>
        <p:spPr>
          <a:xfrm>
            <a:off x="341280" y="426960"/>
            <a:ext cx="7516800" cy="80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Total Energy Outsourcing</a:t>
            </a:r>
            <a:endParaRPr b="0" lang="en-US" sz="2600" strike="noStrike" u="none">
              <a:solidFill>
                <a:srgbClr val="ffc31b"/>
              </a:solidFill>
              <a:effectLst/>
              <a:uFillTx/>
              <a:latin typeface="Arial Blac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c57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3" name=""/>
          <p:cNvSpPr/>
          <p:nvPr/>
        </p:nvSpPr>
        <p:spPr>
          <a:xfrm>
            <a:off x="722160" y="1878120"/>
            <a:ext cx="7958160" cy="331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spcBef>
                <a:spcPts val="624"/>
              </a:spcBef>
              <a:buClr>
                <a:srgbClr val="ffc31b"/>
              </a:buClr>
              <a:buSzPct val="75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First national provider of energy and related services to residences and small businesses in deregulated markets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624"/>
              </a:spcBef>
              <a:buClr>
                <a:srgbClr val="ffc31b"/>
              </a:buClr>
              <a:buSzPct val="75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624"/>
              </a:spcBef>
              <a:buClr>
                <a:srgbClr val="ffc31b"/>
              </a:buClr>
              <a:buSzPct val="75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 partnership of industry leaders:  Enron, AOL, IBM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624"/>
              </a:spcBef>
              <a:buClr>
                <a:srgbClr val="ffc31b"/>
              </a:buClr>
              <a:buSzPct val="75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624"/>
              </a:spcBef>
              <a:buClr>
                <a:srgbClr val="ffc31b"/>
              </a:buClr>
              <a:buSzPct val="75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Initial investment of $120 million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624"/>
              </a:spcBef>
              <a:buClr>
                <a:srgbClr val="ffc31b"/>
              </a:buClr>
              <a:buSzPct val="75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624"/>
              </a:spcBef>
              <a:buClr>
                <a:srgbClr val="ffc31b"/>
              </a:buClr>
              <a:buSzPct val="75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First customer sign-up in Pennsylvania and New Jersey later this year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5954" name=""/>
          <p:cNvGrpSpPr/>
          <p:nvPr/>
        </p:nvGrpSpPr>
        <p:grpSpPr>
          <a:xfrm>
            <a:off x="6626160" y="0"/>
            <a:ext cx="2517480" cy="895320"/>
            <a:chOff x="6626160" y="0"/>
            <a:chExt cx="2517480" cy="895320"/>
          </a:xfrm>
        </p:grpSpPr>
        <p:pic>
          <p:nvPicPr>
            <p:cNvPr id="5955" name="" descr=""/>
            <p:cNvPicPr/>
            <p:nvPr/>
          </p:nvPicPr>
          <p:blipFill>
            <a:blip r:embed="rId1"/>
            <a:stretch/>
          </p:blipFill>
          <p:spPr>
            <a:xfrm>
              <a:off x="6626160" y="210960"/>
              <a:ext cx="2119680" cy="684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956" name=""/>
            <p:cNvSpPr/>
            <p:nvPr/>
          </p:nvSpPr>
          <p:spPr>
            <a:xfrm>
              <a:off x="8481600" y="0"/>
              <a:ext cx="6620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TM</a:t>
              </a:r>
              <a:endPara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957" name=""/>
          <p:cNvSpPr/>
          <p:nvPr/>
        </p:nvSpPr>
        <p:spPr>
          <a:xfrm>
            <a:off x="254160" y="372960"/>
            <a:ext cx="5311440" cy="80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The New Power Company</a:t>
            </a:r>
            <a:endParaRPr b="0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58" name=""/>
          <p:cNvSpPr/>
          <p:nvPr/>
        </p:nvSpPr>
        <p:spPr>
          <a:xfrm>
            <a:off x="-216720" y="6613560"/>
            <a:ext cx="757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5EB81DC-A55A-44EE-8C0C-599023EC17AF}" type="slidenum"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59" name=""/>
          <p:cNvSpPr/>
          <p:nvPr/>
        </p:nvSpPr>
        <p:spPr>
          <a:xfrm>
            <a:off x="0" y="1101600"/>
            <a:ext cx="9144000" cy="748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99ff"/>
              </a:gs>
              <a:gs pos="100000">
                <a:srgbClr val="00000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8080" bIns="2808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5960" name="" descr=""/>
          <p:cNvPicPr/>
          <p:nvPr/>
        </p:nvPicPr>
        <p:blipFill>
          <a:blip r:embed="rId2"/>
          <a:stretch/>
        </p:blipFill>
        <p:spPr>
          <a:xfrm>
            <a:off x="8312040" y="6058080"/>
            <a:ext cx="727200" cy="726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c57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1" name=""/>
          <p:cNvSpPr/>
          <p:nvPr/>
        </p:nvSpPr>
        <p:spPr>
          <a:xfrm>
            <a:off x="5397480" y="2833560"/>
            <a:ext cx="2644920" cy="1670040"/>
          </a:xfrm>
          <a:prstGeom prst="ellipse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 the World’s Largest Provider of Premium Broadband Delivery Services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62" name=""/>
          <p:cNvSpPr/>
          <p:nvPr/>
        </p:nvSpPr>
        <p:spPr>
          <a:xfrm>
            <a:off x="1004760" y="2633760"/>
            <a:ext cx="2638440" cy="1670040"/>
          </a:xfrm>
          <a:prstGeom prst="ellipse">
            <a:avLst/>
          </a:prstGeom>
          <a:solidFill>
            <a:srgbClr val="99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 the World’s</a:t>
            </a:r>
            <a:br>
              <a:rPr sz="1600"/>
            </a:b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Largest Buyer and</a:t>
            </a:r>
            <a:br>
              <a:rPr sz="1600"/>
            </a:b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Seller of Bandwidth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63" name=""/>
          <p:cNvSpPr/>
          <p:nvPr/>
        </p:nvSpPr>
        <p:spPr>
          <a:xfrm>
            <a:off x="3213000" y="2065320"/>
            <a:ext cx="2586240" cy="1671480"/>
          </a:xfrm>
          <a:prstGeom prst="ellipse">
            <a:avLst/>
          </a:pr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Deploy the Most Open, Efficient Network with Broad Connectivity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64" name=""/>
          <p:cNvSpPr/>
          <p:nvPr/>
        </p:nvSpPr>
        <p:spPr>
          <a:xfrm>
            <a:off x="2711520" y="2706840"/>
            <a:ext cx="3012840" cy="33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65" name=""/>
          <p:cNvSpPr/>
          <p:nvPr/>
        </p:nvSpPr>
        <p:spPr>
          <a:xfrm>
            <a:off x="3706920" y="1376280"/>
            <a:ext cx="1554120" cy="919080"/>
          </a:xfrm>
          <a:prstGeom prst="bevel">
            <a:avLst>
              <a:gd name="adj" fmla="val 7773"/>
            </a:avLst>
          </a:pr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Intelligent 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Network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66" name=""/>
          <p:cNvSpPr/>
          <p:nvPr/>
        </p:nvSpPr>
        <p:spPr>
          <a:xfrm>
            <a:off x="5908680" y="2100240"/>
            <a:ext cx="1550880" cy="915840"/>
          </a:xfrm>
          <a:prstGeom prst="bevel">
            <a:avLst>
              <a:gd name="adj" fmla="val 7106"/>
            </a:avLst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Content</a:t>
            </a:r>
            <a:br>
              <a:rPr sz="16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Services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67" name=""/>
          <p:cNvSpPr/>
          <p:nvPr/>
        </p:nvSpPr>
        <p:spPr>
          <a:xfrm>
            <a:off x="1486080" y="2044800"/>
            <a:ext cx="1554120" cy="919080"/>
          </a:xfrm>
          <a:prstGeom prst="bevel">
            <a:avLst>
              <a:gd name="adj" fmla="val 6046"/>
            </a:avLst>
          </a:prstGeom>
          <a:solidFill>
            <a:srgbClr val="99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Bandwidth</a:t>
            </a:r>
            <a:br>
              <a:rPr sz="16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Intermediation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68" name=""/>
          <p:cNvSpPr/>
          <p:nvPr/>
        </p:nvSpPr>
        <p:spPr>
          <a:xfrm>
            <a:off x="3833640" y="3833640"/>
            <a:ext cx="1862280" cy="193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87280" indent="-287280">
              <a:spcBef>
                <a:spcPts val="1001"/>
              </a:spcBef>
              <a:buClr>
                <a:srgbClr val="ffc31b"/>
              </a:buClr>
              <a:buSzPct val="75000"/>
              <a:buFont typeface="Monotype Sorts" charset="2"/>
              <a:buChar char=""/>
              <a:tabLst>
                <a:tab algn="l" pos="974880"/>
                <a:tab algn="l" pos="194940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Fiber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7280" indent="-287280">
              <a:spcBef>
                <a:spcPts val="1001"/>
              </a:spcBef>
              <a:buClr>
                <a:srgbClr val="ffc31b"/>
              </a:buClr>
              <a:buSzPct val="75000"/>
              <a:buFont typeface="Monotype Sorts" charset="2"/>
              <a:buChar char=""/>
              <a:tabLst>
                <a:tab algn="l" pos="974880"/>
                <a:tab algn="l" pos="194940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Servers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7280" indent="-287280">
              <a:spcBef>
                <a:spcPts val="1001"/>
              </a:spcBef>
              <a:buClr>
                <a:srgbClr val="ffc31b"/>
              </a:buClr>
              <a:buSzPct val="75000"/>
              <a:buFont typeface="Monotype Sorts" charset="2"/>
              <a:buChar char=""/>
              <a:tabLst>
                <a:tab algn="l" pos="974880"/>
                <a:tab algn="l" pos="194940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Pooling Points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7280" indent="-287280">
              <a:spcBef>
                <a:spcPts val="1001"/>
              </a:spcBef>
              <a:buClr>
                <a:srgbClr val="ffc31b"/>
              </a:buClr>
              <a:buSzPct val="75000"/>
              <a:buFont typeface="Monotype Sorts" charset="2"/>
              <a:buChar char=""/>
              <a:tabLst>
                <a:tab algn="l" pos="974880"/>
                <a:tab algn="l" pos="194940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Network Control</a:t>
            </a: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69" name=""/>
          <p:cNvSpPr/>
          <p:nvPr/>
        </p:nvSpPr>
        <p:spPr>
          <a:xfrm>
            <a:off x="936720" y="4465800"/>
            <a:ext cx="2571480" cy="143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87280" indent="-287280">
              <a:spcBef>
                <a:spcPts val="1001"/>
              </a:spcBef>
              <a:buClr>
                <a:srgbClr val="ffc31b"/>
              </a:buClr>
              <a:buSzPct val="75000"/>
              <a:buFont typeface="Monotype Sorts" charset="2"/>
              <a:buChar char=""/>
              <a:tabLst>
                <a:tab algn="l" pos="974880"/>
                <a:tab algn="l" pos="194940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Bandwidth Marketing &amp; Trading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7280" indent="-287280">
              <a:spcBef>
                <a:spcPts val="1001"/>
              </a:spcBef>
              <a:buClr>
                <a:srgbClr val="ffc31b"/>
              </a:buClr>
              <a:buSzPct val="75000"/>
              <a:buFont typeface="Monotype Sorts" charset="2"/>
              <a:buChar char=""/>
              <a:tabLst>
                <a:tab algn="l" pos="974880"/>
                <a:tab algn="l" pos="194940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Comprehensive Bandwidth Management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70" name=""/>
          <p:cNvSpPr/>
          <p:nvPr/>
        </p:nvSpPr>
        <p:spPr>
          <a:xfrm>
            <a:off x="5583240" y="4648320"/>
            <a:ext cx="2606760" cy="143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87280" indent="-287280">
              <a:spcBef>
                <a:spcPts val="1001"/>
              </a:spcBef>
              <a:buClr>
                <a:srgbClr val="ffc31b"/>
              </a:buClr>
              <a:buSzPct val="75000"/>
              <a:buFont typeface="Monotype Sorts" charset="2"/>
              <a:buChar char=""/>
              <a:tabLst>
                <a:tab algn="l" pos="974880"/>
                <a:tab algn="l" pos="194940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Broadband Content Management &amp; Delivery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7280" indent="-287280">
              <a:spcBef>
                <a:spcPts val="1001"/>
              </a:spcBef>
              <a:buClr>
                <a:srgbClr val="ffc31b"/>
              </a:buClr>
              <a:buSzPct val="75000"/>
              <a:buFont typeface="Monotype Sorts" charset="2"/>
              <a:buChar char=""/>
              <a:tabLst>
                <a:tab algn="l" pos="974880"/>
                <a:tab algn="l" pos="194940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Data Management </a:t>
            </a:r>
            <a:br>
              <a:rPr sz="1600"/>
            </a:b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Services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71" name="PlaceHolder 1"/>
          <p:cNvSpPr>
            <a:spLocks noGrp="1"/>
          </p:cNvSpPr>
          <p:nvPr>
            <p:ph type="title"/>
          </p:nvPr>
        </p:nvSpPr>
        <p:spPr>
          <a:xfrm>
            <a:off x="328680" y="414000"/>
            <a:ext cx="4921200" cy="98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Enron Broadband Services</a:t>
            </a:r>
            <a:endParaRPr b="0" lang="en-US" sz="2600" strike="noStrike" u="none">
              <a:solidFill>
                <a:srgbClr val="ffc31b"/>
              </a:solidFill>
              <a:effectLst/>
              <a:uFillTx/>
              <a:latin typeface="Arial Blac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1c57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72" name=""/>
          <p:cNvGraphicFramePr/>
          <p:nvPr/>
        </p:nvGraphicFramePr>
        <p:xfrm>
          <a:off x="3517920" y="4976640"/>
          <a:ext cx="1977840" cy="14684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97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17920" y="4976640"/>
                    <a:ext cx="1977840" cy="1468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974" name=""/>
          <p:cNvSpPr/>
          <p:nvPr/>
        </p:nvSpPr>
        <p:spPr>
          <a:xfrm>
            <a:off x="4241880" y="6014880"/>
            <a:ext cx="555480" cy="16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222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75" name=""/>
          <p:cNvSpPr/>
          <p:nvPr/>
        </p:nvSpPr>
        <p:spPr>
          <a:xfrm>
            <a:off x="3600360" y="6192720"/>
            <a:ext cx="554040" cy="16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0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76" name=""/>
          <p:cNvSpPr/>
          <p:nvPr/>
        </p:nvSpPr>
        <p:spPr>
          <a:xfrm>
            <a:off x="4849920" y="5878440"/>
            <a:ext cx="554040" cy="1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415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77" name=""/>
          <p:cNvSpPr/>
          <p:nvPr/>
        </p:nvSpPr>
        <p:spPr>
          <a:xfrm>
            <a:off x="4902120" y="4941720"/>
            <a:ext cx="487440" cy="14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1,500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5978" name=""/>
          <p:cNvGraphicFramePr/>
          <p:nvPr/>
        </p:nvGraphicFramePr>
        <p:xfrm>
          <a:off x="838080" y="5048280"/>
          <a:ext cx="1764000" cy="13762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97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838080" y="5048280"/>
                    <a:ext cx="1764000" cy="1376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980" name=""/>
          <p:cNvSpPr/>
          <p:nvPr/>
        </p:nvSpPr>
        <p:spPr>
          <a:xfrm>
            <a:off x="2000520" y="5003640"/>
            <a:ext cx="5677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15,848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81" name=""/>
          <p:cNvSpPr/>
          <p:nvPr/>
        </p:nvSpPr>
        <p:spPr>
          <a:xfrm>
            <a:off x="2007360" y="6335640"/>
            <a:ext cx="5464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2000E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82" name=""/>
          <p:cNvSpPr/>
          <p:nvPr/>
        </p:nvSpPr>
        <p:spPr>
          <a:xfrm>
            <a:off x="421920" y="6500880"/>
            <a:ext cx="22309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4000" rIns="54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Route Miles Typically Include 12 Fiber Pairs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83" name=""/>
          <p:cNvSpPr/>
          <p:nvPr/>
        </p:nvSpPr>
        <p:spPr>
          <a:xfrm>
            <a:off x="1432800" y="6335640"/>
            <a:ext cx="462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1999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84" name=""/>
          <p:cNvSpPr/>
          <p:nvPr/>
        </p:nvSpPr>
        <p:spPr>
          <a:xfrm>
            <a:off x="846720" y="6335640"/>
            <a:ext cx="462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1998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85" name=""/>
          <p:cNvSpPr/>
          <p:nvPr/>
        </p:nvSpPr>
        <p:spPr>
          <a:xfrm>
            <a:off x="1435680" y="5264280"/>
            <a:ext cx="5677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12,325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86" name=""/>
          <p:cNvSpPr/>
          <p:nvPr/>
        </p:nvSpPr>
        <p:spPr>
          <a:xfrm>
            <a:off x="909720" y="5730840"/>
            <a:ext cx="4971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5,538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5987" name=""/>
          <p:cNvGraphicFramePr/>
          <p:nvPr/>
        </p:nvGraphicFramePr>
        <p:xfrm>
          <a:off x="6141960" y="4892760"/>
          <a:ext cx="2011320" cy="154944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5988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6141960" y="4892760"/>
                    <a:ext cx="2011320" cy="1549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989" name=""/>
          <p:cNvSpPr/>
          <p:nvPr/>
        </p:nvSpPr>
        <p:spPr>
          <a:xfrm>
            <a:off x="6867360" y="5889600"/>
            <a:ext cx="562320" cy="1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90" name=""/>
          <p:cNvSpPr/>
          <p:nvPr/>
        </p:nvSpPr>
        <p:spPr>
          <a:xfrm>
            <a:off x="6203880" y="6184800"/>
            <a:ext cx="563760" cy="1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0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91" name=""/>
          <p:cNvSpPr/>
          <p:nvPr/>
        </p:nvSpPr>
        <p:spPr>
          <a:xfrm>
            <a:off x="7550280" y="6410160"/>
            <a:ext cx="561960" cy="1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2000E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92" name=""/>
          <p:cNvSpPr/>
          <p:nvPr/>
        </p:nvSpPr>
        <p:spPr>
          <a:xfrm>
            <a:off x="6870600" y="6410160"/>
            <a:ext cx="559080" cy="1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1999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93" name=""/>
          <p:cNvSpPr/>
          <p:nvPr/>
        </p:nvSpPr>
        <p:spPr>
          <a:xfrm>
            <a:off x="6235560" y="6410160"/>
            <a:ext cx="565200" cy="1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1998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94" name=""/>
          <p:cNvSpPr/>
          <p:nvPr/>
        </p:nvSpPr>
        <p:spPr>
          <a:xfrm>
            <a:off x="7527960" y="4941720"/>
            <a:ext cx="558720" cy="1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13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95" name=""/>
          <p:cNvSpPr/>
          <p:nvPr/>
        </p:nvSpPr>
        <p:spPr>
          <a:xfrm>
            <a:off x="4133880" y="4707000"/>
            <a:ext cx="740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Servers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96" name=""/>
          <p:cNvSpPr/>
          <p:nvPr/>
        </p:nvSpPr>
        <p:spPr>
          <a:xfrm>
            <a:off x="6522480" y="4707000"/>
            <a:ext cx="1247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Pooling Points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97" name=""/>
          <p:cNvSpPr/>
          <p:nvPr/>
        </p:nvSpPr>
        <p:spPr>
          <a:xfrm>
            <a:off x="4883040" y="6410160"/>
            <a:ext cx="554040" cy="1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2000E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98" name=""/>
          <p:cNvSpPr/>
          <p:nvPr/>
        </p:nvSpPr>
        <p:spPr>
          <a:xfrm>
            <a:off x="4232160" y="6410160"/>
            <a:ext cx="554040" cy="1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1999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99" name=""/>
          <p:cNvSpPr/>
          <p:nvPr/>
        </p:nvSpPr>
        <p:spPr>
          <a:xfrm>
            <a:off x="3575160" y="6410160"/>
            <a:ext cx="554040" cy="1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1998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000" name=""/>
          <p:cNvSpPr/>
          <p:nvPr/>
        </p:nvSpPr>
        <p:spPr>
          <a:xfrm>
            <a:off x="1183680" y="4710240"/>
            <a:ext cx="974880" cy="42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Fiber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(Route Miles)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001" name=""/>
          <p:cNvSpPr/>
          <p:nvPr/>
        </p:nvSpPr>
        <p:spPr>
          <a:xfrm>
            <a:off x="692280" y="1011240"/>
            <a:ext cx="48420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002" name=""/>
          <p:cNvSpPr/>
          <p:nvPr/>
        </p:nvSpPr>
        <p:spPr>
          <a:xfrm>
            <a:off x="692280" y="1011240"/>
            <a:ext cx="48420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6003" name=""/>
          <p:cNvGrpSpPr/>
          <p:nvPr/>
        </p:nvGrpSpPr>
        <p:grpSpPr>
          <a:xfrm>
            <a:off x="554040" y="1071720"/>
            <a:ext cx="5500440" cy="3506400"/>
            <a:chOff x="554040" y="1071720"/>
            <a:chExt cx="5500440" cy="3506400"/>
          </a:xfrm>
        </p:grpSpPr>
        <p:grpSp>
          <p:nvGrpSpPr>
            <p:cNvPr id="6004" name=""/>
            <p:cNvGrpSpPr/>
            <p:nvPr/>
          </p:nvGrpSpPr>
          <p:grpSpPr>
            <a:xfrm>
              <a:off x="554040" y="1071720"/>
              <a:ext cx="5500440" cy="3506400"/>
              <a:chOff x="554040" y="1071720"/>
              <a:chExt cx="5500440" cy="3506400"/>
            </a:xfrm>
          </p:grpSpPr>
          <p:grpSp>
            <p:nvGrpSpPr>
              <p:cNvPr id="6005" name=""/>
              <p:cNvGrpSpPr/>
              <p:nvPr/>
            </p:nvGrpSpPr>
            <p:grpSpPr>
              <a:xfrm>
                <a:off x="792360" y="1071720"/>
                <a:ext cx="717480" cy="539280"/>
                <a:chOff x="792360" y="1071720"/>
                <a:chExt cx="717480" cy="539280"/>
              </a:xfrm>
            </p:grpSpPr>
            <p:sp>
              <p:nvSpPr>
                <p:cNvPr id="6006" name=""/>
                <p:cNvSpPr/>
                <p:nvPr/>
              </p:nvSpPr>
              <p:spPr>
                <a:xfrm>
                  <a:off x="792360" y="1071720"/>
                  <a:ext cx="717480" cy="539280"/>
                </a:xfrm>
                <a:custGeom>
                  <a:avLst/>
                  <a:gdLst/>
                  <a:ahLst/>
                  <a:rect l="l" t="t" r="r" b="b"/>
                  <a:pathLst>
                    <a:path w="1114" h="751">
                      <a:moveTo>
                        <a:pt x="987" y="751"/>
                      </a:moveTo>
                      <a:lnTo>
                        <a:pt x="843" y="715"/>
                      </a:lnTo>
                      <a:lnTo>
                        <a:pt x="748" y="696"/>
                      </a:lnTo>
                      <a:lnTo>
                        <a:pt x="672" y="703"/>
                      </a:lnTo>
                      <a:lnTo>
                        <a:pt x="633" y="687"/>
                      </a:lnTo>
                      <a:lnTo>
                        <a:pt x="586" y="687"/>
                      </a:lnTo>
                      <a:lnTo>
                        <a:pt x="516" y="699"/>
                      </a:lnTo>
                      <a:lnTo>
                        <a:pt x="446" y="679"/>
                      </a:lnTo>
                      <a:lnTo>
                        <a:pt x="363" y="679"/>
                      </a:lnTo>
                      <a:lnTo>
                        <a:pt x="302" y="663"/>
                      </a:lnTo>
                      <a:lnTo>
                        <a:pt x="196" y="651"/>
                      </a:lnTo>
                      <a:lnTo>
                        <a:pt x="150" y="598"/>
                      </a:lnTo>
                      <a:lnTo>
                        <a:pt x="153" y="536"/>
                      </a:lnTo>
                      <a:lnTo>
                        <a:pt x="123" y="516"/>
                      </a:lnTo>
                      <a:lnTo>
                        <a:pt x="88" y="507"/>
                      </a:lnTo>
                      <a:lnTo>
                        <a:pt x="65" y="476"/>
                      </a:lnTo>
                      <a:lnTo>
                        <a:pt x="13" y="467"/>
                      </a:lnTo>
                      <a:lnTo>
                        <a:pt x="0" y="444"/>
                      </a:lnTo>
                      <a:lnTo>
                        <a:pt x="4" y="412"/>
                      </a:lnTo>
                      <a:lnTo>
                        <a:pt x="31" y="404"/>
                      </a:lnTo>
                      <a:lnTo>
                        <a:pt x="43" y="383"/>
                      </a:lnTo>
                      <a:lnTo>
                        <a:pt x="22" y="327"/>
                      </a:lnTo>
                      <a:lnTo>
                        <a:pt x="27" y="223"/>
                      </a:lnTo>
                      <a:lnTo>
                        <a:pt x="35" y="180"/>
                      </a:lnTo>
                      <a:lnTo>
                        <a:pt x="4" y="115"/>
                      </a:lnTo>
                      <a:lnTo>
                        <a:pt x="4" y="72"/>
                      </a:lnTo>
                      <a:lnTo>
                        <a:pt x="31" y="52"/>
                      </a:lnTo>
                      <a:lnTo>
                        <a:pt x="61" y="59"/>
                      </a:lnTo>
                      <a:lnTo>
                        <a:pt x="101" y="92"/>
                      </a:lnTo>
                      <a:lnTo>
                        <a:pt x="157" y="115"/>
                      </a:lnTo>
                      <a:lnTo>
                        <a:pt x="223" y="124"/>
                      </a:lnTo>
                      <a:lnTo>
                        <a:pt x="254" y="128"/>
                      </a:lnTo>
                      <a:lnTo>
                        <a:pt x="293" y="183"/>
                      </a:lnTo>
                      <a:lnTo>
                        <a:pt x="275" y="203"/>
                      </a:lnTo>
                      <a:lnTo>
                        <a:pt x="272" y="216"/>
                      </a:lnTo>
                      <a:lnTo>
                        <a:pt x="284" y="239"/>
                      </a:lnTo>
                      <a:lnTo>
                        <a:pt x="293" y="248"/>
                      </a:lnTo>
                      <a:lnTo>
                        <a:pt x="250" y="327"/>
                      </a:lnTo>
                      <a:lnTo>
                        <a:pt x="266" y="327"/>
                      </a:lnTo>
                      <a:lnTo>
                        <a:pt x="327" y="327"/>
                      </a:lnTo>
                      <a:lnTo>
                        <a:pt x="318" y="235"/>
                      </a:lnTo>
                      <a:lnTo>
                        <a:pt x="363" y="228"/>
                      </a:lnTo>
                      <a:lnTo>
                        <a:pt x="367" y="200"/>
                      </a:lnTo>
                      <a:lnTo>
                        <a:pt x="349" y="187"/>
                      </a:lnTo>
                      <a:lnTo>
                        <a:pt x="302" y="180"/>
                      </a:lnTo>
                      <a:lnTo>
                        <a:pt x="302" y="160"/>
                      </a:lnTo>
                      <a:lnTo>
                        <a:pt x="358" y="84"/>
                      </a:lnTo>
                      <a:lnTo>
                        <a:pt x="318" y="23"/>
                      </a:lnTo>
                      <a:lnTo>
                        <a:pt x="342" y="0"/>
                      </a:lnTo>
                      <a:lnTo>
                        <a:pt x="1114" y="176"/>
                      </a:lnTo>
                      <a:lnTo>
                        <a:pt x="987" y="751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007" name=""/>
                <p:cNvSpPr/>
                <p:nvPr/>
              </p:nvSpPr>
              <p:spPr>
                <a:xfrm>
                  <a:off x="792360" y="1071720"/>
                  <a:ext cx="717480" cy="539280"/>
                </a:xfrm>
                <a:custGeom>
                  <a:avLst/>
                  <a:gdLst/>
                  <a:ahLst/>
                  <a:rect l="l" t="t" r="r" b="b"/>
                  <a:pathLst>
                    <a:path w="1114" h="751">
                      <a:moveTo>
                        <a:pt x="987" y="751"/>
                      </a:moveTo>
                      <a:lnTo>
                        <a:pt x="843" y="715"/>
                      </a:lnTo>
                      <a:lnTo>
                        <a:pt x="748" y="696"/>
                      </a:lnTo>
                      <a:lnTo>
                        <a:pt x="672" y="703"/>
                      </a:lnTo>
                      <a:lnTo>
                        <a:pt x="633" y="687"/>
                      </a:lnTo>
                      <a:lnTo>
                        <a:pt x="586" y="687"/>
                      </a:lnTo>
                      <a:lnTo>
                        <a:pt x="516" y="699"/>
                      </a:lnTo>
                      <a:lnTo>
                        <a:pt x="446" y="679"/>
                      </a:lnTo>
                      <a:lnTo>
                        <a:pt x="363" y="679"/>
                      </a:lnTo>
                      <a:lnTo>
                        <a:pt x="302" y="663"/>
                      </a:lnTo>
                      <a:lnTo>
                        <a:pt x="196" y="651"/>
                      </a:lnTo>
                      <a:lnTo>
                        <a:pt x="150" y="598"/>
                      </a:lnTo>
                      <a:lnTo>
                        <a:pt x="153" y="536"/>
                      </a:lnTo>
                      <a:lnTo>
                        <a:pt x="123" y="516"/>
                      </a:lnTo>
                      <a:lnTo>
                        <a:pt x="88" y="507"/>
                      </a:lnTo>
                      <a:lnTo>
                        <a:pt x="65" y="476"/>
                      </a:lnTo>
                      <a:lnTo>
                        <a:pt x="13" y="467"/>
                      </a:lnTo>
                      <a:lnTo>
                        <a:pt x="0" y="444"/>
                      </a:lnTo>
                      <a:lnTo>
                        <a:pt x="4" y="412"/>
                      </a:lnTo>
                      <a:lnTo>
                        <a:pt x="31" y="404"/>
                      </a:lnTo>
                      <a:lnTo>
                        <a:pt x="43" y="383"/>
                      </a:lnTo>
                      <a:lnTo>
                        <a:pt x="22" y="327"/>
                      </a:lnTo>
                      <a:lnTo>
                        <a:pt x="27" y="223"/>
                      </a:lnTo>
                      <a:lnTo>
                        <a:pt x="35" y="180"/>
                      </a:lnTo>
                      <a:lnTo>
                        <a:pt x="4" y="115"/>
                      </a:lnTo>
                      <a:lnTo>
                        <a:pt x="4" y="72"/>
                      </a:lnTo>
                      <a:lnTo>
                        <a:pt x="31" y="52"/>
                      </a:lnTo>
                      <a:lnTo>
                        <a:pt x="61" y="59"/>
                      </a:lnTo>
                      <a:lnTo>
                        <a:pt x="101" y="92"/>
                      </a:lnTo>
                      <a:lnTo>
                        <a:pt x="157" y="115"/>
                      </a:lnTo>
                      <a:lnTo>
                        <a:pt x="223" y="124"/>
                      </a:lnTo>
                      <a:lnTo>
                        <a:pt x="254" y="128"/>
                      </a:lnTo>
                      <a:lnTo>
                        <a:pt x="293" y="183"/>
                      </a:lnTo>
                      <a:lnTo>
                        <a:pt x="275" y="203"/>
                      </a:lnTo>
                      <a:lnTo>
                        <a:pt x="272" y="216"/>
                      </a:lnTo>
                      <a:lnTo>
                        <a:pt x="284" y="239"/>
                      </a:lnTo>
                      <a:lnTo>
                        <a:pt x="293" y="248"/>
                      </a:lnTo>
                      <a:lnTo>
                        <a:pt x="250" y="327"/>
                      </a:lnTo>
                      <a:lnTo>
                        <a:pt x="266" y="327"/>
                      </a:lnTo>
                      <a:lnTo>
                        <a:pt x="327" y="327"/>
                      </a:lnTo>
                      <a:lnTo>
                        <a:pt x="318" y="235"/>
                      </a:lnTo>
                      <a:lnTo>
                        <a:pt x="363" y="228"/>
                      </a:lnTo>
                      <a:lnTo>
                        <a:pt x="367" y="200"/>
                      </a:lnTo>
                      <a:lnTo>
                        <a:pt x="349" y="187"/>
                      </a:lnTo>
                      <a:lnTo>
                        <a:pt x="302" y="180"/>
                      </a:lnTo>
                      <a:lnTo>
                        <a:pt x="302" y="160"/>
                      </a:lnTo>
                      <a:lnTo>
                        <a:pt x="358" y="84"/>
                      </a:lnTo>
                      <a:lnTo>
                        <a:pt x="318" y="23"/>
                      </a:lnTo>
                      <a:lnTo>
                        <a:pt x="342" y="0"/>
                      </a:lnTo>
                      <a:lnTo>
                        <a:pt x="1114" y="176"/>
                      </a:lnTo>
                      <a:lnTo>
                        <a:pt x="987" y="751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008" name=""/>
              <p:cNvGrpSpPr/>
              <p:nvPr/>
            </p:nvGrpSpPr>
            <p:grpSpPr>
              <a:xfrm>
                <a:off x="602640" y="1411200"/>
                <a:ext cx="861480" cy="726120"/>
                <a:chOff x="602640" y="1411200"/>
                <a:chExt cx="861480" cy="726120"/>
              </a:xfrm>
            </p:grpSpPr>
            <p:sp>
              <p:nvSpPr>
                <p:cNvPr id="6009" name=""/>
                <p:cNvSpPr/>
                <p:nvPr/>
              </p:nvSpPr>
              <p:spPr>
                <a:xfrm>
                  <a:off x="602640" y="1411200"/>
                  <a:ext cx="861480" cy="726120"/>
                </a:xfrm>
                <a:custGeom>
                  <a:avLst/>
                  <a:gdLst/>
                  <a:ahLst/>
                  <a:rect l="l" t="t" r="r" b="b"/>
                  <a:pathLst>
                    <a:path w="1337" h="1010">
                      <a:moveTo>
                        <a:pt x="1136" y="1010"/>
                      </a:moveTo>
                      <a:lnTo>
                        <a:pt x="1194" y="699"/>
                      </a:lnTo>
                      <a:lnTo>
                        <a:pt x="1188" y="647"/>
                      </a:lnTo>
                      <a:lnTo>
                        <a:pt x="1210" y="618"/>
                      </a:lnTo>
                      <a:lnTo>
                        <a:pt x="1210" y="591"/>
                      </a:lnTo>
                      <a:lnTo>
                        <a:pt x="1176" y="566"/>
                      </a:lnTo>
                      <a:lnTo>
                        <a:pt x="1176" y="546"/>
                      </a:lnTo>
                      <a:lnTo>
                        <a:pt x="1201" y="530"/>
                      </a:lnTo>
                      <a:lnTo>
                        <a:pt x="1224" y="510"/>
                      </a:lnTo>
                      <a:lnTo>
                        <a:pt x="1255" y="503"/>
                      </a:lnTo>
                      <a:lnTo>
                        <a:pt x="1262" y="458"/>
                      </a:lnTo>
                      <a:lnTo>
                        <a:pt x="1285" y="431"/>
                      </a:lnTo>
                      <a:lnTo>
                        <a:pt x="1307" y="411"/>
                      </a:lnTo>
                      <a:lnTo>
                        <a:pt x="1337" y="375"/>
                      </a:lnTo>
                      <a:lnTo>
                        <a:pt x="1328" y="336"/>
                      </a:lnTo>
                      <a:lnTo>
                        <a:pt x="1285" y="278"/>
                      </a:lnTo>
                      <a:lnTo>
                        <a:pt x="1039" y="223"/>
                      </a:lnTo>
                      <a:lnTo>
                        <a:pt x="965" y="232"/>
                      </a:lnTo>
                      <a:lnTo>
                        <a:pt x="917" y="215"/>
                      </a:lnTo>
                      <a:lnTo>
                        <a:pt x="856" y="215"/>
                      </a:lnTo>
                      <a:lnTo>
                        <a:pt x="795" y="232"/>
                      </a:lnTo>
                      <a:lnTo>
                        <a:pt x="725" y="199"/>
                      </a:lnTo>
                      <a:lnTo>
                        <a:pt x="647" y="206"/>
                      </a:lnTo>
                      <a:lnTo>
                        <a:pt x="556" y="183"/>
                      </a:lnTo>
                      <a:lnTo>
                        <a:pt x="498" y="179"/>
                      </a:lnTo>
                      <a:lnTo>
                        <a:pt x="437" y="124"/>
                      </a:lnTo>
                      <a:lnTo>
                        <a:pt x="441" y="64"/>
                      </a:lnTo>
                      <a:lnTo>
                        <a:pt x="407" y="39"/>
                      </a:lnTo>
                      <a:lnTo>
                        <a:pt x="380" y="36"/>
                      </a:lnTo>
                      <a:lnTo>
                        <a:pt x="358" y="7"/>
                      </a:lnTo>
                      <a:lnTo>
                        <a:pt x="311" y="0"/>
                      </a:lnTo>
                      <a:lnTo>
                        <a:pt x="293" y="32"/>
                      </a:lnTo>
                      <a:lnTo>
                        <a:pt x="272" y="100"/>
                      </a:lnTo>
                      <a:lnTo>
                        <a:pt x="266" y="167"/>
                      </a:lnTo>
                      <a:lnTo>
                        <a:pt x="236" y="199"/>
                      </a:lnTo>
                      <a:lnTo>
                        <a:pt x="232" y="264"/>
                      </a:lnTo>
                      <a:lnTo>
                        <a:pt x="96" y="499"/>
                      </a:lnTo>
                      <a:lnTo>
                        <a:pt x="71" y="575"/>
                      </a:lnTo>
                      <a:lnTo>
                        <a:pt x="31" y="602"/>
                      </a:lnTo>
                      <a:lnTo>
                        <a:pt x="18" y="631"/>
                      </a:lnTo>
                      <a:lnTo>
                        <a:pt x="22" y="663"/>
                      </a:lnTo>
                      <a:lnTo>
                        <a:pt x="18" y="683"/>
                      </a:lnTo>
                      <a:lnTo>
                        <a:pt x="0" y="706"/>
                      </a:lnTo>
                      <a:lnTo>
                        <a:pt x="4" y="722"/>
                      </a:lnTo>
                      <a:lnTo>
                        <a:pt x="18" y="751"/>
                      </a:lnTo>
                      <a:lnTo>
                        <a:pt x="31" y="758"/>
                      </a:lnTo>
                      <a:lnTo>
                        <a:pt x="35" y="765"/>
                      </a:lnTo>
                      <a:lnTo>
                        <a:pt x="1136" y="101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010" name=""/>
                <p:cNvSpPr/>
                <p:nvPr/>
              </p:nvSpPr>
              <p:spPr>
                <a:xfrm>
                  <a:off x="602640" y="1411200"/>
                  <a:ext cx="861480" cy="726120"/>
                </a:xfrm>
                <a:custGeom>
                  <a:avLst/>
                  <a:gdLst/>
                  <a:ahLst/>
                  <a:rect l="l" t="t" r="r" b="b"/>
                  <a:pathLst>
                    <a:path w="1337" h="1010">
                      <a:moveTo>
                        <a:pt x="1136" y="1010"/>
                      </a:moveTo>
                      <a:lnTo>
                        <a:pt x="1194" y="699"/>
                      </a:lnTo>
                      <a:lnTo>
                        <a:pt x="1188" y="647"/>
                      </a:lnTo>
                      <a:lnTo>
                        <a:pt x="1210" y="618"/>
                      </a:lnTo>
                      <a:lnTo>
                        <a:pt x="1210" y="591"/>
                      </a:lnTo>
                      <a:lnTo>
                        <a:pt x="1176" y="566"/>
                      </a:lnTo>
                      <a:lnTo>
                        <a:pt x="1176" y="546"/>
                      </a:lnTo>
                      <a:lnTo>
                        <a:pt x="1201" y="530"/>
                      </a:lnTo>
                      <a:lnTo>
                        <a:pt x="1224" y="510"/>
                      </a:lnTo>
                      <a:lnTo>
                        <a:pt x="1255" y="503"/>
                      </a:lnTo>
                      <a:lnTo>
                        <a:pt x="1262" y="458"/>
                      </a:lnTo>
                      <a:lnTo>
                        <a:pt x="1285" y="431"/>
                      </a:lnTo>
                      <a:lnTo>
                        <a:pt x="1307" y="411"/>
                      </a:lnTo>
                      <a:lnTo>
                        <a:pt x="1337" y="375"/>
                      </a:lnTo>
                      <a:lnTo>
                        <a:pt x="1328" y="336"/>
                      </a:lnTo>
                      <a:lnTo>
                        <a:pt x="1285" y="278"/>
                      </a:lnTo>
                      <a:lnTo>
                        <a:pt x="1039" y="223"/>
                      </a:lnTo>
                      <a:lnTo>
                        <a:pt x="965" y="232"/>
                      </a:lnTo>
                      <a:lnTo>
                        <a:pt x="917" y="215"/>
                      </a:lnTo>
                      <a:lnTo>
                        <a:pt x="856" y="215"/>
                      </a:lnTo>
                      <a:lnTo>
                        <a:pt x="795" y="232"/>
                      </a:lnTo>
                      <a:lnTo>
                        <a:pt x="725" y="199"/>
                      </a:lnTo>
                      <a:lnTo>
                        <a:pt x="647" y="206"/>
                      </a:lnTo>
                      <a:lnTo>
                        <a:pt x="556" y="183"/>
                      </a:lnTo>
                      <a:lnTo>
                        <a:pt x="498" y="179"/>
                      </a:lnTo>
                      <a:lnTo>
                        <a:pt x="437" y="124"/>
                      </a:lnTo>
                      <a:lnTo>
                        <a:pt x="441" y="64"/>
                      </a:lnTo>
                      <a:lnTo>
                        <a:pt x="407" y="39"/>
                      </a:lnTo>
                      <a:lnTo>
                        <a:pt x="380" y="36"/>
                      </a:lnTo>
                      <a:lnTo>
                        <a:pt x="358" y="7"/>
                      </a:lnTo>
                      <a:lnTo>
                        <a:pt x="311" y="0"/>
                      </a:lnTo>
                      <a:lnTo>
                        <a:pt x="293" y="32"/>
                      </a:lnTo>
                      <a:lnTo>
                        <a:pt x="272" y="100"/>
                      </a:lnTo>
                      <a:lnTo>
                        <a:pt x="266" y="167"/>
                      </a:lnTo>
                      <a:lnTo>
                        <a:pt x="236" y="199"/>
                      </a:lnTo>
                      <a:lnTo>
                        <a:pt x="232" y="264"/>
                      </a:lnTo>
                      <a:lnTo>
                        <a:pt x="96" y="499"/>
                      </a:lnTo>
                      <a:lnTo>
                        <a:pt x="71" y="575"/>
                      </a:lnTo>
                      <a:lnTo>
                        <a:pt x="31" y="602"/>
                      </a:lnTo>
                      <a:lnTo>
                        <a:pt x="18" y="631"/>
                      </a:lnTo>
                      <a:lnTo>
                        <a:pt x="22" y="663"/>
                      </a:lnTo>
                      <a:lnTo>
                        <a:pt x="18" y="683"/>
                      </a:lnTo>
                      <a:lnTo>
                        <a:pt x="0" y="706"/>
                      </a:lnTo>
                      <a:lnTo>
                        <a:pt x="4" y="722"/>
                      </a:lnTo>
                      <a:lnTo>
                        <a:pt x="18" y="751"/>
                      </a:lnTo>
                      <a:lnTo>
                        <a:pt x="31" y="758"/>
                      </a:lnTo>
                      <a:lnTo>
                        <a:pt x="35" y="765"/>
                      </a:lnTo>
                      <a:lnTo>
                        <a:pt x="1136" y="1010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011" name=""/>
              <p:cNvGrpSpPr/>
              <p:nvPr/>
            </p:nvGrpSpPr>
            <p:grpSpPr>
              <a:xfrm>
                <a:off x="1334520" y="1198080"/>
                <a:ext cx="601200" cy="1032840"/>
                <a:chOff x="1334520" y="1198080"/>
                <a:chExt cx="601200" cy="1032840"/>
              </a:xfrm>
            </p:grpSpPr>
            <p:sp>
              <p:nvSpPr>
                <p:cNvPr id="6012" name=""/>
                <p:cNvSpPr/>
                <p:nvPr/>
              </p:nvSpPr>
              <p:spPr>
                <a:xfrm>
                  <a:off x="1334520" y="1198080"/>
                  <a:ext cx="601200" cy="1032840"/>
                </a:xfrm>
                <a:custGeom>
                  <a:avLst/>
                  <a:gdLst/>
                  <a:ahLst/>
                  <a:rect l="l" t="t" r="r" b="b"/>
                  <a:pathLst>
                    <a:path w="935" h="1438">
                      <a:moveTo>
                        <a:pt x="271" y="0"/>
                      </a:moveTo>
                      <a:lnTo>
                        <a:pt x="388" y="16"/>
                      </a:lnTo>
                      <a:lnTo>
                        <a:pt x="349" y="236"/>
                      </a:lnTo>
                      <a:lnTo>
                        <a:pt x="363" y="259"/>
                      </a:lnTo>
                      <a:lnTo>
                        <a:pt x="388" y="281"/>
                      </a:lnTo>
                      <a:lnTo>
                        <a:pt x="388" y="300"/>
                      </a:lnTo>
                      <a:lnTo>
                        <a:pt x="376" y="331"/>
                      </a:lnTo>
                      <a:lnTo>
                        <a:pt x="376" y="347"/>
                      </a:lnTo>
                      <a:lnTo>
                        <a:pt x="428" y="363"/>
                      </a:lnTo>
                      <a:lnTo>
                        <a:pt x="440" y="403"/>
                      </a:lnTo>
                      <a:lnTo>
                        <a:pt x="492" y="511"/>
                      </a:lnTo>
                      <a:lnTo>
                        <a:pt x="523" y="511"/>
                      </a:lnTo>
                      <a:lnTo>
                        <a:pt x="541" y="552"/>
                      </a:lnTo>
                      <a:lnTo>
                        <a:pt x="501" y="588"/>
                      </a:lnTo>
                      <a:lnTo>
                        <a:pt x="507" y="611"/>
                      </a:lnTo>
                      <a:lnTo>
                        <a:pt x="523" y="640"/>
                      </a:lnTo>
                      <a:lnTo>
                        <a:pt x="519" y="644"/>
                      </a:lnTo>
                      <a:lnTo>
                        <a:pt x="492" y="654"/>
                      </a:lnTo>
                      <a:lnTo>
                        <a:pt x="485" y="690"/>
                      </a:lnTo>
                      <a:lnTo>
                        <a:pt x="476" y="726"/>
                      </a:lnTo>
                      <a:lnTo>
                        <a:pt x="489" y="739"/>
                      </a:lnTo>
                      <a:lnTo>
                        <a:pt x="523" y="712"/>
                      </a:lnTo>
                      <a:lnTo>
                        <a:pt x="537" y="703"/>
                      </a:lnTo>
                      <a:lnTo>
                        <a:pt x="572" y="712"/>
                      </a:lnTo>
                      <a:lnTo>
                        <a:pt x="572" y="755"/>
                      </a:lnTo>
                      <a:lnTo>
                        <a:pt x="590" y="778"/>
                      </a:lnTo>
                      <a:lnTo>
                        <a:pt x="593" y="870"/>
                      </a:lnTo>
                      <a:lnTo>
                        <a:pt x="615" y="883"/>
                      </a:lnTo>
                      <a:lnTo>
                        <a:pt x="651" y="886"/>
                      </a:lnTo>
                      <a:lnTo>
                        <a:pt x="660" y="938"/>
                      </a:lnTo>
                      <a:lnTo>
                        <a:pt x="681" y="958"/>
                      </a:lnTo>
                      <a:lnTo>
                        <a:pt x="694" y="951"/>
                      </a:lnTo>
                      <a:lnTo>
                        <a:pt x="776" y="951"/>
                      </a:lnTo>
                      <a:lnTo>
                        <a:pt x="877" y="935"/>
                      </a:lnTo>
                      <a:lnTo>
                        <a:pt x="935" y="983"/>
                      </a:lnTo>
                      <a:lnTo>
                        <a:pt x="873" y="1438"/>
                      </a:lnTo>
                      <a:lnTo>
                        <a:pt x="0" y="1310"/>
                      </a:lnTo>
                      <a:lnTo>
                        <a:pt x="58" y="987"/>
                      </a:lnTo>
                      <a:lnTo>
                        <a:pt x="49" y="947"/>
                      </a:lnTo>
                      <a:lnTo>
                        <a:pt x="79" y="902"/>
                      </a:lnTo>
                      <a:lnTo>
                        <a:pt x="40" y="859"/>
                      </a:lnTo>
                      <a:lnTo>
                        <a:pt x="43" y="843"/>
                      </a:lnTo>
                      <a:lnTo>
                        <a:pt x="83" y="807"/>
                      </a:lnTo>
                      <a:lnTo>
                        <a:pt x="119" y="798"/>
                      </a:lnTo>
                      <a:lnTo>
                        <a:pt x="126" y="755"/>
                      </a:lnTo>
                      <a:lnTo>
                        <a:pt x="196" y="671"/>
                      </a:lnTo>
                      <a:lnTo>
                        <a:pt x="187" y="618"/>
                      </a:lnTo>
                      <a:lnTo>
                        <a:pt x="144" y="572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013" name=""/>
                <p:cNvSpPr/>
                <p:nvPr/>
              </p:nvSpPr>
              <p:spPr>
                <a:xfrm>
                  <a:off x="1334520" y="1198080"/>
                  <a:ext cx="601200" cy="1032840"/>
                </a:xfrm>
                <a:custGeom>
                  <a:avLst/>
                  <a:gdLst/>
                  <a:ahLst/>
                  <a:rect l="l" t="t" r="r" b="b"/>
                  <a:pathLst>
                    <a:path w="935" h="1438">
                      <a:moveTo>
                        <a:pt x="271" y="0"/>
                      </a:moveTo>
                      <a:lnTo>
                        <a:pt x="388" y="16"/>
                      </a:lnTo>
                      <a:lnTo>
                        <a:pt x="349" y="236"/>
                      </a:lnTo>
                      <a:lnTo>
                        <a:pt x="363" y="259"/>
                      </a:lnTo>
                      <a:lnTo>
                        <a:pt x="388" y="281"/>
                      </a:lnTo>
                      <a:lnTo>
                        <a:pt x="388" y="300"/>
                      </a:lnTo>
                      <a:lnTo>
                        <a:pt x="376" y="331"/>
                      </a:lnTo>
                      <a:lnTo>
                        <a:pt x="376" y="347"/>
                      </a:lnTo>
                      <a:lnTo>
                        <a:pt x="428" y="363"/>
                      </a:lnTo>
                      <a:lnTo>
                        <a:pt x="440" y="403"/>
                      </a:lnTo>
                      <a:lnTo>
                        <a:pt x="492" y="511"/>
                      </a:lnTo>
                      <a:lnTo>
                        <a:pt x="523" y="511"/>
                      </a:lnTo>
                      <a:lnTo>
                        <a:pt x="541" y="552"/>
                      </a:lnTo>
                      <a:lnTo>
                        <a:pt x="501" y="588"/>
                      </a:lnTo>
                      <a:lnTo>
                        <a:pt x="507" y="611"/>
                      </a:lnTo>
                      <a:lnTo>
                        <a:pt x="523" y="640"/>
                      </a:lnTo>
                      <a:lnTo>
                        <a:pt x="519" y="644"/>
                      </a:lnTo>
                      <a:lnTo>
                        <a:pt x="492" y="654"/>
                      </a:lnTo>
                      <a:lnTo>
                        <a:pt x="485" y="690"/>
                      </a:lnTo>
                      <a:lnTo>
                        <a:pt x="476" y="726"/>
                      </a:lnTo>
                      <a:lnTo>
                        <a:pt x="489" y="739"/>
                      </a:lnTo>
                      <a:lnTo>
                        <a:pt x="523" y="712"/>
                      </a:lnTo>
                      <a:lnTo>
                        <a:pt x="537" y="703"/>
                      </a:lnTo>
                      <a:lnTo>
                        <a:pt x="572" y="712"/>
                      </a:lnTo>
                      <a:lnTo>
                        <a:pt x="572" y="755"/>
                      </a:lnTo>
                      <a:lnTo>
                        <a:pt x="590" y="778"/>
                      </a:lnTo>
                      <a:lnTo>
                        <a:pt x="593" y="870"/>
                      </a:lnTo>
                      <a:lnTo>
                        <a:pt x="615" y="883"/>
                      </a:lnTo>
                      <a:lnTo>
                        <a:pt x="651" y="886"/>
                      </a:lnTo>
                      <a:lnTo>
                        <a:pt x="660" y="938"/>
                      </a:lnTo>
                      <a:lnTo>
                        <a:pt x="681" y="958"/>
                      </a:lnTo>
                      <a:lnTo>
                        <a:pt x="694" y="951"/>
                      </a:lnTo>
                      <a:lnTo>
                        <a:pt x="776" y="951"/>
                      </a:lnTo>
                      <a:lnTo>
                        <a:pt x="877" y="935"/>
                      </a:lnTo>
                      <a:lnTo>
                        <a:pt x="935" y="983"/>
                      </a:lnTo>
                      <a:lnTo>
                        <a:pt x="873" y="1438"/>
                      </a:lnTo>
                      <a:lnTo>
                        <a:pt x="0" y="1310"/>
                      </a:lnTo>
                      <a:lnTo>
                        <a:pt x="58" y="987"/>
                      </a:lnTo>
                      <a:lnTo>
                        <a:pt x="49" y="947"/>
                      </a:lnTo>
                      <a:lnTo>
                        <a:pt x="79" y="902"/>
                      </a:lnTo>
                      <a:lnTo>
                        <a:pt x="40" y="859"/>
                      </a:lnTo>
                      <a:lnTo>
                        <a:pt x="43" y="843"/>
                      </a:lnTo>
                      <a:lnTo>
                        <a:pt x="83" y="807"/>
                      </a:lnTo>
                      <a:lnTo>
                        <a:pt x="119" y="798"/>
                      </a:lnTo>
                      <a:lnTo>
                        <a:pt x="126" y="755"/>
                      </a:lnTo>
                      <a:lnTo>
                        <a:pt x="196" y="671"/>
                      </a:lnTo>
                      <a:lnTo>
                        <a:pt x="187" y="618"/>
                      </a:lnTo>
                      <a:lnTo>
                        <a:pt x="144" y="572"/>
                      </a:lnTo>
                      <a:lnTo>
                        <a:pt x="271" y="0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014" name=""/>
              <p:cNvGrpSpPr/>
              <p:nvPr/>
            </p:nvGrpSpPr>
            <p:grpSpPr>
              <a:xfrm>
                <a:off x="1562760" y="1206720"/>
                <a:ext cx="1071360" cy="700920"/>
                <a:chOff x="1562760" y="1206720"/>
                <a:chExt cx="1071360" cy="700920"/>
              </a:xfrm>
            </p:grpSpPr>
            <p:sp>
              <p:nvSpPr>
                <p:cNvPr id="6015" name=""/>
                <p:cNvSpPr/>
                <p:nvPr/>
              </p:nvSpPr>
              <p:spPr>
                <a:xfrm>
                  <a:off x="1562760" y="1206720"/>
                  <a:ext cx="1071360" cy="700920"/>
                </a:xfrm>
                <a:custGeom>
                  <a:avLst/>
                  <a:gdLst/>
                  <a:ahLst/>
                  <a:rect l="l" t="t" r="r" b="b"/>
                  <a:pathLst>
                    <a:path w="1664" h="974">
                      <a:moveTo>
                        <a:pt x="34" y="0"/>
                      </a:moveTo>
                      <a:lnTo>
                        <a:pt x="742" y="111"/>
                      </a:lnTo>
                      <a:lnTo>
                        <a:pt x="1664" y="203"/>
                      </a:lnTo>
                      <a:lnTo>
                        <a:pt x="1594" y="970"/>
                      </a:lnTo>
                      <a:lnTo>
                        <a:pt x="593" y="870"/>
                      </a:lnTo>
                      <a:lnTo>
                        <a:pt x="577" y="974"/>
                      </a:lnTo>
                      <a:lnTo>
                        <a:pt x="519" y="918"/>
                      </a:lnTo>
                      <a:lnTo>
                        <a:pt x="410" y="938"/>
                      </a:lnTo>
                      <a:lnTo>
                        <a:pt x="342" y="934"/>
                      </a:lnTo>
                      <a:lnTo>
                        <a:pt x="327" y="945"/>
                      </a:lnTo>
                      <a:lnTo>
                        <a:pt x="311" y="934"/>
                      </a:lnTo>
                      <a:lnTo>
                        <a:pt x="293" y="870"/>
                      </a:lnTo>
                      <a:lnTo>
                        <a:pt x="250" y="866"/>
                      </a:lnTo>
                      <a:lnTo>
                        <a:pt x="236" y="857"/>
                      </a:lnTo>
                      <a:lnTo>
                        <a:pt x="236" y="814"/>
                      </a:lnTo>
                      <a:lnTo>
                        <a:pt x="232" y="801"/>
                      </a:lnTo>
                      <a:lnTo>
                        <a:pt x="236" y="765"/>
                      </a:lnTo>
                      <a:lnTo>
                        <a:pt x="214" y="742"/>
                      </a:lnTo>
                      <a:lnTo>
                        <a:pt x="210" y="699"/>
                      </a:lnTo>
                      <a:lnTo>
                        <a:pt x="183" y="683"/>
                      </a:lnTo>
                      <a:lnTo>
                        <a:pt x="131" y="726"/>
                      </a:lnTo>
                      <a:lnTo>
                        <a:pt x="119" y="710"/>
                      </a:lnTo>
                      <a:lnTo>
                        <a:pt x="135" y="643"/>
                      </a:lnTo>
                      <a:lnTo>
                        <a:pt x="165" y="622"/>
                      </a:lnTo>
                      <a:lnTo>
                        <a:pt x="140" y="578"/>
                      </a:lnTo>
                      <a:lnTo>
                        <a:pt x="187" y="535"/>
                      </a:lnTo>
                      <a:lnTo>
                        <a:pt x="162" y="494"/>
                      </a:lnTo>
                      <a:lnTo>
                        <a:pt x="140" y="494"/>
                      </a:lnTo>
                      <a:lnTo>
                        <a:pt x="74" y="350"/>
                      </a:lnTo>
                      <a:lnTo>
                        <a:pt x="27" y="336"/>
                      </a:lnTo>
                      <a:lnTo>
                        <a:pt x="40" y="275"/>
                      </a:lnTo>
                      <a:lnTo>
                        <a:pt x="0" y="219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016" name=""/>
                <p:cNvSpPr/>
                <p:nvPr/>
              </p:nvSpPr>
              <p:spPr>
                <a:xfrm>
                  <a:off x="1562760" y="1206720"/>
                  <a:ext cx="1071360" cy="700920"/>
                </a:xfrm>
                <a:custGeom>
                  <a:avLst/>
                  <a:gdLst/>
                  <a:ahLst/>
                  <a:rect l="l" t="t" r="r" b="b"/>
                  <a:pathLst>
                    <a:path w="1664" h="974">
                      <a:moveTo>
                        <a:pt x="34" y="0"/>
                      </a:moveTo>
                      <a:lnTo>
                        <a:pt x="742" y="111"/>
                      </a:lnTo>
                      <a:lnTo>
                        <a:pt x="1664" y="203"/>
                      </a:lnTo>
                      <a:lnTo>
                        <a:pt x="1594" y="970"/>
                      </a:lnTo>
                      <a:lnTo>
                        <a:pt x="593" y="870"/>
                      </a:lnTo>
                      <a:lnTo>
                        <a:pt x="577" y="974"/>
                      </a:lnTo>
                      <a:lnTo>
                        <a:pt x="519" y="918"/>
                      </a:lnTo>
                      <a:lnTo>
                        <a:pt x="410" y="938"/>
                      </a:lnTo>
                      <a:lnTo>
                        <a:pt x="342" y="934"/>
                      </a:lnTo>
                      <a:lnTo>
                        <a:pt x="327" y="945"/>
                      </a:lnTo>
                      <a:lnTo>
                        <a:pt x="311" y="934"/>
                      </a:lnTo>
                      <a:lnTo>
                        <a:pt x="293" y="870"/>
                      </a:lnTo>
                      <a:lnTo>
                        <a:pt x="250" y="866"/>
                      </a:lnTo>
                      <a:lnTo>
                        <a:pt x="236" y="857"/>
                      </a:lnTo>
                      <a:lnTo>
                        <a:pt x="236" y="814"/>
                      </a:lnTo>
                      <a:lnTo>
                        <a:pt x="232" y="801"/>
                      </a:lnTo>
                      <a:lnTo>
                        <a:pt x="236" y="765"/>
                      </a:lnTo>
                      <a:lnTo>
                        <a:pt x="214" y="742"/>
                      </a:lnTo>
                      <a:lnTo>
                        <a:pt x="210" y="699"/>
                      </a:lnTo>
                      <a:lnTo>
                        <a:pt x="183" y="683"/>
                      </a:lnTo>
                      <a:lnTo>
                        <a:pt x="131" y="726"/>
                      </a:lnTo>
                      <a:lnTo>
                        <a:pt x="119" y="710"/>
                      </a:lnTo>
                      <a:lnTo>
                        <a:pt x="135" y="643"/>
                      </a:lnTo>
                      <a:lnTo>
                        <a:pt x="165" y="622"/>
                      </a:lnTo>
                      <a:lnTo>
                        <a:pt x="140" y="578"/>
                      </a:lnTo>
                      <a:lnTo>
                        <a:pt x="187" y="535"/>
                      </a:lnTo>
                      <a:lnTo>
                        <a:pt x="162" y="494"/>
                      </a:lnTo>
                      <a:lnTo>
                        <a:pt x="140" y="494"/>
                      </a:lnTo>
                      <a:lnTo>
                        <a:pt x="74" y="350"/>
                      </a:lnTo>
                      <a:lnTo>
                        <a:pt x="27" y="336"/>
                      </a:lnTo>
                      <a:lnTo>
                        <a:pt x="40" y="275"/>
                      </a:lnTo>
                      <a:lnTo>
                        <a:pt x="0" y="219"/>
                      </a:lnTo>
                      <a:lnTo>
                        <a:pt x="34" y="0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017" name=""/>
              <p:cNvGrpSpPr/>
              <p:nvPr/>
            </p:nvGrpSpPr>
            <p:grpSpPr>
              <a:xfrm>
                <a:off x="2597040" y="1352160"/>
                <a:ext cx="707040" cy="446040"/>
                <a:chOff x="2597040" y="1352160"/>
                <a:chExt cx="707040" cy="446040"/>
              </a:xfrm>
            </p:grpSpPr>
            <p:sp>
              <p:nvSpPr>
                <p:cNvPr id="6018" name=""/>
                <p:cNvSpPr/>
                <p:nvPr/>
              </p:nvSpPr>
              <p:spPr>
                <a:xfrm>
                  <a:off x="2597040" y="1352160"/>
                  <a:ext cx="707040" cy="446040"/>
                </a:xfrm>
                <a:custGeom>
                  <a:avLst/>
                  <a:gdLst/>
                  <a:ahLst/>
                  <a:rect l="l" t="t" r="r" b="b"/>
                  <a:pathLst>
                    <a:path w="1097" h="618">
                      <a:moveTo>
                        <a:pt x="52" y="0"/>
                      </a:moveTo>
                      <a:lnTo>
                        <a:pt x="548" y="23"/>
                      </a:lnTo>
                      <a:lnTo>
                        <a:pt x="1000" y="32"/>
                      </a:lnTo>
                      <a:lnTo>
                        <a:pt x="1006" y="63"/>
                      </a:lnTo>
                      <a:lnTo>
                        <a:pt x="1027" y="88"/>
                      </a:lnTo>
                      <a:lnTo>
                        <a:pt x="1027" y="99"/>
                      </a:lnTo>
                      <a:lnTo>
                        <a:pt x="993" y="120"/>
                      </a:lnTo>
                      <a:lnTo>
                        <a:pt x="1024" y="156"/>
                      </a:lnTo>
                      <a:lnTo>
                        <a:pt x="1009" y="190"/>
                      </a:lnTo>
                      <a:lnTo>
                        <a:pt x="1018" y="215"/>
                      </a:lnTo>
                      <a:lnTo>
                        <a:pt x="1045" y="298"/>
                      </a:lnTo>
                      <a:lnTo>
                        <a:pt x="1058" y="318"/>
                      </a:lnTo>
                      <a:lnTo>
                        <a:pt x="1067" y="354"/>
                      </a:lnTo>
                      <a:lnTo>
                        <a:pt x="1054" y="359"/>
                      </a:lnTo>
                      <a:lnTo>
                        <a:pt x="1040" y="390"/>
                      </a:lnTo>
                      <a:lnTo>
                        <a:pt x="1062" y="415"/>
                      </a:lnTo>
                      <a:lnTo>
                        <a:pt x="1062" y="451"/>
                      </a:lnTo>
                      <a:lnTo>
                        <a:pt x="1049" y="462"/>
                      </a:lnTo>
                      <a:lnTo>
                        <a:pt x="1062" y="478"/>
                      </a:lnTo>
                      <a:lnTo>
                        <a:pt x="1045" y="498"/>
                      </a:lnTo>
                      <a:lnTo>
                        <a:pt x="1054" y="517"/>
                      </a:lnTo>
                      <a:lnTo>
                        <a:pt x="1085" y="546"/>
                      </a:lnTo>
                      <a:lnTo>
                        <a:pt x="1097" y="614"/>
                      </a:lnTo>
                      <a:lnTo>
                        <a:pt x="758" y="618"/>
                      </a:lnTo>
                      <a:lnTo>
                        <a:pt x="465" y="609"/>
                      </a:lnTo>
                      <a:lnTo>
                        <a:pt x="131" y="598"/>
                      </a:lnTo>
                      <a:lnTo>
                        <a:pt x="0" y="586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019" name=""/>
                <p:cNvSpPr/>
                <p:nvPr/>
              </p:nvSpPr>
              <p:spPr>
                <a:xfrm>
                  <a:off x="2597040" y="1352160"/>
                  <a:ext cx="707040" cy="446040"/>
                </a:xfrm>
                <a:custGeom>
                  <a:avLst/>
                  <a:gdLst/>
                  <a:ahLst/>
                  <a:rect l="l" t="t" r="r" b="b"/>
                  <a:pathLst>
                    <a:path w="1097" h="618">
                      <a:moveTo>
                        <a:pt x="52" y="0"/>
                      </a:moveTo>
                      <a:lnTo>
                        <a:pt x="548" y="23"/>
                      </a:lnTo>
                      <a:lnTo>
                        <a:pt x="1000" y="32"/>
                      </a:lnTo>
                      <a:lnTo>
                        <a:pt x="1006" y="63"/>
                      </a:lnTo>
                      <a:lnTo>
                        <a:pt x="1027" y="88"/>
                      </a:lnTo>
                      <a:lnTo>
                        <a:pt x="1027" y="99"/>
                      </a:lnTo>
                      <a:lnTo>
                        <a:pt x="993" y="120"/>
                      </a:lnTo>
                      <a:lnTo>
                        <a:pt x="1024" y="156"/>
                      </a:lnTo>
                      <a:lnTo>
                        <a:pt x="1009" y="190"/>
                      </a:lnTo>
                      <a:lnTo>
                        <a:pt x="1018" y="215"/>
                      </a:lnTo>
                      <a:lnTo>
                        <a:pt x="1045" y="298"/>
                      </a:lnTo>
                      <a:lnTo>
                        <a:pt x="1058" y="318"/>
                      </a:lnTo>
                      <a:lnTo>
                        <a:pt x="1067" y="354"/>
                      </a:lnTo>
                      <a:lnTo>
                        <a:pt x="1054" y="359"/>
                      </a:lnTo>
                      <a:lnTo>
                        <a:pt x="1040" y="390"/>
                      </a:lnTo>
                      <a:lnTo>
                        <a:pt x="1062" y="415"/>
                      </a:lnTo>
                      <a:lnTo>
                        <a:pt x="1062" y="451"/>
                      </a:lnTo>
                      <a:lnTo>
                        <a:pt x="1049" y="462"/>
                      </a:lnTo>
                      <a:lnTo>
                        <a:pt x="1062" y="478"/>
                      </a:lnTo>
                      <a:lnTo>
                        <a:pt x="1045" y="498"/>
                      </a:lnTo>
                      <a:lnTo>
                        <a:pt x="1054" y="517"/>
                      </a:lnTo>
                      <a:lnTo>
                        <a:pt x="1085" y="546"/>
                      </a:lnTo>
                      <a:lnTo>
                        <a:pt x="1097" y="614"/>
                      </a:lnTo>
                      <a:lnTo>
                        <a:pt x="758" y="618"/>
                      </a:lnTo>
                      <a:lnTo>
                        <a:pt x="465" y="609"/>
                      </a:lnTo>
                      <a:lnTo>
                        <a:pt x="131" y="598"/>
                      </a:lnTo>
                      <a:lnTo>
                        <a:pt x="0" y="586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020" name=""/>
              <p:cNvGrpSpPr/>
              <p:nvPr/>
            </p:nvGrpSpPr>
            <p:grpSpPr>
              <a:xfrm>
                <a:off x="1873080" y="1832760"/>
                <a:ext cx="714960" cy="622800"/>
                <a:chOff x="1873080" y="1832760"/>
                <a:chExt cx="714960" cy="622800"/>
              </a:xfrm>
            </p:grpSpPr>
            <p:sp>
              <p:nvSpPr>
                <p:cNvPr id="6021" name=""/>
                <p:cNvSpPr/>
                <p:nvPr/>
              </p:nvSpPr>
              <p:spPr>
                <a:xfrm>
                  <a:off x="1873080" y="1832760"/>
                  <a:ext cx="714960" cy="622800"/>
                </a:xfrm>
                <a:custGeom>
                  <a:avLst/>
                  <a:gdLst/>
                  <a:ahLst/>
                  <a:rect l="l" t="t" r="r" b="b"/>
                  <a:pathLst>
                    <a:path w="1110" h="866">
                      <a:moveTo>
                        <a:pt x="113" y="0"/>
                      </a:moveTo>
                      <a:lnTo>
                        <a:pt x="1110" y="100"/>
                      </a:lnTo>
                      <a:lnTo>
                        <a:pt x="1058" y="866"/>
                      </a:lnTo>
                      <a:lnTo>
                        <a:pt x="0" y="749"/>
                      </a:lnTo>
                      <a:lnTo>
                        <a:pt x="39" y="55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022" name=""/>
                <p:cNvSpPr/>
                <p:nvPr/>
              </p:nvSpPr>
              <p:spPr>
                <a:xfrm>
                  <a:off x="1873080" y="1832760"/>
                  <a:ext cx="714960" cy="622800"/>
                </a:xfrm>
                <a:custGeom>
                  <a:avLst/>
                  <a:gdLst/>
                  <a:ahLst/>
                  <a:rect l="l" t="t" r="r" b="b"/>
                  <a:pathLst>
                    <a:path w="1110" h="866">
                      <a:moveTo>
                        <a:pt x="113" y="0"/>
                      </a:moveTo>
                      <a:lnTo>
                        <a:pt x="1110" y="100"/>
                      </a:lnTo>
                      <a:lnTo>
                        <a:pt x="1058" y="866"/>
                      </a:lnTo>
                      <a:lnTo>
                        <a:pt x="0" y="749"/>
                      </a:lnTo>
                      <a:lnTo>
                        <a:pt x="39" y="550"/>
                      </a:lnTo>
                      <a:lnTo>
                        <a:pt x="113" y="0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023" name=""/>
              <p:cNvGrpSpPr/>
              <p:nvPr/>
            </p:nvGrpSpPr>
            <p:grpSpPr>
              <a:xfrm>
                <a:off x="2576520" y="1778040"/>
                <a:ext cx="745560" cy="488880"/>
                <a:chOff x="2576520" y="1778040"/>
                <a:chExt cx="745560" cy="488880"/>
              </a:xfrm>
            </p:grpSpPr>
            <p:sp>
              <p:nvSpPr>
                <p:cNvPr id="6024" name=""/>
                <p:cNvSpPr/>
                <p:nvPr/>
              </p:nvSpPr>
              <p:spPr>
                <a:xfrm>
                  <a:off x="2576520" y="1778040"/>
                  <a:ext cx="745560" cy="488880"/>
                </a:xfrm>
                <a:custGeom>
                  <a:avLst/>
                  <a:gdLst/>
                  <a:ahLst/>
                  <a:rect l="l" t="t" r="r" b="b"/>
                  <a:pathLst>
                    <a:path w="1157" h="679">
                      <a:moveTo>
                        <a:pt x="34" y="0"/>
                      </a:moveTo>
                      <a:lnTo>
                        <a:pt x="306" y="16"/>
                      </a:lnTo>
                      <a:lnTo>
                        <a:pt x="685" y="29"/>
                      </a:lnTo>
                      <a:lnTo>
                        <a:pt x="999" y="23"/>
                      </a:lnTo>
                      <a:lnTo>
                        <a:pt x="1130" y="23"/>
                      </a:lnTo>
                      <a:lnTo>
                        <a:pt x="1127" y="65"/>
                      </a:lnTo>
                      <a:lnTo>
                        <a:pt x="1113" y="72"/>
                      </a:lnTo>
                      <a:lnTo>
                        <a:pt x="1100" y="79"/>
                      </a:lnTo>
                      <a:lnTo>
                        <a:pt x="1096" y="108"/>
                      </a:lnTo>
                      <a:lnTo>
                        <a:pt x="1122" y="147"/>
                      </a:lnTo>
                      <a:lnTo>
                        <a:pt x="1143" y="160"/>
                      </a:lnTo>
                      <a:lnTo>
                        <a:pt x="1139" y="183"/>
                      </a:lnTo>
                      <a:lnTo>
                        <a:pt x="1148" y="200"/>
                      </a:lnTo>
                      <a:lnTo>
                        <a:pt x="1148" y="460"/>
                      </a:lnTo>
                      <a:lnTo>
                        <a:pt x="1157" y="496"/>
                      </a:lnTo>
                      <a:lnTo>
                        <a:pt x="1139" y="503"/>
                      </a:lnTo>
                      <a:lnTo>
                        <a:pt x="1136" y="516"/>
                      </a:lnTo>
                      <a:lnTo>
                        <a:pt x="1148" y="532"/>
                      </a:lnTo>
                      <a:lnTo>
                        <a:pt x="1143" y="620"/>
                      </a:lnTo>
                      <a:lnTo>
                        <a:pt x="1130" y="627"/>
                      </a:lnTo>
                      <a:lnTo>
                        <a:pt x="1136" y="663"/>
                      </a:lnTo>
                      <a:lnTo>
                        <a:pt x="1148" y="679"/>
                      </a:lnTo>
                      <a:lnTo>
                        <a:pt x="1130" y="679"/>
                      </a:lnTo>
                      <a:lnTo>
                        <a:pt x="1105" y="679"/>
                      </a:lnTo>
                      <a:lnTo>
                        <a:pt x="1069" y="656"/>
                      </a:lnTo>
                      <a:lnTo>
                        <a:pt x="1048" y="624"/>
                      </a:lnTo>
                      <a:lnTo>
                        <a:pt x="1035" y="620"/>
                      </a:lnTo>
                      <a:lnTo>
                        <a:pt x="999" y="635"/>
                      </a:lnTo>
                      <a:lnTo>
                        <a:pt x="974" y="604"/>
                      </a:lnTo>
                      <a:lnTo>
                        <a:pt x="922" y="631"/>
                      </a:lnTo>
                      <a:lnTo>
                        <a:pt x="891" y="631"/>
                      </a:lnTo>
                      <a:lnTo>
                        <a:pt x="868" y="624"/>
                      </a:lnTo>
                      <a:lnTo>
                        <a:pt x="838" y="588"/>
                      </a:lnTo>
                      <a:lnTo>
                        <a:pt x="0" y="572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025" name=""/>
                <p:cNvSpPr/>
                <p:nvPr/>
              </p:nvSpPr>
              <p:spPr>
                <a:xfrm>
                  <a:off x="2576520" y="1778040"/>
                  <a:ext cx="745560" cy="488880"/>
                </a:xfrm>
                <a:custGeom>
                  <a:avLst/>
                  <a:gdLst/>
                  <a:ahLst/>
                  <a:rect l="l" t="t" r="r" b="b"/>
                  <a:pathLst>
                    <a:path w="1157" h="679">
                      <a:moveTo>
                        <a:pt x="34" y="0"/>
                      </a:moveTo>
                      <a:lnTo>
                        <a:pt x="306" y="16"/>
                      </a:lnTo>
                      <a:lnTo>
                        <a:pt x="685" y="29"/>
                      </a:lnTo>
                      <a:lnTo>
                        <a:pt x="999" y="23"/>
                      </a:lnTo>
                      <a:lnTo>
                        <a:pt x="1130" y="23"/>
                      </a:lnTo>
                      <a:lnTo>
                        <a:pt x="1127" y="65"/>
                      </a:lnTo>
                      <a:lnTo>
                        <a:pt x="1113" y="72"/>
                      </a:lnTo>
                      <a:lnTo>
                        <a:pt x="1100" y="79"/>
                      </a:lnTo>
                      <a:lnTo>
                        <a:pt x="1096" y="108"/>
                      </a:lnTo>
                      <a:lnTo>
                        <a:pt x="1122" y="147"/>
                      </a:lnTo>
                      <a:lnTo>
                        <a:pt x="1143" y="160"/>
                      </a:lnTo>
                      <a:lnTo>
                        <a:pt x="1139" y="183"/>
                      </a:lnTo>
                      <a:lnTo>
                        <a:pt x="1148" y="200"/>
                      </a:lnTo>
                      <a:lnTo>
                        <a:pt x="1148" y="460"/>
                      </a:lnTo>
                      <a:lnTo>
                        <a:pt x="1157" y="496"/>
                      </a:lnTo>
                      <a:lnTo>
                        <a:pt x="1139" y="503"/>
                      </a:lnTo>
                      <a:lnTo>
                        <a:pt x="1136" y="516"/>
                      </a:lnTo>
                      <a:lnTo>
                        <a:pt x="1148" y="532"/>
                      </a:lnTo>
                      <a:lnTo>
                        <a:pt x="1143" y="620"/>
                      </a:lnTo>
                      <a:lnTo>
                        <a:pt x="1130" y="627"/>
                      </a:lnTo>
                      <a:lnTo>
                        <a:pt x="1136" y="663"/>
                      </a:lnTo>
                      <a:lnTo>
                        <a:pt x="1148" y="679"/>
                      </a:lnTo>
                      <a:lnTo>
                        <a:pt x="1130" y="679"/>
                      </a:lnTo>
                      <a:lnTo>
                        <a:pt x="1105" y="679"/>
                      </a:lnTo>
                      <a:lnTo>
                        <a:pt x="1069" y="656"/>
                      </a:lnTo>
                      <a:lnTo>
                        <a:pt x="1048" y="624"/>
                      </a:lnTo>
                      <a:lnTo>
                        <a:pt x="1035" y="620"/>
                      </a:lnTo>
                      <a:lnTo>
                        <a:pt x="999" y="635"/>
                      </a:lnTo>
                      <a:lnTo>
                        <a:pt x="974" y="604"/>
                      </a:lnTo>
                      <a:lnTo>
                        <a:pt x="922" y="631"/>
                      </a:lnTo>
                      <a:lnTo>
                        <a:pt x="891" y="631"/>
                      </a:lnTo>
                      <a:lnTo>
                        <a:pt x="868" y="624"/>
                      </a:lnTo>
                      <a:lnTo>
                        <a:pt x="838" y="588"/>
                      </a:lnTo>
                      <a:lnTo>
                        <a:pt x="0" y="572"/>
                      </a:lnTo>
                      <a:lnTo>
                        <a:pt x="34" y="0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026" name=""/>
              <p:cNvGrpSpPr/>
              <p:nvPr/>
            </p:nvGrpSpPr>
            <p:grpSpPr>
              <a:xfrm>
                <a:off x="2557080" y="2188080"/>
                <a:ext cx="874440" cy="419760"/>
                <a:chOff x="2557080" y="2188080"/>
                <a:chExt cx="874440" cy="419760"/>
              </a:xfrm>
            </p:grpSpPr>
            <p:sp>
              <p:nvSpPr>
                <p:cNvPr id="6027" name=""/>
                <p:cNvSpPr/>
                <p:nvPr/>
              </p:nvSpPr>
              <p:spPr>
                <a:xfrm>
                  <a:off x="2557080" y="2188080"/>
                  <a:ext cx="874440" cy="419760"/>
                </a:xfrm>
                <a:custGeom>
                  <a:avLst/>
                  <a:gdLst/>
                  <a:ahLst/>
                  <a:rect l="l" t="t" r="r" b="b"/>
                  <a:pathLst>
                    <a:path w="1358" h="584">
                      <a:moveTo>
                        <a:pt x="27" y="0"/>
                      </a:moveTo>
                      <a:lnTo>
                        <a:pt x="860" y="16"/>
                      </a:lnTo>
                      <a:lnTo>
                        <a:pt x="896" y="56"/>
                      </a:lnTo>
                      <a:lnTo>
                        <a:pt x="952" y="65"/>
                      </a:lnTo>
                      <a:lnTo>
                        <a:pt x="1001" y="32"/>
                      </a:lnTo>
                      <a:lnTo>
                        <a:pt x="1031" y="65"/>
                      </a:lnTo>
                      <a:lnTo>
                        <a:pt x="1062" y="48"/>
                      </a:lnTo>
                      <a:lnTo>
                        <a:pt x="1080" y="56"/>
                      </a:lnTo>
                      <a:lnTo>
                        <a:pt x="1108" y="95"/>
                      </a:lnTo>
                      <a:lnTo>
                        <a:pt x="1157" y="111"/>
                      </a:lnTo>
                      <a:lnTo>
                        <a:pt x="1169" y="108"/>
                      </a:lnTo>
                      <a:lnTo>
                        <a:pt x="1200" y="108"/>
                      </a:lnTo>
                      <a:lnTo>
                        <a:pt x="1214" y="167"/>
                      </a:lnTo>
                      <a:lnTo>
                        <a:pt x="1240" y="189"/>
                      </a:lnTo>
                      <a:lnTo>
                        <a:pt x="1245" y="244"/>
                      </a:lnTo>
                      <a:lnTo>
                        <a:pt x="1261" y="251"/>
                      </a:lnTo>
                      <a:lnTo>
                        <a:pt x="1267" y="307"/>
                      </a:lnTo>
                      <a:lnTo>
                        <a:pt x="1279" y="316"/>
                      </a:lnTo>
                      <a:lnTo>
                        <a:pt x="1284" y="401"/>
                      </a:lnTo>
                      <a:lnTo>
                        <a:pt x="1301" y="408"/>
                      </a:lnTo>
                      <a:lnTo>
                        <a:pt x="1306" y="492"/>
                      </a:lnTo>
                      <a:lnTo>
                        <a:pt x="1331" y="499"/>
                      </a:lnTo>
                      <a:lnTo>
                        <a:pt x="1358" y="519"/>
                      </a:lnTo>
                      <a:lnTo>
                        <a:pt x="1353" y="584"/>
                      </a:lnTo>
                      <a:lnTo>
                        <a:pt x="300" y="584"/>
                      </a:lnTo>
                      <a:lnTo>
                        <a:pt x="300" y="392"/>
                      </a:lnTo>
                      <a:lnTo>
                        <a:pt x="0" y="37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028" name=""/>
                <p:cNvSpPr/>
                <p:nvPr/>
              </p:nvSpPr>
              <p:spPr>
                <a:xfrm>
                  <a:off x="2557080" y="2188080"/>
                  <a:ext cx="874440" cy="419760"/>
                </a:xfrm>
                <a:custGeom>
                  <a:avLst/>
                  <a:gdLst/>
                  <a:ahLst/>
                  <a:rect l="l" t="t" r="r" b="b"/>
                  <a:pathLst>
                    <a:path w="1358" h="584">
                      <a:moveTo>
                        <a:pt x="27" y="0"/>
                      </a:moveTo>
                      <a:lnTo>
                        <a:pt x="860" y="16"/>
                      </a:lnTo>
                      <a:lnTo>
                        <a:pt x="896" y="56"/>
                      </a:lnTo>
                      <a:lnTo>
                        <a:pt x="952" y="65"/>
                      </a:lnTo>
                      <a:lnTo>
                        <a:pt x="1001" y="32"/>
                      </a:lnTo>
                      <a:lnTo>
                        <a:pt x="1031" y="65"/>
                      </a:lnTo>
                      <a:lnTo>
                        <a:pt x="1062" y="48"/>
                      </a:lnTo>
                      <a:lnTo>
                        <a:pt x="1080" y="56"/>
                      </a:lnTo>
                      <a:lnTo>
                        <a:pt x="1108" y="95"/>
                      </a:lnTo>
                      <a:lnTo>
                        <a:pt x="1157" y="111"/>
                      </a:lnTo>
                      <a:lnTo>
                        <a:pt x="1169" y="108"/>
                      </a:lnTo>
                      <a:lnTo>
                        <a:pt x="1200" y="108"/>
                      </a:lnTo>
                      <a:lnTo>
                        <a:pt x="1214" y="167"/>
                      </a:lnTo>
                      <a:lnTo>
                        <a:pt x="1240" y="189"/>
                      </a:lnTo>
                      <a:lnTo>
                        <a:pt x="1245" y="244"/>
                      </a:lnTo>
                      <a:lnTo>
                        <a:pt x="1261" y="251"/>
                      </a:lnTo>
                      <a:lnTo>
                        <a:pt x="1267" y="307"/>
                      </a:lnTo>
                      <a:lnTo>
                        <a:pt x="1279" y="316"/>
                      </a:lnTo>
                      <a:lnTo>
                        <a:pt x="1284" y="401"/>
                      </a:lnTo>
                      <a:lnTo>
                        <a:pt x="1301" y="408"/>
                      </a:lnTo>
                      <a:lnTo>
                        <a:pt x="1306" y="492"/>
                      </a:lnTo>
                      <a:lnTo>
                        <a:pt x="1331" y="499"/>
                      </a:lnTo>
                      <a:lnTo>
                        <a:pt x="1358" y="519"/>
                      </a:lnTo>
                      <a:lnTo>
                        <a:pt x="1353" y="584"/>
                      </a:lnTo>
                      <a:lnTo>
                        <a:pt x="300" y="584"/>
                      </a:lnTo>
                      <a:lnTo>
                        <a:pt x="300" y="392"/>
                      </a:lnTo>
                      <a:lnTo>
                        <a:pt x="0" y="372"/>
                      </a:lnTo>
                      <a:lnTo>
                        <a:pt x="27" y="0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029" name=""/>
              <p:cNvGrpSpPr/>
              <p:nvPr/>
            </p:nvGrpSpPr>
            <p:grpSpPr>
              <a:xfrm>
                <a:off x="1494360" y="2185200"/>
                <a:ext cx="564120" cy="753840"/>
                <a:chOff x="1494360" y="2185200"/>
                <a:chExt cx="564120" cy="753840"/>
              </a:xfrm>
            </p:grpSpPr>
            <p:sp>
              <p:nvSpPr>
                <p:cNvPr id="6030" name=""/>
                <p:cNvSpPr/>
                <p:nvPr/>
              </p:nvSpPr>
              <p:spPr>
                <a:xfrm>
                  <a:off x="1494360" y="2185200"/>
                  <a:ext cx="564120" cy="753840"/>
                </a:xfrm>
                <a:custGeom>
                  <a:avLst/>
                  <a:gdLst/>
                  <a:ahLst/>
                  <a:rect l="l" t="t" r="r" b="b"/>
                  <a:pathLst>
                    <a:path w="875" h="1048">
                      <a:moveTo>
                        <a:pt x="165" y="0"/>
                      </a:moveTo>
                      <a:lnTo>
                        <a:pt x="622" y="65"/>
                      </a:lnTo>
                      <a:lnTo>
                        <a:pt x="588" y="261"/>
                      </a:lnTo>
                      <a:lnTo>
                        <a:pt x="875" y="291"/>
                      </a:lnTo>
                      <a:lnTo>
                        <a:pt x="787" y="1048"/>
                      </a:lnTo>
                      <a:lnTo>
                        <a:pt x="0" y="931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031" name=""/>
                <p:cNvSpPr/>
                <p:nvPr/>
              </p:nvSpPr>
              <p:spPr>
                <a:xfrm>
                  <a:off x="1494360" y="2185200"/>
                  <a:ext cx="564120" cy="753840"/>
                </a:xfrm>
                <a:custGeom>
                  <a:avLst/>
                  <a:gdLst/>
                  <a:ahLst/>
                  <a:rect l="l" t="t" r="r" b="b"/>
                  <a:pathLst>
                    <a:path w="875" h="1048">
                      <a:moveTo>
                        <a:pt x="165" y="0"/>
                      </a:moveTo>
                      <a:lnTo>
                        <a:pt x="622" y="65"/>
                      </a:lnTo>
                      <a:lnTo>
                        <a:pt x="588" y="261"/>
                      </a:lnTo>
                      <a:lnTo>
                        <a:pt x="875" y="291"/>
                      </a:lnTo>
                      <a:lnTo>
                        <a:pt x="787" y="1048"/>
                      </a:lnTo>
                      <a:lnTo>
                        <a:pt x="0" y="931"/>
                      </a:lnTo>
                      <a:lnTo>
                        <a:pt x="165" y="0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032" name=""/>
              <p:cNvGrpSpPr/>
              <p:nvPr/>
            </p:nvGrpSpPr>
            <p:grpSpPr>
              <a:xfrm>
                <a:off x="2000520" y="2395440"/>
                <a:ext cx="744480" cy="614160"/>
                <a:chOff x="2000520" y="2395440"/>
                <a:chExt cx="744480" cy="614160"/>
              </a:xfrm>
            </p:grpSpPr>
            <p:sp>
              <p:nvSpPr>
                <p:cNvPr id="6033" name=""/>
                <p:cNvSpPr/>
                <p:nvPr/>
              </p:nvSpPr>
              <p:spPr>
                <a:xfrm>
                  <a:off x="2000520" y="2395440"/>
                  <a:ext cx="744480" cy="614160"/>
                </a:xfrm>
                <a:custGeom>
                  <a:avLst/>
                  <a:gdLst/>
                  <a:ahLst/>
                  <a:rect l="l" t="t" r="r" b="b"/>
                  <a:pathLst>
                    <a:path w="1158" h="856">
                      <a:moveTo>
                        <a:pt x="88" y="0"/>
                      </a:moveTo>
                      <a:lnTo>
                        <a:pt x="708" y="69"/>
                      </a:lnTo>
                      <a:lnTo>
                        <a:pt x="929" y="92"/>
                      </a:lnTo>
                      <a:lnTo>
                        <a:pt x="1158" y="101"/>
                      </a:lnTo>
                      <a:lnTo>
                        <a:pt x="1149" y="856"/>
                      </a:lnTo>
                      <a:lnTo>
                        <a:pt x="633" y="827"/>
                      </a:lnTo>
                      <a:lnTo>
                        <a:pt x="349" y="800"/>
                      </a:lnTo>
                      <a:lnTo>
                        <a:pt x="0" y="764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034" name=""/>
                <p:cNvSpPr/>
                <p:nvPr/>
              </p:nvSpPr>
              <p:spPr>
                <a:xfrm>
                  <a:off x="2000520" y="2395440"/>
                  <a:ext cx="744480" cy="614160"/>
                </a:xfrm>
                <a:custGeom>
                  <a:avLst/>
                  <a:gdLst/>
                  <a:ahLst/>
                  <a:rect l="l" t="t" r="r" b="b"/>
                  <a:pathLst>
                    <a:path w="1158" h="856">
                      <a:moveTo>
                        <a:pt x="88" y="0"/>
                      </a:moveTo>
                      <a:lnTo>
                        <a:pt x="708" y="69"/>
                      </a:lnTo>
                      <a:lnTo>
                        <a:pt x="929" y="92"/>
                      </a:lnTo>
                      <a:lnTo>
                        <a:pt x="1158" y="101"/>
                      </a:lnTo>
                      <a:lnTo>
                        <a:pt x="1149" y="856"/>
                      </a:lnTo>
                      <a:lnTo>
                        <a:pt x="633" y="827"/>
                      </a:lnTo>
                      <a:lnTo>
                        <a:pt x="349" y="800"/>
                      </a:lnTo>
                      <a:lnTo>
                        <a:pt x="0" y="764"/>
                      </a:lnTo>
                      <a:lnTo>
                        <a:pt x="88" y="0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035" name=""/>
              <p:cNvGrpSpPr/>
              <p:nvPr/>
            </p:nvGrpSpPr>
            <p:grpSpPr>
              <a:xfrm>
                <a:off x="2739960" y="2608200"/>
                <a:ext cx="781920" cy="418680"/>
                <a:chOff x="2739960" y="2608200"/>
                <a:chExt cx="781920" cy="418680"/>
              </a:xfrm>
            </p:grpSpPr>
            <p:sp>
              <p:nvSpPr>
                <p:cNvPr id="6036" name=""/>
                <p:cNvSpPr/>
                <p:nvPr/>
              </p:nvSpPr>
              <p:spPr>
                <a:xfrm>
                  <a:off x="2739960" y="2608200"/>
                  <a:ext cx="781920" cy="418680"/>
                </a:xfrm>
                <a:custGeom>
                  <a:avLst/>
                  <a:gdLst/>
                  <a:ahLst/>
                  <a:rect l="l" t="t" r="r" b="b"/>
                  <a:pathLst>
                    <a:path w="1214" h="582">
                      <a:moveTo>
                        <a:pt x="9" y="0"/>
                      </a:moveTo>
                      <a:lnTo>
                        <a:pt x="1062" y="0"/>
                      </a:lnTo>
                      <a:lnTo>
                        <a:pt x="1123" y="7"/>
                      </a:lnTo>
                      <a:lnTo>
                        <a:pt x="1144" y="23"/>
                      </a:lnTo>
                      <a:lnTo>
                        <a:pt x="1162" y="39"/>
                      </a:lnTo>
                      <a:lnTo>
                        <a:pt x="1157" y="68"/>
                      </a:lnTo>
                      <a:lnTo>
                        <a:pt x="1135" y="68"/>
                      </a:lnTo>
                      <a:lnTo>
                        <a:pt x="1126" y="84"/>
                      </a:lnTo>
                      <a:lnTo>
                        <a:pt x="1132" y="95"/>
                      </a:lnTo>
                      <a:lnTo>
                        <a:pt x="1162" y="108"/>
                      </a:lnTo>
                      <a:lnTo>
                        <a:pt x="1166" y="128"/>
                      </a:lnTo>
                      <a:lnTo>
                        <a:pt x="1162" y="147"/>
                      </a:lnTo>
                      <a:lnTo>
                        <a:pt x="1193" y="171"/>
                      </a:lnTo>
                      <a:lnTo>
                        <a:pt x="1200" y="196"/>
                      </a:lnTo>
                      <a:lnTo>
                        <a:pt x="1214" y="582"/>
                      </a:lnTo>
                      <a:lnTo>
                        <a:pt x="384" y="573"/>
                      </a:lnTo>
                      <a:lnTo>
                        <a:pt x="0" y="559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037" name=""/>
                <p:cNvSpPr/>
                <p:nvPr/>
              </p:nvSpPr>
              <p:spPr>
                <a:xfrm>
                  <a:off x="2739960" y="2608200"/>
                  <a:ext cx="781920" cy="418680"/>
                </a:xfrm>
                <a:custGeom>
                  <a:avLst/>
                  <a:gdLst/>
                  <a:ahLst/>
                  <a:rect l="l" t="t" r="r" b="b"/>
                  <a:pathLst>
                    <a:path w="1214" h="582">
                      <a:moveTo>
                        <a:pt x="9" y="0"/>
                      </a:moveTo>
                      <a:lnTo>
                        <a:pt x="1062" y="0"/>
                      </a:lnTo>
                      <a:lnTo>
                        <a:pt x="1123" y="7"/>
                      </a:lnTo>
                      <a:lnTo>
                        <a:pt x="1144" y="23"/>
                      </a:lnTo>
                      <a:lnTo>
                        <a:pt x="1162" y="39"/>
                      </a:lnTo>
                      <a:lnTo>
                        <a:pt x="1157" y="68"/>
                      </a:lnTo>
                      <a:lnTo>
                        <a:pt x="1135" y="68"/>
                      </a:lnTo>
                      <a:lnTo>
                        <a:pt x="1126" y="84"/>
                      </a:lnTo>
                      <a:lnTo>
                        <a:pt x="1132" y="95"/>
                      </a:lnTo>
                      <a:lnTo>
                        <a:pt x="1162" y="108"/>
                      </a:lnTo>
                      <a:lnTo>
                        <a:pt x="1166" y="128"/>
                      </a:lnTo>
                      <a:lnTo>
                        <a:pt x="1162" y="147"/>
                      </a:lnTo>
                      <a:lnTo>
                        <a:pt x="1193" y="171"/>
                      </a:lnTo>
                      <a:lnTo>
                        <a:pt x="1200" y="196"/>
                      </a:lnTo>
                      <a:lnTo>
                        <a:pt x="1214" y="582"/>
                      </a:lnTo>
                      <a:lnTo>
                        <a:pt x="384" y="573"/>
                      </a:lnTo>
                      <a:lnTo>
                        <a:pt x="0" y="559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038" name=""/>
              <p:cNvGrpSpPr/>
              <p:nvPr/>
            </p:nvGrpSpPr>
            <p:grpSpPr>
              <a:xfrm>
                <a:off x="2634120" y="3002760"/>
                <a:ext cx="909720" cy="465840"/>
                <a:chOff x="2634120" y="3002760"/>
                <a:chExt cx="909720" cy="465840"/>
              </a:xfrm>
            </p:grpSpPr>
            <p:sp>
              <p:nvSpPr>
                <p:cNvPr id="6039" name=""/>
                <p:cNvSpPr/>
                <p:nvPr/>
              </p:nvSpPr>
              <p:spPr>
                <a:xfrm>
                  <a:off x="2634120" y="3002760"/>
                  <a:ext cx="909720" cy="465840"/>
                </a:xfrm>
                <a:custGeom>
                  <a:avLst/>
                  <a:gdLst/>
                  <a:ahLst/>
                  <a:rect l="l" t="t" r="r" b="b"/>
                  <a:pathLst>
                    <a:path w="1412" h="649">
                      <a:moveTo>
                        <a:pt x="4" y="0"/>
                      </a:moveTo>
                      <a:lnTo>
                        <a:pt x="501" y="27"/>
                      </a:lnTo>
                      <a:lnTo>
                        <a:pt x="1382" y="32"/>
                      </a:lnTo>
                      <a:lnTo>
                        <a:pt x="1382" y="124"/>
                      </a:lnTo>
                      <a:lnTo>
                        <a:pt x="1403" y="230"/>
                      </a:lnTo>
                      <a:lnTo>
                        <a:pt x="1412" y="649"/>
                      </a:lnTo>
                      <a:lnTo>
                        <a:pt x="1368" y="640"/>
                      </a:lnTo>
                      <a:lnTo>
                        <a:pt x="1360" y="620"/>
                      </a:lnTo>
                      <a:lnTo>
                        <a:pt x="1342" y="606"/>
                      </a:lnTo>
                      <a:lnTo>
                        <a:pt x="1315" y="600"/>
                      </a:lnTo>
                      <a:lnTo>
                        <a:pt x="1299" y="613"/>
                      </a:lnTo>
                      <a:lnTo>
                        <a:pt x="1276" y="633"/>
                      </a:lnTo>
                      <a:lnTo>
                        <a:pt x="1245" y="613"/>
                      </a:lnTo>
                      <a:lnTo>
                        <a:pt x="1220" y="609"/>
                      </a:lnTo>
                      <a:lnTo>
                        <a:pt x="1177" y="633"/>
                      </a:lnTo>
                      <a:lnTo>
                        <a:pt x="1120" y="633"/>
                      </a:lnTo>
                      <a:lnTo>
                        <a:pt x="1076" y="616"/>
                      </a:lnTo>
                      <a:lnTo>
                        <a:pt x="1028" y="620"/>
                      </a:lnTo>
                      <a:lnTo>
                        <a:pt x="1001" y="645"/>
                      </a:lnTo>
                      <a:lnTo>
                        <a:pt x="988" y="645"/>
                      </a:lnTo>
                      <a:lnTo>
                        <a:pt x="954" y="613"/>
                      </a:lnTo>
                      <a:lnTo>
                        <a:pt x="902" y="613"/>
                      </a:lnTo>
                      <a:lnTo>
                        <a:pt x="866" y="613"/>
                      </a:lnTo>
                      <a:lnTo>
                        <a:pt x="841" y="597"/>
                      </a:lnTo>
                      <a:lnTo>
                        <a:pt x="818" y="557"/>
                      </a:lnTo>
                      <a:lnTo>
                        <a:pt x="784" y="550"/>
                      </a:lnTo>
                      <a:lnTo>
                        <a:pt x="762" y="550"/>
                      </a:lnTo>
                      <a:lnTo>
                        <a:pt x="740" y="564"/>
                      </a:lnTo>
                      <a:lnTo>
                        <a:pt x="669" y="561"/>
                      </a:lnTo>
                      <a:lnTo>
                        <a:pt x="642" y="550"/>
                      </a:lnTo>
                      <a:lnTo>
                        <a:pt x="633" y="514"/>
                      </a:lnTo>
                      <a:lnTo>
                        <a:pt x="615" y="498"/>
                      </a:lnTo>
                      <a:lnTo>
                        <a:pt x="602" y="501"/>
                      </a:lnTo>
                      <a:lnTo>
                        <a:pt x="563" y="518"/>
                      </a:lnTo>
                      <a:lnTo>
                        <a:pt x="541" y="518"/>
                      </a:lnTo>
                      <a:lnTo>
                        <a:pt x="528" y="514"/>
                      </a:lnTo>
                      <a:lnTo>
                        <a:pt x="523" y="498"/>
                      </a:lnTo>
                      <a:lnTo>
                        <a:pt x="516" y="473"/>
                      </a:lnTo>
                      <a:lnTo>
                        <a:pt x="510" y="458"/>
                      </a:lnTo>
                      <a:lnTo>
                        <a:pt x="501" y="413"/>
                      </a:lnTo>
                      <a:lnTo>
                        <a:pt x="480" y="128"/>
                      </a:lnTo>
                      <a:lnTo>
                        <a:pt x="0" y="9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040" name=""/>
                <p:cNvSpPr/>
                <p:nvPr/>
              </p:nvSpPr>
              <p:spPr>
                <a:xfrm>
                  <a:off x="2634120" y="3002760"/>
                  <a:ext cx="909720" cy="465840"/>
                </a:xfrm>
                <a:custGeom>
                  <a:avLst/>
                  <a:gdLst/>
                  <a:ahLst/>
                  <a:rect l="l" t="t" r="r" b="b"/>
                  <a:pathLst>
                    <a:path w="1412" h="649">
                      <a:moveTo>
                        <a:pt x="4" y="0"/>
                      </a:moveTo>
                      <a:lnTo>
                        <a:pt x="501" y="27"/>
                      </a:lnTo>
                      <a:lnTo>
                        <a:pt x="1382" y="32"/>
                      </a:lnTo>
                      <a:lnTo>
                        <a:pt x="1382" y="124"/>
                      </a:lnTo>
                      <a:lnTo>
                        <a:pt x="1403" y="230"/>
                      </a:lnTo>
                      <a:lnTo>
                        <a:pt x="1412" y="649"/>
                      </a:lnTo>
                      <a:lnTo>
                        <a:pt x="1368" y="640"/>
                      </a:lnTo>
                      <a:lnTo>
                        <a:pt x="1360" y="620"/>
                      </a:lnTo>
                      <a:lnTo>
                        <a:pt x="1342" y="606"/>
                      </a:lnTo>
                      <a:lnTo>
                        <a:pt x="1315" y="600"/>
                      </a:lnTo>
                      <a:lnTo>
                        <a:pt x="1299" y="613"/>
                      </a:lnTo>
                      <a:lnTo>
                        <a:pt x="1276" y="633"/>
                      </a:lnTo>
                      <a:lnTo>
                        <a:pt x="1245" y="613"/>
                      </a:lnTo>
                      <a:lnTo>
                        <a:pt x="1220" y="609"/>
                      </a:lnTo>
                      <a:lnTo>
                        <a:pt x="1177" y="633"/>
                      </a:lnTo>
                      <a:lnTo>
                        <a:pt x="1120" y="633"/>
                      </a:lnTo>
                      <a:lnTo>
                        <a:pt x="1076" y="616"/>
                      </a:lnTo>
                      <a:lnTo>
                        <a:pt x="1028" y="620"/>
                      </a:lnTo>
                      <a:lnTo>
                        <a:pt x="1001" y="645"/>
                      </a:lnTo>
                      <a:lnTo>
                        <a:pt x="988" y="645"/>
                      </a:lnTo>
                      <a:lnTo>
                        <a:pt x="954" y="613"/>
                      </a:lnTo>
                      <a:lnTo>
                        <a:pt x="902" y="613"/>
                      </a:lnTo>
                      <a:lnTo>
                        <a:pt x="866" y="613"/>
                      </a:lnTo>
                      <a:lnTo>
                        <a:pt x="841" y="597"/>
                      </a:lnTo>
                      <a:lnTo>
                        <a:pt x="818" y="557"/>
                      </a:lnTo>
                      <a:lnTo>
                        <a:pt x="784" y="550"/>
                      </a:lnTo>
                      <a:lnTo>
                        <a:pt x="762" y="550"/>
                      </a:lnTo>
                      <a:lnTo>
                        <a:pt x="740" y="564"/>
                      </a:lnTo>
                      <a:lnTo>
                        <a:pt x="669" y="561"/>
                      </a:lnTo>
                      <a:lnTo>
                        <a:pt x="642" y="550"/>
                      </a:lnTo>
                      <a:lnTo>
                        <a:pt x="633" y="514"/>
                      </a:lnTo>
                      <a:lnTo>
                        <a:pt x="615" y="498"/>
                      </a:lnTo>
                      <a:lnTo>
                        <a:pt x="602" y="501"/>
                      </a:lnTo>
                      <a:lnTo>
                        <a:pt x="563" y="518"/>
                      </a:lnTo>
                      <a:lnTo>
                        <a:pt x="541" y="518"/>
                      </a:lnTo>
                      <a:lnTo>
                        <a:pt x="528" y="514"/>
                      </a:lnTo>
                      <a:lnTo>
                        <a:pt x="523" y="498"/>
                      </a:lnTo>
                      <a:lnTo>
                        <a:pt x="516" y="473"/>
                      </a:lnTo>
                      <a:lnTo>
                        <a:pt x="510" y="458"/>
                      </a:lnTo>
                      <a:lnTo>
                        <a:pt x="501" y="413"/>
                      </a:lnTo>
                      <a:lnTo>
                        <a:pt x="480" y="128"/>
                      </a:lnTo>
                      <a:lnTo>
                        <a:pt x="0" y="95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041" name=""/>
              <p:cNvGrpSpPr/>
              <p:nvPr/>
            </p:nvGrpSpPr>
            <p:grpSpPr>
              <a:xfrm>
                <a:off x="1919520" y="2941920"/>
                <a:ext cx="714600" cy="774360"/>
                <a:chOff x="1919520" y="2941920"/>
                <a:chExt cx="714600" cy="774360"/>
              </a:xfrm>
            </p:grpSpPr>
            <p:sp>
              <p:nvSpPr>
                <p:cNvPr id="6042" name=""/>
                <p:cNvSpPr/>
                <p:nvPr/>
              </p:nvSpPr>
              <p:spPr>
                <a:xfrm>
                  <a:off x="1919520" y="2941920"/>
                  <a:ext cx="714600" cy="774360"/>
                </a:xfrm>
                <a:custGeom>
                  <a:avLst/>
                  <a:gdLst/>
                  <a:ahLst/>
                  <a:rect l="l" t="t" r="r" b="b"/>
                  <a:pathLst>
                    <a:path w="1110" h="1076">
                      <a:moveTo>
                        <a:pt x="1110" y="88"/>
                      </a:moveTo>
                      <a:lnTo>
                        <a:pt x="1105" y="294"/>
                      </a:lnTo>
                      <a:lnTo>
                        <a:pt x="1080" y="729"/>
                      </a:lnTo>
                      <a:lnTo>
                        <a:pt x="1062" y="1020"/>
                      </a:lnTo>
                      <a:lnTo>
                        <a:pt x="454" y="997"/>
                      </a:lnTo>
                      <a:lnTo>
                        <a:pt x="436" y="1024"/>
                      </a:lnTo>
                      <a:lnTo>
                        <a:pt x="165" y="1008"/>
                      </a:lnTo>
                      <a:lnTo>
                        <a:pt x="143" y="1076"/>
                      </a:lnTo>
                      <a:lnTo>
                        <a:pt x="0" y="1056"/>
                      </a:lnTo>
                      <a:lnTo>
                        <a:pt x="122" y="0"/>
                      </a:lnTo>
                      <a:lnTo>
                        <a:pt x="341" y="23"/>
                      </a:lnTo>
                      <a:lnTo>
                        <a:pt x="646" y="55"/>
                      </a:lnTo>
                      <a:lnTo>
                        <a:pt x="952" y="84"/>
                      </a:lnTo>
                      <a:lnTo>
                        <a:pt x="1110" y="88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043" name=""/>
                <p:cNvSpPr/>
                <p:nvPr/>
              </p:nvSpPr>
              <p:spPr>
                <a:xfrm>
                  <a:off x="1919520" y="2941920"/>
                  <a:ext cx="714600" cy="774360"/>
                </a:xfrm>
                <a:custGeom>
                  <a:avLst/>
                  <a:gdLst/>
                  <a:ahLst/>
                  <a:rect l="l" t="t" r="r" b="b"/>
                  <a:pathLst>
                    <a:path w="1110" h="1076">
                      <a:moveTo>
                        <a:pt x="1110" y="88"/>
                      </a:moveTo>
                      <a:lnTo>
                        <a:pt x="1105" y="294"/>
                      </a:lnTo>
                      <a:lnTo>
                        <a:pt x="1080" y="729"/>
                      </a:lnTo>
                      <a:lnTo>
                        <a:pt x="1062" y="1020"/>
                      </a:lnTo>
                      <a:lnTo>
                        <a:pt x="454" y="997"/>
                      </a:lnTo>
                      <a:lnTo>
                        <a:pt x="436" y="1024"/>
                      </a:lnTo>
                      <a:lnTo>
                        <a:pt x="165" y="1008"/>
                      </a:lnTo>
                      <a:lnTo>
                        <a:pt x="143" y="1076"/>
                      </a:lnTo>
                      <a:lnTo>
                        <a:pt x="0" y="1056"/>
                      </a:lnTo>
                      <a:lnTo>
                        <a:pt x="122" y="0"/>
                      </a:lnTo>
                      <a:lnTo>
                        <a:pt x="341" y="23"/>
                      </a:lnTo>
                      <a:lnTo>
                        <a:pt x="646" y="55"/>
                      </a:lnTo>
                      <a:lnTo>
                        <a:pt x="952" y="84"/>
                      </a:lnTo>
                      <a:lnTo>
                        <a:pt x="1110" y="88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044" name=""/>
              <p:cNvGrpSpPr/>
              <p:nvPr/>
            </p:nvGrpSpPr>
            <p:grpSpPr>
              <a:xfrm>
                <a:off x="1320480" y="2855880"/>
                <a:ext cx="678600" cy="843120"/>
                <a:chOff x="1320480" y="2855880"/>
                <a:chExt cx="678600" cy="843120"/>
              </a:xfrm>
            </p:grpSpPr>
            <p:sp>
              <p:nvSpPr>
                <p:cNvPr id="6045" name=""/>
                <p:cNvSpPr/>
                <p:nvPr/>
              </p:nvSpPr>
              <p:spPr>
                <a:xfrm>
                  <a:off x="1320480" y="2855880"/>
                  <a:ext cx="678600" cy="843120"/>
                </a:xfrm>
                <a:custGeom>
                  <a:avLst/>
                  <a:gdLst/>
                  <a:ahLst/>
                  <a:rect l="l" t="t" r="r" b="b"/>
                  <a:pathLst>
                    <a:path w="1053" h="1174">
                      <a:moveTo>
                        <a:pt x="266" y="0"/>
                      </a:moveTo>
                      <a:lnTo>
                        <a:pt x="231" y="183"/>
                      </a:lnTo>
                      <a:lnTo>
                        <a:pt x="208" y="192"/>
                      </a:lnTo>
                      <a:lnTo>
                        <a:pt x="183" y="171"/>
                      </a:lnTo>
                      <a:lnTo>
                        <a:pt x="165" y="160"/>
                      </a:lnTo>
                      <a:lnTo>
                        <a:pt x="125" y="167"/>
                      </a:lnTo>
                      <a:lnTo>
                        <a:pt x="113" y="183"/>
                      </a:lnTo>
                      <a:lnTo>
                        <a:pt x="116" y="203"/>
                      </a:lnTo>
                      <a:lnTo>
                        <a:pt x="125" y="216"/>
                      </a:lnTo>
                      <a:lnTo>
                        <a:pt x="125" y="232"/>
                      </a:lnTo>
                      <a:lnTo>
                        <a:pt x="109" y="236"/>
                      </a:lnTo>
                      <a:lnTo>
                        <a:pt x="113" y="243"/>
                      </a:lnTo>
                      <a:lnTo>
                        <a:pt x="125" y="248"/>
                      </a:lnTo>
                      <a:lnTo>
                        <a:pt x="116" y="259"/>
                      </a:lnTo>
                      <a:lnTo>
                        <a:pt x="113" y="268"/>
                      </a:lnTo>
                      <a:lnTo>
                        <a:pt x="122" y="291"/>
                      </a:lnTo>
                      <a:lnTo>
                        <a:pt x="131" y="311"/>
                      </a:lnTo>
                      <a:lnTo>
                        <a:pt x="116" y="351"/>
                      </a:lnTo>
                      <a:lnTo>
                        <a:pt x="109" y="383"/>
                      </a:lnTo>
                      <a:lnTo>
                        <a:pt x="100" y="396"/>
                      </a:lnTo>
                      <a:lnTo>
                        <a:pt x="125" y="435"/>
                      </a:lnTo>
                      <a:lnTo>
                        <a:pt x="131" y="458"/>
                      </a:lnTo>
                      <a:lnTo>
                        <a:pt x="161" y="503"/>
                      </a:lnTo>
                      <a:lnTo>
                        <a:pt x="156" y="514"/>
                      </a:lnTo>
                      <a:lnTo>
                        <a:pt x="143" y="527"/>
                      </a:lnTo>
                      <a:lnTo>
                        <a:pt x="116" y="559"/>
                      </a:lnTo>
                      <a:lnTo>
                        <a:pt x="95" y="550"/>
                      </a:lnTo>
                      <a:lnTo>
                        <a:pt x="91" y="579"/>
                      </a:lnTo>
                      <a:lnTo>
                        <a:pt x="88" y="615"/>
                      </a:lnTo>
                      <a:lnTo>
                        <a:pt x="43" y="663"/>
                      </a:lnTo>
                      <a:lnTo>
                        <a:pt x="34" y="683"/>
                      </a:lnTo>
                      <a:lnTo>
                        <a:pt x="43" y="746"/>
                      </a:lnTo>
                      <a:lnTo>
                        <a:pt x="43" y="778"/>
                      </a:lnTo>
                      <a:lnTo>
                        <a:pt x="27" y="791"/>
                      </a:lnTo>
                      <a:lnTo>
                        <a:pt x="18" y="798"/>
                      </a:lnTo>
                      <a:lnTo>
                        <a:pt x="0" y="802"/>
                      </a:lnTo>
                      <a:lnTo>
                        <a:pt x="3" y="818"/>
                      </a:lnTo>
                      <a:lnTo>
                        <a:pt x="591" y="1145"/>
                      </a:lnTo>
                      <a:lnTo>
                        <a:pt x="930" y="1174"/>
                      </a:lnTo>
                      <a:lnTo>
                        <a:pt x="1053" y="115"/>
                      </a:lnTo>
                      <a:lnTo>
                        <a:pt x="266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046" name=""/>
                <p:cNvSpPr/>
                <p:nvPr/>
              </p:nvSpPr>
              <p:spPr>
                <a:xfrm>
                  <a:off x="1320480" y="2855880"/>
                  <a:ext cx="678600" cy="843120"/>
                </a:xfrm>
                <a:custGeom>
                  <a:avLst/>
                  <a:gdLst/>
                  <a:ahLst/>
                  <a:rect l="l" t="t" r="r" b="b"/>
                  <a:pathLst>
                    <a:path w="1053" h="1174">
                      <a:moveTo>
                        <a:pt x="266" y="0"/>
                      </a:moveTo>
                      <a:lnTo>
                        <a:pt x="231" y="183"/>
                      </a:lnTo>
                      <a:lnTo>
                        <a:pt x="208" y="192"/>
                      </a:lnTo>
                      <a:lnTo>
                        <a:pt x="183" y="171"/>
                      </a:lnTo>
                      <a:lnTo>
                        <a:pt x="165" y="160"/>
                      </a:lnTo>
                      <a:lnTo>
                        <a:pt x="125" y="167"/>
                      </a:lnTo>
                      <a:lnTo>
                        <a:pt x="113" y="183"/>
                      </a:lnTo>
                      <a:lnTo>
                        <a:pt x="116" y="203"/>
                      </a:lnTo>
                      <a:lnTo>
                        <a:pt x="125" y="216"/>
                      </a:lnTo>
                      <a:lnTo>
                        <a:pt x="125" y="232"/>
                      </a:lnTo>
                      <a:lnTo>
                        <a:pt x="109" y="236"/>
                      </a:lnTo>
                      <a:lnTo>
                        <a:pt x="113" y="243"/>
                      </a:lnTo>
                      <a:lnTo>
                        <a:pt x="125" y="248"/>
                      </a:lnTo>
                      <a:lnTo>
                        <a:pt x="116" y="259"/>
                      </a:lnTo>
                      <a:lnTo>
                        <a:pt x="113" y="268"/>
                      </a:lnTo>
                      <a:lnTo>
                        <a:pt x="122" y="291"/>
                      </a:lnTo>
                      <a:lnTo>
                        <a:pt x="131" y="311"/>
                      </a:lnTo>
                      <a:lnTo>
                        <a:pt x="116" y="351"/>
                      </a:lnTo>
                      <a:lnTo>
                        <a:pt x="109" y="383"/>
                      </a:lnTo>
                      <a:lnTo>
                        <a:pt x="100" y="396"/>
                      </a:lnTo>
                      <a:lnTo>
                        <a:pt x="125" y="435"/>
                      </a:lnTo>
                      <a:lnTo>
                        <a:pt x="131" y="458"/>
                      </a:lnTo>
                      <a:lnTo>
                        <a:pt x="161" y="503"/>
                      </a:lnTo>
                      <a:lnTo>
                        <a:pt x="156" y="514"/>
                      </a:lnTo>
                      <a:lnTo>
                        <a:pt x="143" y="527"/>
                      </a:lnTo>
                      <a:lnTo>
                        <a:pt x="116" y="559"/>
                      </a:lnTo>
                      <a:lnTo>
                        <a:pt x="95" y="550"/>
                      </a:lnTo>
                      <a:lnTo>
                        <a:pt x="91" y="579"/>
                      </a:lnTo>
                      <a:lnTo>
                        <a:pt x="88" y="615"/>
                      </a:lnTo>
                      <a:lnTo>
                        <a:pt x="43" y="663"/>
                      </a:lnTo>
                      <a:lnTo>
                        <a:pt x="34" y="683"/>
                      </a:lnTo>
                      <a:lnTo>
                        <a:pt x="43" y="746"/>
                      </a:lnTo>
                      <a:lnTo>
                        <a:pt x="43" y="778"/>
                      </a:lnTo>
                      <a:lnTo>
                        <a:pt x="27" y="791"/>
                      </a:lnTo>
                      <a:lnTo>
                        <a:pt x="18" y="798"/>
                      </a:lnTo>
                      <a:lnTo>
                        <a:pt x="0" y="802"/>
                      </a:lnTo>
                      <a:lnTo>
                        <a:pt x="3" y="818"/>
                      </a:lnTo>
                      <a:lnTo>
                        <a:pt x="591" y="1145"/>
                      </a:lnTo>
                      <a:lnTo>
                        <a:pt x="930" y="1174"/>
                      </a:lnTo>
                      <a:lnTo>
                        <a:pt x="1053" y="115"/>
                      </a:lnTo>
                      <a:lnTo>
                        <a:pt x="266" y="0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047" name=""/>
              <p:cNvGrpSpPr/>
              <p:nvPr/>
            </p:nvGrpSpPr>
            <p:grpSpPr>
              <a:xfrm>
                <a:off x="941400" y="2067120"/>
                <a:ext cx="657000" cy="1044720"/>
                <a:chOff x="941400" y="2067120"/>
                <a:chExt cx="657000" cy="1044720"/>
              </a:xfrm>
            </p:grpSpPr>
            <p:sp>
              <p:nvSpPr>
                <p:cNvPr id="6048" name=""/>
                <p:cNvSpPr/>
                <p:nvPr/>
              </p:nvSpPr>
              <p:spPr>
                <a:xfrm>
                  <a:off x="941400" y="2067120"/>
                  <a:ext cx="657000" cy="1044720"/>
                </a:xfrm>
                <a:custGeom>
                  <a:avLst/>
                  <a:gdLst/>
                  <a:ahLst/>
                  <a:rect l="l" t="t" r="r" b="b"/>
                  <a:pathLst>
                    <a:path w="1021" h="1450">
                      <a:moveTo>
                        <a:pt x="156" y="0"/>
                      </a:moveTo>
                      <a:lnTo>
                        <a:pt x="532" y="75"/>
                      </a:lnTo>
                      <a:lnTo>
                        <a:pt x="611" y="95"/>
                      </a:lnTo>
                      <a:lnTo>
                        <a:pt x="1021" y="160"/>
                      </a:lnTo>
                      <a:lnTo>
                        <a:pt x="820" y="1270"/>
                      </a:lnTo>
                      <a:lnTo>
                        <a:pt x="811" y="1283"/>
                      </a:lnTo>
                      <a:lnTo>
                        <a:pt x="798" y="1283"/>
                      </a:lnTo>
                      <a:lnTo>
                        <a:pt x="776" y="1267"/>
                      </a:lnTo>
                      <a:lnTo>
                        <a:pt x="749" y="1251"/>
                      </a:lnTo>
                      <a:lnTo>
                        <a:pt x="724" y="1258"/>
                      </a:lnTo>
                      <a:lnTo>
                        <a:pt x="697" y="1270"/>
                      </a:lnTo>
                      <a:lnTo>
                        <a:pt x="712" y="1303"/>
                      </a:lnTo>
                      <a:lnTo>
                        <a:pt x="715" y="1330"/>
                      </a:lnTo>
                      <a:lnTo>
                        <a:pt x="703" y="1333"/>
                      </a:lnTo>
                      <a:lnTo>
                        <a:pt x="703" y="1369"/>
                      </a:lnTo>
                      <a:lnTo>
                        <a:pt x="715" y="1414"/>
                      </a:lnTo>
                      <a:lnTo>
                        <a:pt x="703" y="1446"/>
                      </a:lnTo>
                      <a:lnTo>
                        <a:pt x="694" y="1450"/>
                      </a:lnTo>
                      <a:lnTo>
                        <a:pt x="0" y="555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049" name=""/>
                <p:cNvSpPr/>
                <p:nvPr/>
              </p:nvSpPr>
              <p:spPr>
                <a:xfrm>
                  <a:off x="941400" y="2067120"/>
                  <a:ext cx="657000" cy="1044720"/>
                </a:xfrm>
                <a:custGeom>
                  <a:avLst/>
                  <a:gdLst/>
                  <a:ahLst/>
                  <a:rect l="l" t="t" r="r" b="b"/>
                  <a:pathLst>
                    <a:path w="1021" h="1450">
                      <a:moveTo>
                        <a:pt x="156" y="0"/>
                      </a:moveTo>
                      <a:lnTo>
                        <a:pt x="532" y="75"/>
                      </a:lnTo>
                      <a:lnTo>
                        <a:pt x="611" y="95"/>
                      </a:lnTo>
                      <a:lnTo>
                        <a:pt x="1021" y="160"/>
                      </a:lnTo>
                      <a:lnTo>
                        <a:pt x="820" y="1270"/>
                      </a:lnTo>
                      <a:lnTo>
                        <a:pt x="811" y="1283"/>
                      </a:lnTo>
                      <a:lnTo>
                        <a:pt x="798" y="1283"/>
                      </a:lnTo>
                      <a:lnTo>
                        <a:pt x="776" y="1267"/>
                      </a:lnTo>
                      <a:lnTo>
                        <a:pt x="749" y="1251"/>
                      </a:lnTo>
                      <a:lnTo>
                        <a:pt x="724" y="1258"/>
                      </a:lnTo>
                      <a:lnTo>
                        <a:pt x="697" y="1270"/>
                      </a:lnTo>
                      <a:lnTo>
                        <a:pt x="712" y="1303"/>
                      </a:lnTo>
                      <a:lnTo>
                        <a:pt x="715" y="1330"/>
                      </a:lnTo>
                      <a:lnTo>
                        <a:pt x="703" y="1333"/>
                      </a:lnTo>
                      <a:lnTo>
                        <a:pt x="703" y="1369"/>
                      </a:lnTo>
                      <a:lnTo>
                        <a:pt x="715" y="1414"/>
                      </a:lnTo>
                      <a:lnTo>
                        <a:pt x="703" y="1446"/>
                      </a:lnTo>
                      <a:lnTo>
                        <a:pt x="694" y="1450"/>
                      </a:lnTo>
                      <a:lnTo>
                        <a:pt x="0" y="555"/>
                      </a:lnTo>
                      <a:lnTo>
                        <a:pt x="156" y="0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050" name=""/>
              <p:cNvGrpSpPr/>
              <p:nvPr/>
            </p:nvGrpSpPr>
            <p:grpSpPr>
              <a:xfrm>
                <a:off x="554040" y="1964880"/>
                <a:ext cx="866520" cy="1450440"/>
                <a:chOff x="554040" y="1964880"/>
                <a:chExt cx="866520" cy="1450440"/>
              </a:xfrm>
            </p:grpSpPr>
            <p:sp>
              <p:nvSpPr>
                <p:cNvPr id="6051" name=""/>
                <p:cNvSpPr/>
                <p:nvPr/>
              </p:nvSpPr>
              <p:spPr>
                <a:xfrm>
                  <a:off x="554040" y="1964880"/>
                  <a:ext cx="866520" cy="1450440"/>
                </a:xfrm>
                <a:custGeom>
                  <a:avLst/>
                  <a:gdLst/>
                  <a:ahLst/>
                  <a:rect l="l" t="t" r="r" b="b"/>
                  <a:pathLst>
                    <a:path w="1348" h="2014">
                      <a:moveTo>
                        <a:pt x="113" y="0"/>
                      </a:moveTo>
                      <a:lnTo>
                        <a:pt x="101" y="23"/>
                      </a:lnTo>
                      <a:lnTo>
                        <a:pt x="92" y="28"/>
                      </a:lnTo>
                      <a:lnTo>
                        <a:pt x="83" y="55"/>
                      </a:lnTo>
                      <a:lnTo>
                        <a:pt x="104" y="88"/>
                      </a:lnTo>
                      <a:lnTo>
                        <a:pt x="92" y="111"/>
                      </a:lnTo>
                      <a:lnTo>
                        <a:pt x="88" y="143"/>
                      </a:lnTo>
                      <a:lnTo>
                        <a:pt x="65" y="156"/>
                      </a:lnTo>
                      <a:lnTo>
                        <a:pt x="61" y="203"/>
                      </a:lnTo>
                      <a:lnTo>
                        <a:pt x="52" y="228"/>
                      </a:lnTo>
                      <a:lnTo>
                        <a:pt x="18" y="232"/>
                      </a:lnTo>
                      <a:lnTo>
                        <a:pt x="0" y="239"/>
                      </a:lnTo>
                      <a:lnTo>
                        <a:pt x="0" y="287"/>
                      </a:lnTo>
                      <a:lnTo>
                        <a:pt x="0" y="307"/>
                      </a:lnTo>
                      <a:lnTo>
                        <a:pt x="18" y="339"/>
                      </a:lnTo>
                      <a:lnTo>
                        <a:pt x="40" y="418"/>
                      </a:lnTo>
                      <a:lnTo>
                        <a:pt x="58" y="451"/>
                      </a:lnTo>
                      <a:lnTo>
                        <a:pt x="34" y="487"/>
                      </a:lnTo>
                      <a:lnTo>
                        <a:pt x="22" y="514"/>
                      </a:lnTo>
                      <a:lnTo>
                        <a:pt x="13" y="566"/>
                      </a:lnTo>
                      <a:lnTo>
                        <a:pt x="18" y="618"/>
                      </a:lnTo>
                      <a:lnTo>
                        <a:pt x="34" y="638"/>
                      </a:lnTo>
                      <a:lnTo>
                        <a:pt x="74" y="670"/>
                      </a:lnTo>
                      <a:lnTo>
                        <a:pt x="101" y="719"/>
                      </a:lnTo>
                      <a:lnTo>
                        <a:pt x="104" y="769"/>
                      </a:lnTo>
                      <a:lnTo>
                        <a:pt x="101" y="778"/>
                      </a:lnTo>
                      <a:lnTo>
                        <a:pt x="126" y="841"/>
                      </a:lnTo>
                      <a:lnTo>
                        <a:pt x="135" y="889"/>
                      </a:lnTo>
                      <a:lnTo>
                        <a:pt x="122" y="909"/>
                      </a:lnTo>
                      <a:lnTo>
                        <a:pt x="135" y="922"/>
                      </a:lnTo>
                      <a:lnTo>
                        <a:pt x="149" y="965"/>
                      </a:lnTo>
                      <a:lnTo>
                        <a:pt x="187" y="994"/>
                      </a:lnTo>
                      <a:lnTo>
                        <a:pt x="196" y="1021"/>
                      </a:lnTo>
                      <a:lnTo>
                        <a:pt x="178" y="1076"/>
                      </a:lnTo>
                      <a:lnTo>
                        <a:pt x="157" y="1092"/>
                      </a:lnTo>
                      <a:lnTo>
                        <a:pt x="166" y="1132"/>
                      </a:lnTo>
                      <a:lnTo>
                        <a:pt x="196" y="1152"/>
                      </a:lnTo>
                      <a:lnTo>
                        <a:pt x="214" y="1161"/>
                      </a:lnTo>
                      <a:lnTo>
                        <a:pt x="232" y="1233"/>
                      </a:lnTo>
                      <a:lnTo>
                        <a:pt x="239" y="1279"/>
                      </a:lnTo>
                      <a:lnTo>
                        <a:pt x="254" y="1295"/>
                      </a:lnTo>
                      <a:lnTo>
                        <a:pt x="297" y="1304"/>
                      </a:lnTo>
                      <a:lnTo>
                        <a:pt x="288" y="1340"/>
                      </a:lnTo>
                      <a:lnTo>
                        <a:pt x="284" y="1360"/>
                      </a:lnTo>
                      <a:lnTo>
                        <a:pt x="315" y="1393"/>
                      </a:lnTo>
                      <a:lnTo>
                        <a:pt x="318" y="1416"/>
                      </a:lnTo>
                      <a:lnTo>
                        <a:pt x="293" y="1432"/>
                      </a:lnTo>
                      <a:lnTo>
                        <a:pt x="284" y="1443"/>
                      </a:lnTo>
                      <a:lnTo>
                        <a:pt x="293" y="1475"/>
                      </a:lnTo>
                      <a:lnTo>
                        <a:pt x="297" y="1536"/>
                      </a:lnTo>
                      <a:lnTo>
                        <a:pt x="340" y="1536"/>
                      </a:lnTo>
                      <a:lnTo>
                        <a:pt x="401" y="1547"/>
                      </a:lnTo>
                      <a:lnTo>
                        <a:pt x="471" y="1563"/>
                      </a:lnTo>
                      <a:lnTo>
                        <a:pt x="493" y="1576"/>
                      </a:lnTo>
                      <a:lnTo>
                        <a:pt x="528" y="1632"/>
                      </a:lnTo>
                      <a:lnTo>
                        <a:pt x="584" y="1632"/>
                      </a:lnTo>
                      <a:lnTo>
                        <a:pt x="590" y="1659"/>
                      </a:lnTo>
                      <a:lnTo>
                        <a:pt x="611" y="1694"/>
                      </a:lnTo>
                      <a:lnTo>
                        <a:pt x="627" y="1720"/>
                      </a:lnTo>
                      <a:lnTo>
                        <a:pt x="672" y="1756"/>
                      </a:lnTo>
                      <a:lnTo>
                        <a:pt x="715" y="1783"/>
                      </a:lnTo>
                      <a:lnTo>
                        <a:pt x="764" y="1854"/>
                      </a:lnTo>
                      <a:lnTo>
                        <a:pt x="771" y="1907"/>
                      </a:lnTo>
                      <a:lnTo>
                        <a:pt x="789" y="1910"/>
                      </a:lnTo>
                      <a:lnTo>
                        <a:pt x="785" y="1978"/>
                      </a:lnTo>
                      <a:lnTo>
                        <a:pt x="1226" y="2014"/>
                      </a:lnTo>
                      <a:lnTo>
                        <a:pt x="1226" y="1914"/>
                      </a:lnTo>
                      <a:lnTo>
                        <a:pt x="1274" y="1847"/>
                      </a:lnTo>
                      <a:lnTo>
                        <a:pt x="1281" y="1786"/>
                      </a:lnTo>
                      <a:lnTo>
                        <a:pt x="1305" y="1792"/>
                      </a:lnTo>
                      <a:lnTo>
                        <a:pt x="1348" y="1736"/>
                      </a:lnTo>
                      <a:lnTo>
                        <a:pt x="1312" y="1687"/>
                      </a:lnTo>
                      <a:lnTo>
                        <a:pt x="1317" y="1667"/>
                      </a:lnTo>
                      <a:lnTo>
                        <a:pt x="1287" y="1628"/>
                      </a:lnTo>
                      <a:lnTo>
                        <a:pt x="1296" y="1603"/>
                      </a:lnTo>
                      <a:lnTo>
                        <a:pt x="597" y="690"/>
                      </a:lnTo>
                      <a:lnTo>
                        <a:pt x="755" y="143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052" name=""/>
                <p:cNvSpPr/>
                <p:nvPr/>
              </p:nvSpPr>
              <p:spPr>
                <a:xfrm>
                  <a:off x="554040" y="1964880"/>
                  <a:ext cx="866520" cy="1450440"/>
                </a:xfrm>
                <a:custGeom>
                  <a:avLst/>
                  <a:gdLst/>
                  <a:ahLst/>
                  <a:rect l="l" t="t" r="r" b="b"/>
                  <a:pathLst>
                    <a:path w="1348" h="2014">
                      <a:moveTo>
                        <a:pt x="113" y="0"/>
                      </a:moveTo>
                      <a:lnTo>
                        <a:pt x="101" y="23"/>
                      </a:lnTo>
                      <a:lnTo>
                        <a:pt x="92" y="28"/>
                      </a:lnTo>
                      <a:lnTo>
                        <a:pt x="83" y="55"/>
                      </a:lnTo>
                      <a:lnTo>
                        <a:pt x="104" y="88"/>
                      </a:lnTo>
                      <a:lnTo>
                        <a:pt x="92" y="111"/>
                      </a:lnTo>
                      <a:lnTo>
                        <a:pt x="88" y="143"/>
                      </a:lnTo>
                      <a:lnTo>
                        <a:pt x="65" y="156"/>
                      </a:lnTo>
                      <a:lnTo>
                        <a:pt x="61" y="203"/>
                      </a:lnTo>
                      <a:lnTo>
                        <a:pt x="52" y="228"/>
                      </a:lnTo>
                      <a:lnTo>
                        <a:pt x="18" y="232"/>
                      </a:lnTo>
                      <a:lnTo>
                        <a:pt x="0" y="239"/>
                      </a:lnTo>
                      <a:lnTo>
                        <a:pt x="0" y="287"/>
                      </a:lnTo>
                      <a:lnTo>
                        <a:pt x="0" y="307"/>
                      </a:lnTo>
                      <a:lnTo>
                        <a:pt x="18" y="339"/>
                      </a:lnTo>
                      <a:lnTo>
                        <a:pt x="40" y="418"/>
                      </a:lnTo>
                      <a:lnTo>
                        <a:pt x="58" y="451"/>
                      </a:lnTo>
                      <a:lnTo>
                        <a:pt x="34" y="487"/>
                      </a:lnTo>
                      <a:lnTo>
                        <a:pt x="22" y="514"/>
                      </a:lnTo>
                      <a:lnTo>
                        <a:pt x="13" y="566"/>
                      </a:lnTo>
                      <a:lnTo>
                        <a:pt x="18" y="618"/>
                      </a:lnTo>
                      <a:lnTo>
                        <a:pt x="34" y="638"/>
                      </a:lnTo>
                      <a:lnTo>
                        <a:pt x="74" y="670"/>
                      </a:lnTo>
                      <a:lnTo>
                        <a:pt x="101" y="719"/>
                      </a:lnTo>
                      <a:lnTo>
                        <a:pt x="104" y="769"/>
                      </a:lnTo>
                      <a:lnTo>
                        <a:pt x="101" y="778"/>
                      </a:lnTo>
                      <a:lnTo>
                        <a:pt x="126" y="841"/>
                      </a:lnTo>
                      <a:lnTo>
                        <a:pt x="135" y="889"/>
                      </a:lnTo>
                      <a:lnTo>
                        <a:pt x="122" y="909"/>
                      </a:lnTo>
                      <a:lnTo>
                        <a:pt x="135" y="922"/>
                      </a:lnTo>
                      <a:lnTo>
                        <a:pt x="149" y="965"/>
                      </a:lnTo>
                      <a:lnTo>
                        <a:pt x="187" y="994"/>
                      </a:lnTo>
                      <a:lnTo>
                        <a:pt x="196" y="1021"/>
                      </a:lnTo>
                      <a:lnTo>
                        <a:pt x="178" y="1076"/>
                      </a:lnTo>
                      <a:lnTo>
                        <a:pt x="157" y="1092"/>
                      </a:lnTo>
                      <a:lnTo>
                        <a:pt x="166" y="1132"/>
                      </a:lnTo>
                      <a:lnTo>
                        <a:pt x="196" y="1152"/>
                      </a:lnTo>
                      <a:lnTo>
                        <a:pt x="214" y="1161"/>
                      </a:lnTo>
                      <a:lnTo>
                        <a:pt x="232" y="1233"/>
                      </a:lnTo>
                      <a:lnTo>
                        <a:pt x="239" y="1279"/>
                      </a:lnTo>
                      <a:lnTo>
                        <a:pt x="254" y="1295"/>
                      </a:lnTo>
                      <a:lnTo>
                        <a:pt x="297" y="1304"/>
                      </a:lnTo>
                      <a:lnTo>
                        <a:pt x="288" y="1340"/>
                      </a:lnTo>
                      <a:lnTo>
                        <a:pt x="284" y="1360"/>
                      </a:lnTo>
                      <a:lnTo>
                        <a:pt x="315" y="1393"/>
                      </a:lnTo>
                      <a:lnTo>
                        <a:pt x="318" y="1416"/>
                      </a:lnTo>
                      <a:lnTo>
                        <a:pt x="293" y="1432"/>
                      </a:lnTo>
                      <a:lnTo>
                        <a:pt x="284" y="1443"/>
                      </a:lnTo>
                      <a:lnTo>
                        <a:pt x="293" y="1475"/>
                      </a:lnTo>
                      <a:lnTo>
                        <a:pt x="297" y="1536"/>
                      </a:lnTo>
                      <a:lnTo>
                        <a:pt x="340" y="1536"/>
                      </a:lnTo>
                      <a:lnTo>
                        <a:pt x="401" y="1547"/>
                      </a:lnTo>
                      <a:lnTo>
                        <a:pt x="471" y="1563"/>
                      </a:lnTo>
                      <a:lnTo>
                        <a:pt x="493" y="1576"/>
                      </a:lnTo>
                      <a:lnTo>
                        <a:pt x="528" y="1632"/>
                      </a:lnTo>
                      <a:lnTo>
                        <a:pt x="584" y="1632"/>
                      </a:lnTo>
                      <a:lnTo>
                        <a:pt x="590" y="1659"/>
                      </a:lnTo>
                      <a:lnTo>
                        <a:pt x="611" y="1694"/>
                      </a:lnTo>
                      <a:lnTo>
                        <a:pt x="627" y="1720"/>
                      </a:lnTo>
                      <a:lnTo>
                        <a:pt x="672" y="1756"/>
                      </a:lnTo>
                      <a:lnTo>
                        <a:pt x="715" y="1783"/>
                      </a:lnTo>
                      <a:lnTo>
                        <a:pt x="764" y="1854"/>
                      </a:lnTo>
                      <a:lnTo>
                        <a:pt x="771" y="1907"/>
                      </a:lnTo>
                      <a:lnTo>
                        <a:pt x="789" y="1910"/>
                      </a:lnTo>
                      <a:lnTo>
                        <a:pt x="785" y="1978"/>
                      </a:lnTo>
                      <a:lnTo>
                        <a:pt x="1226" y="2014"/>
                      </a:lnTo>
                      <a:lnTo>
                        <a:pt x="1226" y="1914"/>
                      </a:lnTo>
                      <a:lnTo>
                        <a:pt x="1274" y="1847"/>
                      </a:lnTo>
                      <a:lnTo>
                        <a:pt x="1281" y="1786"/>
                      </a:lnTo>
                      <a:lnTo>
                        <a:pt x="1305" y="1792"/>
                      </a:lnTo>
                      <a:lnTo>
                        <a:pt x="1348" y="1736"/>
                      </a:lnTo>
                      <a:lnTo>
                        <a:pt x="1312" y="1687"/>
                      </a:lnTo>
                      <a:lnTo>
                        <a:pt x="1317" y="1667"/>
                      </a:lnTo>
                      <a:lnTo>
                        <a:pt x="1287" y="1628"/>
                      </a:lnTo>
                      <a:lnTo>
                        <a:pt x="1296" y="1603"/>
                      </a:lnTo>
                      <a:lnTo>
                        <a:pt x="597" y="690"/>
                      </a:lnTo>
                      <a:lnTo>
                        <a:pt x="755" y="143"/>
                      </a:lnTo>
                      <a:lnTo>
                        <a:pt x="113" y="0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053" name=""/>
              <p:cNvGrpSpPr/>
              <p:nvPr/>
            </p:nvGrpSpPr>
            <p:grpSpPr>
              <a:xfrm>
                <a:off x="3238560" y="1324800"/>
                <a:ext cx="677160" cy="817200"/>
                <a:chOff x="3238560" y="1324800"/>
                <a:chExt cx="677160" cy="817200"/>
              </a:xfrm>
            </p:grpSpPr>
            <p:sp>
              <p:nvSpPr>
                <p:cNvPr id="6054" name=""/>
                <p:cNvSpPr/>
                <p:nvPr/>
              </p:nvSpPr>
              <p:spPr>
                <a:xfrm>
                  <a:off x="3238560" y="1324800"/>
                  <a:ext cx="677160" cy="817200"/>
                </a:xfrm>
                <a:custGeom>
                  <a:avLst/>
                  <a:gdLst/>
                  <a:ahLst/>
                  <a:rect l="l" t="t" r="r" b="b"/>
                  <a:pathLst>
                    <a:path w="1051" h="1138">
                      <a:moveTo>
                        <a:pt x="9" y="69"/>
                      </a:moveTo>
                      <a:lnTo>
                        <a:pt x="280" y="65"/>
                      </a:lnTo>
                      <a:lnTo>
                        <a:pt x="288" y="0"/>
                      </a:lnTo>
                      <a:lnTo>
                        <a:pt x="336" y="0"/>
                      </a:lnTo>
                      <a:lnTo>
                        <a:pt x="341" y="85"/>
                      </a:lnTo>
                      <a:lnTo>
                        <a:pt x="363" y="108"/>
                      </a:lnTo>
                      <a:lnTo>
                        <a:pt x="372" y="137"/>
                      </a:lnTo>
                      <a:lnTo>
                        <a:pt x="412" y="148"/>
                      </a:lnTo>
                      <a:lnTo>
                        <a:pt x="449" y="151"/>
                      </a:lnTo>
                      <a:lnTo>
                        <a:pt x="489" y="184"/>
                      </a:lnTo>
                      <a:lnTo>
                        <a:pt x="510" y="176"/>
                      </a:lnTo>
                      <a:lnTo>
                        <a:pt x="530" y="144"/>
                      </a:lnTo>
                      <a:lnTo>
                        <a:pt x="640" y="151"/>
                      </a:lnTo>
                      <a:lnTo>
                        <a:pt x="649" y="193"/>
                      </a:lnTo>
                      <a:lnTo>
                        <a:pt x="667" y="200"/>
                      </a:lnTo>
                      <a:lnTo>
                        <a:pt x="685" y="187"/>
                      </a:lnTo>
                      <a:lnTo>
                        <a:pt x="715" y="187"/>
                      </a:lnTo>
                      <a:lnTo>
                        <a:pt x="767" y="236"/>
                      </a:lnTo>
                      <a:lnTo>
                        <a:pt x="872" y="232"/>
                      </a:lnTo>
                      <a:lnTo>
                        <a:pt x="872" y="207"/>
                      </a:lnTo>
                      <a:lnTo>
                        <a:pt x="899" y="187"/>
                      </a:lnTo>
                      <a:lnTo>
                        <a:pt x="924" y="220"/>
                      </a:lnTo>
                      <a:lnTo>
                        <a:pt x="994" y="216"/>
                      </a:lnTo>
                      <a:lnTo>
                        <a:pt x="1051" y="236"/>
                      </a:lnTo>
                      <a:lnTo>
                        <a:pt x="960" y="295"/>
                      </a:lnTo>
                      <a:lnTo>
                        <a:pt x="854" y="363"/>
                      </a:lnTo>
                      <a:lnTo>
                        <a:pt x="776" y="464"/>
                      </a:lnTo>
                      <a:lnTo>
                        <a:pt x="749" y="507"/>
                      </a:lnTo>
                      <a:lnTo>
                        <a:pt x="706" y="530"/>
                      </a:lnTo>
                      <a:lnTo>
                        <a:pt x="697" y="572"/>
                      </a:lnTo>
                      <a:lnTo>
                        <a:pt x="715" y="615"/>
                      </a:lnTo>
                      <a:lnTo>
                        <a:pt x="679" y="651"/>
                      </a:lnTo>
                      <a:lnTo>
                        <a:pt x="645" y="694"/>
                      </a:lnTo>
                      <a:lnTo>
                        <a:pt x="645" y="723"/>
                      </a:lnTo>
                      <a:lnTo>
                        <a:pt x="654" y="726"/>
                      </a:lnTo>
                      <a:lnTo>
                        <a:pt x="649" y="874"/>
                      </a:lnTo>
                      <a:lnTo>
                        <a:pt x="780" y="938"/>
                      </a:lnTo>
                      <a:lnTo>
                        <a:pt x="810" y="971"/>
                      </a:lnTo>
                      <a:lnTo>
                        <a:pt x="814" y="998"/>
                      </a:lnTo>
                      <a:lnTo>
                        <a:pt x="877" y="1001"/>
                      </a:lnTo>
                      <a:lnTo>
                        <a:pt x="899" y="1086"/>
                      </a:lnTo>
                      <a:lnTo>
                        <a:pt x="924" y="1106"/>
                      </a:lnTo>
                      <a:lnTo>
                        <a:pt x="915" y="1118"/>
                      </a:lnTo>
                      <a:lnTo>
                        <a:pt x="606" y="1118"/>
                      </a:lnTo>
                      <a:lnTo>
                        <a:pt x="302" y="1125"/>
                      </a:lnTo>
                      <a:lnTo>
                        <a:pt x="122" y="1138"/>
                      </a:lnTo>
                      <a:lnTo>
                        <a:pt x="122" y="1106"/>
                      </a:lnTo>
                      <a:lnTo>
                        <a:pt x="122" y="802"/>
                      </a:lnTo>
                      <a:lnTo>
                        <a:pt x="70" y="743"/>
                      </a:lnTo>
                      <a:lnTo>
                        <a:pt x="79" y="707"/>
                      </a:lnTo>
                      <a:lnTo>
                        <a:pt x="104" y="680"/>
                      </a:lnTo>
                      <a:lnTo>
                        <a:pt x="104" y="586"/>
                      </a:lnTo>
                      <a:lnTo>
                        <a:pt x="52" y="547"/>
                      </a:lnTo>
                      <a:lnTo>
                        <a:pt x="61" y="530"/>
                      </a:lnTo>
                      <a:lnTo>
                        <a:pt x="74" y="520"/>
                      </a:lnTo>
                      <a:lnTo>
                        <a:pt x="52" y="500"/>
                      </a:lnTo>
                      <a:lnTo>
                        <a:pt x="65" y="478"/>
                      </a:lnTo>
                      <a:lnTo>
                        <a:pt x="70" y="451"/>
                      </a:lnTo>
                      <a:lnTo>
                        <a:pt x="43" y="432"/>
                      </a:lnTo>
                      <a:lnTo>
                        <a:pt x="61" y="399"/>
                      </a:lnTo>
                      <a:lnTo>
                        <a:pt x="79" y="383"/>
                      </a:lnTo>
                      <a:lnTo>
                        <a:pt x="52" y="340"/>
                      </a:lnTo>
                      <a:lnTo>
                        <a:pt x="22" y="236"/>
                      </a:lnTo>
                      <a:lnTo>
                        <a:pt x="31" y="196"/>
                      </a:lnTo>
                      <a:lnTo>
                        <a:pt x="0" y="164"/>
                      </a:lnTo>
                      <a:lnTo>
                        <a:pt x="40" y="137"/>
                      </a:lnTo>
                      <a:lnTo>
                        <a:pt x="18" y="105"/>
                      </a:lnTo>
                      <a:lnTo>
                        <a:pt x="9" y="69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055" name=""/>
                <p:cNvSpPr/>
                <p:nvPr/>
              </p:nvSpPr>
              <p:spPr>
                <a:xfrm>
                  <a:off x="3238560" y="1324800"/>
                  <a:ext cx="677160" cy="817200"/>
                </a:xfrm>
                <a:custGeom>
                  <a:avLst/>
                  <a:gdLst/>
                  <a:ahLst/>
                  <a:rect l="l" t="t" r="r" b="b"/>
                  <a:pathLst>
                    <a:path w="1051" h="1138">
                      <a:moveTo>
                        <a:pt x="9" y="69"/>
                      </a:moveTo>
                      <a:lnTo>
                        <a:pt x="280" y="65"/>
                      </a:lnTo>
                      <a:lnTo>
                        <a:pt x="288" y="0"/>
                      </a:lnTo>
                      <a:lnTo>
                        <a:pt x="336" y="0"/>
                      </a:lnTo>
                      <a:lnTo>
                        <a:pt x="341" y="85"/>
                      </a:lnTo>
                      <a:lnTo>
                        <a:pt x="363" y="108"/>
                      </a:lnTo>
                      <a:lnTo>
                        <a:pt x="372" y="137"/>
                      </a:lnTo>
                      <a:lnTo>
                        <a:pt x="412" y="148"/>
                      </a:lnTo>
                      <a:lnTo>
                        <a:pt x="449" y="151"/>
                      </a:lnTo>
                      <a:lnTo>
                        <a:pt x="489" y="184"/>
                      </a:lnTo>
                      <a:lnTo>
                        <a:pt x="510" y="176"/>
                      </a:lnTo>
                      <a:lnTo>
                        <a:pt x="530" y="144"/>
                      </a:lnTo>
                      <a:lnTo>
                        <a:pt x="640" y="151"/>
                      </a:lnTo>
                      <a:lnTo>
                        <a:pt x="649" y="193"/>
                      </a:lnTo>
                      <a:lnTo>
                        <a:pt x="667" y="200"/>
                      </a:lnTo>
                      <a:lnTo>
                        <a:pt x="685" y="187"/>
                      </a:lnTo>
                      <a:lnTo>
                        <a:pt x="715" y="187"/>
                      </a:lnTo>
                      <a:lnTo>
                        <a:pt x="767" y="236"/>
                      </a:lnTo>
                      <a:lnTo>
                        <a:pt x="872" y="232"/>
                      </a:lnTo>
                      <a:lnTo>
                        <a:pt x="872" y="207"/>
                      </a:lnTo>
                      <a:lnTo>
                        <a:pt x="899" y="187"/>
                      </a:lnTo>
                      <a:lnTo>
                        <a:pt x="924" y="220"/>
                      </a:lnTo>
                      <a:lnTo>
                        <a:pt x="994" y="216"/>
                      </a:lnTo>
                      <a:lnTo>
                        <a:pt x="1051" y="236"/>
                      </a:lnTo>
                      <a:lnTo>
                        <a:pt x="960" y="295"/>
                      </a:lnTo>
                      <a:lnTo>
                        <a:pt x="854" y="363"/>
                      </a:lnTo>
                      <a:lnTo>
                        <a:pt x="776" y="464"/>
                      </a:lnTo>
                      <a:lnTo>
                        <a:pt x="749" y="507"/>
                      </a:lnTo>
                      <a:lnTo>
                        <a:pt x="706" y="530"/>
                      </a:lnTo>
                      <a:lnTo>
                        <a:pt x="697" y="572"/>
                      </a:lnTo>
                      <a:lnTo>
                        <a:pt x="715" y="615"/>
                      </a:lnTo>
                      <a:lnTo>
                        <a:pt x="679" y="651"/>
                      </a:lnTo>
                      <a:lnTo>
                        <a:pt x="645" y="694"/>
                      </a:lnTo>
                      <a:lnTo>
                        <a:pt x="645" y="723"/>
                      </a:lnTo>
                      <a:lnTo>
                        <a:pt x="654" y="726"/>
                      </a:lnTo>
                      <a:lnTo>
                        <a:pt x="649" y="874"/>
                      </a:lnTo>
                      <a:lnTo>
                        <a:pt x="780" y="938"/>
                      </a:lnTo>
                      <a:lnTo>
                        <a:pt x="810" y="971"/>
                      </a:lnTo>
                      <a:lnTo>
                        <a:pt x="814" y="998"/>
                      </a:lnTo>
                      <a:lnTo>
                        <a:pt x="877" y="1001"/>
                      </a:lnTo>
                      <a:lnTo>
                        <a:pt x="899" y="1086"/>
                      </a:lnTo>
                      <a:lnTo>
                        <a:pt x="924" y="1106"/>
                      </a:lnTo>
                      <a:lnTo>
                        <a:pt x="915" y="1118"/>
                      </a:lnTo>
                      <a:lnTo>
                        <a:pt x="606" y="1118"/>
                      </a:lnTo>
                      <a:lnTo>
                        <a:pt x="302" y="1125"/>
                      </a:lnTo>
                      <a:lnTo>
                        <a:pt x="122" y="1138"/>
                      </a:lnTo>
                      <a:lnTo>
                        <a:pt x="122" y="1106"/>
                      </a:lnTo>
                      <a:lnTo>
                        <a:pt x="122" y="802"/>
                      </a:lnTo>
                      <a:lnTo>
                        <a:pt x="70" y="743"/>
                      </a:lnTo>
                      <a:lnTo>
                        <a:pt x="79" y="707"/>
                      </a:lnTo>
                      <a:lnTo>
                        <a:pt x="104" y="680"/>
                      </a:lnTo>
                      <a:lnTo>
                        <a:pt x="104" y="586"/>
                      </a:lnTo>
                      <a:lnTo>
                        <a:pt x="52" y="547"/>
                      </a:lnTo>
                      <a:lnTo>
                        <a:pt x="61" y="530"/>
                      </a:lnTo>
                      <a:lnTo>
                        <a:pt x="74" y="520"/>
                      </a:lnTo>
                      <a:lnTo>
                        <a:pt x="52" y="500"/>
                      </a:lnTo>
                      <a:lnTo>
                        <a:pt x="65" y="478"/>
                      </a:lnTo>
                      <a:lnTo>
                        <a:pt x="70" y="451"/>
                      </a:lnTo>
                      <a:lnTo>
                        <a:pt x="43" y="432"/>
                      </a:lnTo>
                      <a:lnTo>
                        <a:pt x="61" y="399"/>
                      </a:lnTo>
                      <a:lnTo>
                        <a:pt x="79" y="383"/>
                      </a:lnTo>
                      <a:lnTo>
                        <a:pt x="52" y="340"/>
                      </a:lnTo>
                      <a:lnTo>
                        <a:pt x="22" y="236"/>
                      </a:lnTo>
                      <a:lnTo>
                        <a:pt x="31" y="196"/>
                      </a:lnTo>
                      <a:lnTo>
                        <a:pt x="0" y="164"/>
                      </a:lnTo>
                      <a:lnTo>
                        <a:pt x="40" y="137"/>
                      </a:lnTo>
                      <a:lnTo>
                        <a:pt x="18" y="105"/>
                      </a:lnTo>
                      <a:lnTo>
                        <a:pt x="9" y="69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056" name=""/>
              <p:cNvGrpSpPr/>
              <p:nvPr/>
            </p:nvGrpSpPr>
            <p:grpSpPr>
              <a:xfrm>
                <a:off x="3304440" y="2129040"/>
                <a:ext cx="636120" cy="418680"/>
                <a:chOff x="3304440" y="2129040"/>
                <a:chExt cx="636120" cy="418680"/>
              </a:xfrm>
            </p:grpSpPr>
            <p:sp>
              <p:nvSpPr>
                <p:cNvPr id="6057" name=""/>
                <p:cNvSpPr/>
                <p:nvPr/>
              </p:nvSpPr>
              <p:spPr>
                <a:xfrm>
                  <a:off x="3304440" y="2129040"/>
                  <a:ext cx="636120" cy="418680"/>
                </a:xfrm>
                <a:custGeom>
                  <a:avLst/>
                  <a:gdLst/>
                  <a:ahLst/>
                  <a:rect l="l" t="t" r="r" b="b"/>
                  <a:pathLst>
                    <a:path w="989" h="582">
                      <a:moveTo>
                        <a:pt x="13" y="16"/>
                      </a:moveTo>
                      <a:lnTo>
                        <a:pt x="455" y="0"/>
                      </a:lnTo>
                      <a:lnTo>
                        <a:pt x="822" y="0"/>
                      </a:lnTo>
                      <a:lnTo>
                        <a:pt x="818" y="20"/>
                      </a:lnTo>
                      <a:lnTo>
                        <a:pt x="800" y="79"/>
                      </a:lnTo>
                      <a:lnTo>
                        <a:pt x="836" y="121"/>
                      </a:lnTo>
                      <a:lnTo>
                        <a:pt x="849" y="144"/>
                      </a:lnTo>
                      <a:lnTo>
                        <a:pt x="913" y="148"/>
                      </a:lnTo>
                      <a:lnTo>
                        <a:pt x="919" y="196"/>
                      </a:lnTo>
                      <a:lnTo>
                        <a:pt x="944" y="200"/>
                      </a:lnTo>
                      <a:lnTo>
                        <a:pt x="944" y="216"/>
                      </a:lnTo>
                      <a:lnTo>
                        <a:pt x="962" y="239"/>
                      </a:lnTo>
                      <a:lnTo>
                        <a:pt x="989" y="248"/>
                      </a:lnTo>
                      <a:lnTo>
                        <a:pt x="989" y="295"/>
                      </a:lnTo>
                      <a:lnTo>
                        <a:pt x="974" y="343"/>
                      </a:lnTo>
                      <a:lnTo>
                        <a:pt x="897" y="376"/>
                      </a:lnTo>
                      <a:lnTo>
                        <a:pt x="852" y="399"/>
                      </a:lnTo>
                      <a:lnTo>
                        <a:pt x="861" y="442"/>
                      </a:lnTo>
                      <a:lnTo>
                        <a:pt x="876" y="467"/>
                      </a:lnTo>
                      <a:lnTo>
                        <a:pt x="870" y="487"/>
                      </a:lnTo>
                      <a:lnTo>
                        <a:pt x="827" y="534"/>
                      </a:lnTo>
                      <a:lnTo>
                        <a:pt x="818" y="570"/>
                      </a:lnTo>
                      <a:lnTo>
                        <a:pt x="806" y="582"/>
                      </a:lnTo>
                      <a:lnTo>
                        <a:pt x="779" y="534"/>
                      </a:lnTo>
                      <a:lnTo>
                        <a:pt x="144" y="550"/>
                      </a:lnTo>
                      <a:lnTo>
                        <a:pt x="141" y="498"/>
                      </a:lnTo>
                      <a:lnTo>
                        <a:pt x="119" y="487"/>
                      </a:lnTo>
                      <a:lnTo>
                        <a:pt x="114" y="403"/>
                      </a:lnTo>
                      <a:lnTo>
                        <a:pt x="110" y="390"/>
                      </a:lnTo>
                      <a:lnTo>
                        <a:pt x="101" y="334"/>
                      </a:lnTo>
                      <a:lnTo>
                        <a:pt x="80" y="331"/>
                      </a:lnTo>
                      <a:lnTo>
                        <a:pt x="74" y="275"/>
                      </a:lnTo>
                      <a:lnTo>
                        <a:pt x="49" y="248"/>
                      </a:lnTo>
                      <a:lnTo>
                        <a:pt x="35" y="191"/>
                      </a:lnTo>
                      <a:lnTo>
                        <a:pt x="13" y="183"/>
                      </a:lnTo>
                      <a:lnTo>
                        <a:pt x="0" y="140"/>
                      </a:lnTo>
                      <a:lnTo>
                        <a:pt x="13" y="121"/>
                      </a:lnTo>
                      <a:lnTo>
                        <a:pt x="13" y="16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058" name=""/>
                <p:cNvSpPr/>
                <p:nvPr/>
              </p:nvSpPr>
              <p:spPr>
                <a:xfrm>
                  <a:off x="3304440" y="2129040"/>
                  <a:ext cx="636120" cy="418680"/>
                </a:xfrm>
                <a:custGeom>
                  <a:avLst/>
                  <a:gdLst/>
                  <a:ahLst/>
                  <a:rect l="l" t="t" r="r" b="b"/>
                  <a:pathLst>
                    <a:path w="989" h="582">
                      <a:moveTo>
                        <a:pt x="13" y="16"/>
                      </a:moveTo>
                      <a:lnTo>
                        <a:pt x="455" y="0"/>
                      </a:lnTo>
                      <a:lnTo>
                        <a:pt x="822" y="0"/>
                      </a:lnTo>
                      <a:lnTo>
                        <a:pt x="818" y="20"/>
                      </a:lnTo>
                      <a:lnTo>
                        <a:pt x="800" y="79"/>
                      </a:lnTo>
                      <a:lnTo>
                        <a:pt x="836" y="121"/>
                      </a:lnTo>
                      <a:lnTo>
                        <a:pt x="849" y="144"/>
                      </a:lnTo>
                      <a:lnTo>
                        <a:pt x="913" y="148"/>
                      </a:lnTo>
                      <a:lnTo>
                        <a:pt x="919" y="196"/>
                      </a:lnTo>
                      <a:lnTo>
                        <a:pt x="944" y="200"/>
                      </a:lnTo>
                      <a:lnTo>
                        <a:pt x="944" y="216"/>
                      </a:lnTo>
                      <a:lnTo>
                        <a:pt x="962" y="239"/>
                      </a:lnTo>
                      <a:lnTo>
                        <a:pt x="989" y="248"/>
                      </a:lnTo>
                      <a:lnTo>
                        <a:pt x="989" y="295"/>
                      </a:lnTo>
                      <a:lnTo>
                        <a:pt x="974" y="343"/>
                      </a:lnTo>
                      <a:lnTo>
                        <a:pt x="897" y="376"/>
                      </a:lnTo>
                      <a:lnTo>
                        <a:pt x="852" y="399"/>
                      </a:lnTo>
                      <a:lnTo>
                        <a:pt x="861" y="442"/>
                      </a:lnTo>
                      <a:lnTo>
                        <a:pt x="876" y="467"/>
                      </a:lnTo>
                      <a:lnTo>
                        <a:pt x="870" y="487"/>
                      </a:lnTo>
                      <a:lnTo>
                        <a:pt x="827" y="534"/>
                      </a:lnTo>
                      <a:lnTo>
                        <a:pt x="818" y="570"/>
                      </a:lnTo>
                      <a:lnTo>
                        <a:pt x="806" y="582"/>
                      </a:lnTo>
                      <a:lnTo>
                        <a:pt x="779" y="534"/>
                      </a:lnTo>
                      <a:lnTo>
                        <a:pt x="144" y="550"/>
                      </a:lnTo>
                      <a:lnTo>
                        <a:pt x="141" y="498"/>
                      </a:lnTo>
                      <a:lnTo>
                        <a:pt x="119" y="487"/>
                      </a:lnTo>
                      <a:lnTo>
                        <a:pt x="114" y="403"/>
                      </a:lnTo>
                      <a:lnTo>
                        <a:pt x="110" y="390"/>
                      </a:lnTo>
                      <a:lnTo>
                        <a:pt x="101" y="334"/>
                      </a:lnTo>
                      <a:lnTo>
                        <a:pt x="80" y="331"/>
                      </a:lnTo>
                      <a:lnTo>
                        <a:pt x="74" y="275"/>
                      </a:lnTo>
                      <a:lnTo>
                        <a:pt x="49" y="248"/>
                      </a:lnTo>
                      <a:lnTo>
                        <a:pt x="35" y="191"/>
                      </a:lnTo>
                      <a:lnTo>
                        <a:pt x="13" y="183"/>
                      </a:lnTo>
                      <a:lnTo>
                        <a:pt x="0" y="140"/>
                      </a:lnTo>
                      <a:lnTo>
                        <a:pt x="13" y="121"/>
                      </a:lnTo>
                      <a:lnTo>
                        <a:pt x="13" y="16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059" name=""/>
              <p:cNvGrpSpPr/>
              <p:nvPr/>
            </p:nvGrpSpPr>
            <p:grpSpPr>
              <a:xfrm>
                <a:off x="3394440" y="2512080"/>
                <a:ext cx="705960" cy="624600"/>
                <a:chOff x="3394440" y="2512080"/>
                <a:chExt cx="705960" cy="624600"/>
              </a:xfrm>
            </p:grpSpPr>
            <p:sp>
              <p:nvSpPr>
                <p:cNvPr id="6060" name=""/>
                <p:cNvSpPr/>
                <p:nvPr/>
              </p:nvSpPr>
              <p:spPr>
                <a:xfrm>
                  <a:off x="3394440" y="2512080"/>
                  <a:ext cx="705960" cy="624600"/>
                </a:xfrm>
                <a:custGeom>
                  <a:avLst/>
                  <a:gdLst/>
                  <a:ahLst/>
                  <a:rect l="l" t="t" r="r" b="b"/>
                  <a:pathLst>
                    <a:path w="1096" h="868">
                      <a:moveTo>
                        <a:pt x="629" y="0"/>
                      </a:moveTo>
                      <a:lnTo>
                        <a:pt x="659" y="43"/>
                      </a:lnTo>
                      <a:lnTo>
                        <a:pt x="677" y="111"/>
                      </a:lnTo>
                      <a:lnTo>
                        <a:pt x="693" y="160"/>
                      </a:lnTo>
                      <a:lnTo>
                        <a:pt x="711" y="192"/>
                      </a:lnTo>
                      <a:lnTo>
                        <a:pt x="781" y="228"/>
                      </a:lnTo>
                      <a:lnTo>
                        <a:pt x="785" y="255"/>
                      </a:lnTo>
                      <a:lnTo>
                        <a:pt x="806" y="307"/>
                      </a:lnTo>
                      <a:lnTo>
                        <a:pt x="842" y="316"/>
                      </a:lnTo>
                      <a:lnTo>
                        <a:pt x="864" y="316"/>
                      </a:lnTo>
                      <a:lnTo>
                        <a:pt x="898" y="343"/>
                      </a:lnTo>
                      <a:lnTo>
                        <a:pt x="873" y="437"/>
                      </a:lnTo>
                      <a:lnTo>
                        <a:pt x="925" y="451"/>
                      </a:lnTo>
                      <a:lnTo>
                        <a:pt x="959" y="483"/>
                      </a:lnTo>
                      <a:lnTo>
                        <a:pt x="947" y="519"/>
                      </a:lnTo>
                      <a:lnTo>
                        <a:pt x="1004" y="528"/>
                      </a:lnTo>
                      <a:lnTo>
                        <a:pt x="1020" y="564"/>
                      </a:lnTo>
                      <a:lnTo>
                        <a:pt x="1026" y="624"/>
                      </a:lnTo>
                      <a:lnTo>
                        <a:pt x="1056" y="656"/>
                      </a:lnTo>
                      <a:lnTo>
                        <a:pt x="1078" y="656"/>
                      </a:lnTo>
                      <a:lnTo>
                        <a:pt x="1096" y="668"/>
                      </a:lnTo>
                      <a:lnTo>
                        <a:pt x="1096" y="728"/>
                      </a:lnTo>
                      <a:lnTo>
                        <a:pt x="1047" y="771"/>
                      </a:lnTo>
                      <a:lnTo>
                        <a:pt x="1035" y="780"/>
                      </a:lnTo>
                      <a:lnTo>
                        <a:pt x="1029" y="845"/>
                      </a:lnTo>
                      <a:lnTo>
                        <a:pt x="1020" y="864"/>
                      </a:lnTo>
                      <a:lnTo>
                        <a:pt x="974" y="868"/>
                      </a:lnTo>
                      <a:lnTo>
                        <a:pt x="912" y="852"/>
                      </a:lnTo>
                      <a:lnTo>
                        <a:pt x="934" y="812"/>
                      </a:lnTo>
                      <a:lnTo>
                        <a:pt x="952" y="787"/>
                      </a:lnTo>
                      <a:lnTo>
                        <a:pt x="943" y="771"/>
                      </a:lnTo>
                      <a:lnTo>
                        <a:pt x="427" y="796"/>
                      </a:lnTo>
                      <a:lnTo>
                        <a:pt x="196" y="803"/>
                      </a:lnTo>
                      <a:lnTo>
                        <a:pt x="187" y="500"/>
                      </a:lnTo>
                      <a:lnTo>
                        <a:pt x="179" y="313"/>
                      </a:lnTo>
                      <a:lnTo>
                        <a:pt x="140" y="280"/>
                      </a:lnTo>
                      <a:lnTo>
                        <a:pt x="134" y="241"/>
                      </a:lnTo>
                      <a:lnTo>
                        <a:pt x="109" y="228"/>
                      </a:lnTo>
                      <a:lnTo>
                        <a:pt x="109" y="196"/>
                      </a:lnTo>
                      <a:lnTo>
                        <a:pt x="140" y="192"/>
                      </a:lnTo>
                      <a:lnTo>
                        <a:pt x="140" y="163"/>
                      </a:lnTo>
                      <a:lnTo>
                        <a:pt x="100" y="136"/>
                      </a:lnTo>
                      <a:lnTo>
                        <a:pt x="52" y="131"/>
                      </a:lnTo>
                      <a:lnTo>
                        <a:pt x="52" y="92"/>
                      </a:lnTo>
                      <a:lnTo>
                        <a:pt x="57" y="65"/>
                      </a:lnTo>
                      <a:lnTo>
                        <a:pt x="30" y="43"/>
                      </a:lnTo>
                      <a:lnTo>
                        <a:pt x="0" y="39"/>
                      </a:lnTo>
                      <a:lnTo>
                        <a:pt x="0" y="12"/>
                      </a:lnTo>
                      <a:lnTo>
                        <a:pt x="629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061" name=""/>
                <p:cNvSpPr/>
                <p:nvPr/>
              </p:nvSpPr>
              <p:spPr>
                <a:xfrm>
                  <a:off x="3394440" y="2512080"/>
                  <a:ext cx="705960" cy="624600"/>
                </a:xfrm>
                <a:custGeom>
                  <a:avLst/>
                  <a:gdLst/>
                  <a:ahLst/>
                  <a:rect l="l" t="t" r="r" b="b"/>
                  <a:pathLst>
                    <a:path w="1096" h="868">
                      <a:moveTo>
                        <a:pt x="629" y="0"/>
                      </a:moveTo>
                      <a:lnTo>
                        <a:pt x="659" y="43"/>
                      </a:lnTo>
                      <a:lnTo>
                        <a:pt x="677" y="111"/>
                      </a:lnTo>
                      <a:lnTo>
                        <a:pt x="693" y="160"/>
                      </a:lnTo>
                      <a:lnTo>
                        <a:pt x="711" y="192"/>
                      </a:lnTo>
                      <a:lnTo>
                        <a:pt x="781" y="228"/>
                      </a:lnTo>
                      <a:lnTo>
                        <a:pt x="785" y="255"/>
                      </a:lnTo>
                      <a:lnTo>
                        <a:pt x="806" y="307"/>
                      </a:lnTo>
                      <a:lnTo>
                        <a:pt x="842" y="316"/>
                      </a:lnTo>
                      <a:lnTo>
                        <a:pt x="864" y="316"/>
                      </a:lnTo>
                      <a:lnTo>
                        <a:pt x="898" y="343"/>
                      </a:lnTo>
                      <a:lnTo>
                        <a:pt x="873" y="437"/>
                      </a:lnTo>
                      <a:lnTo>
                        <a:pt x="925" y="451"/>
                      </a:lnTo>
                      <a:lnTo>
                        <a:pt x="959" y="483"/>
                      </a:lnTo>
                      <a:lnTo>
                        <a:pt x="947" y="519"/>
                      </a:lnTo>
                      <a:lnTo>
                        <a:pt x="1004" y="528"/>
                      </a:lnTo>
                      <a:lnTo>
                        <a:pt x="1020" y="564"/>
                      </a:lnTo>
                      <a:lnTo>
                        <a:pt x="1026" y="624"/>
                      </a:lnTo>
                      <a:lnTo>
                        <a:pt x="1056" y="656"/>
                      </a:lnTo>
                      <a:lnTo>
                        <a:pt x="1078" y="656"/>
                      </a:lnTo>
                      <a:lnTo>
                        <a:pt x="1096" y="668"/>
                      </a:lnTo>
                      <a:lnTo>
                        <a:pt x="1096" y="728"/>
                      </a:lnTo>
                      <a:lnTo>
                        <a:pt x="1047" y="771"/>
                      </a:lnTo>
                      <a:lnTo>
                        <a:pt x="1035" y="780"/>
                      </a:lnTo>
                      <a:lnTo>
                        <a:pt x="1029" y="845"/>
                      </a:lnTo>
                      <a:lnTo>
                        <a:pt x="1020" y="864"/>
                      </a:lnTo>
                      <a:lnTo>
                        <a:pt x="974" y="868"/>
                      </a:lnTo>
                      <a:lnTo>
                        <a:pt x="912" y="852"/>
                      </a:lnTo>
                      <a:lnTo>
                        <a:pt x="934" y="812"/>
                      </a:lnTo>
                      <a:lnTo>
                        <a:pt x="952" y="787"/>
                      </a:lnTo>
                      <a:lnTo>
                        <a:pt x="943" y="771"/>
                      </a:lnTo>
                      <a:lnTo>
                        <a:pt x="427" y="796"/>
                      </a:lnTo>
                      <a:lnTo>
                        <a:pt x="196" y="803"/>
                      </a:lnTo>
                      <a:lnTo>
                        <a:pt x="187" y="500"/>
                      </a:lnTo>
                      <a:lnTo>
                        <a:pt x="179" y="313"/>
                      </a:lnTo>
                      <a:lnTo>
                        <a:pt x="140" y="280"/>
                      </a:lnTo>
                      <a:lnTo>
                        <a:pt x="134" y="241"/>
                      </a:lnTo>
                      <a:lnTo>
                        <a:pt x="109" y="228"/>
                      </a:lnTo>
                      <a:lnTo>
                        <a:pt x="109" y="196"/>
                      </a:lnTo>
                      <a:lnTo>
                        <a:pt x="140" y="192"/>
                      </a:lnTo>
                      <a:lnTo>
                        <a:pt x="140" y="163"/>
                      </a:lnTo>
                      <a:lnTo>
                        <a:pt x="100" y="136"/>
                      </a:lnTo>
                      <a:lnTo>
                        <a:pt x="52" y="131"/>
                      </a:lnTo>
                      <a:lnTo>
                        <a:pt x="52" y="92"/>
                      </a:lnTo>
                      <a:lnTo>
                        <a:pt x="57" y="65"/>
                      </a:lnTo>
                      <a:lnTo>
                        <a:pt x="30" y="43"/>
                      </a:lnTo>
                      <a:lnTo>
                        <a:pt x="0" y="39"/>
                      </a:lnTo>
                      <a:lnTo>
                        <a:pt x="0" y="12"/>
                      </a:lnTo>
                      <a:lnTo>
                        <a:pt x="629" y="0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062" name=""/>
              <p:cNvGrpSpPr/>
              <p:nvPr/>
            </p:nvGrpSpPr>
            <p:grpSpPr>
              <a:xfrm>
                <a:off x="3518280" y="3067560"/>
                <a:ext cx="535680" cy="497880"/>
                <a:chOff x="3518280" y="3067560"/>
                <a:chExt cx="535680" cy="497880"/>
              </a:xfrm>
            </p:grpSpPr>
            <p:sp>
              <p:nvSpPr>
                <p:cNvPr id="6063" name=""/>
                <p:cNvSpPr/>
                <p:nvPr/>
              </p:nvSpPr>
              <p:spPr>
                <a:xfrm>
                  <a:off x="3518280" y="3067560"/>
                  <a:ext cx="535680" cy="497880"/>
                </a:xfrm>
                <a:custGeom>
                  <a:avLst/>
                  <a:gdLst/>
                  <a:ahLst/>
                  <a:rect l="l" t="t" r="r" b="b"/>
                  <a:pathLst>
                    <a:path w="830" h="692">
                      <a:moveTo>
                        <a:pt x="0" y="29"/>
                      </a:moveTo>
                      <a:lnTo>
                        <a:pt x="27" y="131"/>
                      </a:lnTo>
                      <a:lnTo>
                        <a:pt x="34" y="487"/>
                      </a:lnTo>
                      <a:lnTo>
                        <a:pt x="34" y="559"/>
                      </a:lnTo>
                      <a:lnTo>
                        <a:pt x="52" y="584"/>
                      </a:lnTo>
                      <a:lnTo>
                        <a:pt x="126" y="588"/>
                      </a:lnTo>
                      <a:lnTo>
                        <a:pt x="131" y="692"/>
                      </a:lnTo>
                      <a:lnTo>
                        <a:pt x="625" y="676"/>
                      </a:lnTo>
                      <a:lnTo>
                        <a:pt x="632" y="652"/>
                      </a:lnTo>
                      <a:lnTo>
                        <a:pt x="629" y="620"/>
                      </a:lnTo>
                      <a:lnTo>
                        <a:pt x="647" y="611"/>
                      </a:lnTo>
                      <a:lnTo>
                        <a:pt x="632" y="575"/>
                      </a:lnTo>
                      <a:lnTo>
                        <a:pt x="616" y="564"/>
                      </a:lnTo>
                      <a:lnTo>
                        <a:pt x="616" y="552"/>
                      </a:lnTo>
                      <a:lnTo>
                        <a:pt x="656" y="532"/>
                      </a:lnTo>
                      <a:lnTo>
                        <a:pt x="641" y="509"/>
                      </a:lnTo>
                      <a:lnTo>
                        <a:pt x="647" y="480"/>
                      </a:lnTo>
                      <a:lnTo>
                        <a:pt x="625" y="440"/>
                      </a:lnTo>
                      <a:lnTo>
                        <a:pt x="663" y="431"/>
                      </a:lnTo>
                      <a:lnTo>
                        <a:pt x="690" y="395"/>
                      </a:lnTo>
                      <a:lnTo>
                        <a:pt x="708" y="399"/>
                      </a:lnTo>
                      <a:lnTo>
                        <a:pt x="708" y="340"/>
                      </a:lnTo>
                      <a:lnTo>
                        <a:pt x="742" y="296"/>
                      </a:lnTo>
                      <a:lnTo>
                        <a:pt x="769" y="291"/>
                      </a:lnTo>
                      <a:lnTo>
                        <a:pt x="782" y="280"/>
                      </a:lnTo>
                      <a:lnTo>
                        <a:pt x="773" y="255"/>
                      </a:lnTo>
                      <a:lnTo>
                        <a:pt x="791" y="244"/>
                      </a:lnTo>
                      <a:lnTo>
                        <a:pt x="760" y="219"/>
                      </a:lnTo>
                      <a:lnTo>
                        <a:pt x="769" y="196"/>
                      </a:lnTo>
                      <a:lnTo>
                        <a:pt x="785" y="172"/>
                      </a:lnTo>
                      <a:lnTo>
                        <a:pt x="803" y="167"/>
                      </a:lnTo>
                      <a:lnTo>
                        <a:pt x="803" y="144"/>
                      </a:lnTo>
                      <a:lnTo>
                        <a:pt x="816" y="144"/>
                      </a:lnTo>
                      <a:lnTo>
                        <a:pt x="812" y="120"/>
                      </a:lnTo>
                      <a:lnTo>
                        <a:pt x="830" y="117"/>
                      </a:lnTo>
                      <a:lnTo>
                        <a:pt x="830" y="88"/>
                      </a:lnTo>
                      <a:lnTo>
                        <a:pt x="778" y="92"/>
                      </a:lnTo>
                      <a:lnTo>
                        <a:pt x="717" y="75"/>
                      </a:lnTo>
                      <a:lnTo>
                        <a:pt x="738" y="36"/>
                      </a:lnTo>
                      <a:lnTo>
                        <a:pt x="760" y="7"/>
                      </a:lnTo>
                      <a:lnTo>
                        <a:pt x="738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064" name=""/>
                <p:cNvSpPr/>
                <p:nvPr/>
              </p:nvSpPr>
              <p:spPr>
                <a:xfrm>
                  <a:off x="3518280" y="3067560"/>
                  <a:ext cx="535680" cy="497880"/>
                </a:xfrm>
                <a:custGeom>
                  <a:avLst/>
                  <a:gdLst/>
                  <a:ahLst/>
                  <a:rect l="l" t="t" r="r" b="b"/>
                  <a:pathLst>
                    <a:path w="830" h="692">
                      <a:moveTo>
                        <a:pt x="0" y="29"/>
                      </a:moveTo>
                      <a:lnTo>
                        <a:pt x="27" y="131"/>
                      </a:lnTo>
                      <a:lnTo>
                        <a:pt x="34" y="487"/>
                      </a:lnTo>
                      <a:lnTo>
                        <a:pt x="34" y="559"/>
                      </a:lnTo>
                      <a:lnTo>
                        <a:pt x="52" y="584"/>
                      </a:lnTo>
                      <a:lnTo>
                        <a:pt x="126" y="588"/>
                      </a:lnTo>
                      <a:lnTo>
                        <a:pt x="131" y="692"/>
                      </a:lnTo>
                      <a:lnTo>
                        <a:pt x="625" y="676"/>
                      </a:lnTo>
                      <a:lnTo>
                        <a:pt x="632" y="652"/>
                      </a:lnTo>
                      <a:lnTo>
                        <a:pt x="629" y="620"/>
                      </a:lnTo>
                      <a:lnTo>
                        <a:pt x="647" y="611"/>
                      </a:lnTo>
                      <a:lnTo>
                        <a:pt x="632" y="575"/>
                      </a:lnTo>
                      <a:lnTo>
                        <a:pt x="616" y="564"/>
                      </a:lnTo>
                      <a:lnTo>
                        <a:pt x="616" y="552"/>
                      </a:lnTo>
                      <a:lnTo>
                        <a:pt x="656" y="532"/>
                      </a:lnTo>
                      <a:lnTo>
                        <a:pt x="641" y="509"/>
                      </a:lnTo>
                      <a:lnTo>
                        <a:pt x="647" y="480"/>
                      </a:lnTo>
                      <a:lnTo>
                        <a:pt x="625" y="440"/>
                      </a:lnTo>
                      <a:lnTo>
                        <a:pt x="663" y="431"/>
                      </a:lnTo>
                      <a:lnTo>
                        <a:pt x="690" y="395"/>
                      </a:lnTo>
                      <a:lnTo>
                        <a:pt x="708" y="399"/>
                      </a:lnTo>
                      <a:lnTo>
                        <a:pt x="708" y="340"/>
                      </a:lnTo>
                      <a:lnTo>
                        <a:pt x="742" y="296"/>
                      </a:lnTo>
                      <a:lnTo>
                        <a:pt x="769" y="291"/>
                      </a:lnTo>
                      <a:lnTo>
                        <a:pt x="782" y="280"/>
                      </a:lnTo>
                      <a:lnTo>
                        <a:pt x="773" y="255"/>
                      </a:lnTo>
                      <a:lnTo>
                        <a:pt x="791" y="244"/>
                      </a:lnTo>
                      <a:lnTo>
                        <a:pt x="760" y="219"/>
                      </a:lnTo>
                      <a:lnTo>
                        <a:pt x="769" y="196"/>
                      </a:lnTo>
                      <a:lnTo>
                        <a:pt x="785" y="172"/>
                      </a:lnTo>
                      <a:lnTo>
                        <a:pt x="803" y="167"/>
                      </a:lnTo>
                      <a:lnTo>
                        <a:pt x="803" y="144"/>
                      </a:lnTo>
                      <a:lnTo>
                        <a:pt x="816" y="144"/>
                      </a:lnTo>
                      <a:lnTo>
                        <a:pt x="812" y="120"/>
                      </a:lnTo>
                      <a:lnTo>
                        <a:pt x="830" y="117"/>
                      </a:lnTo>
                      <a:lnTo>
                        <a:pt x="830" y="88"/>
                      </a:lnTo>
                      <a:lnTo>
                        <a:pt x="778" y="92"/>
                      </a:lnTo>
                      <a:lnTo>
                        <a:pt x="717" y="75"/>
                      </a:lnTo>
                      <a:lnTo>
                        <a:pt x="738" y="36"/>
                      </a:lnTo>
                      <a:lnTo>
                        <a:pt x="760" y="7"/>
                      </a:lnTo>
                      <a:lnTo>
                        <a:pt x="738" y="0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065" name=""/>
              <p:cNvGrpSpPr/>
              <p:nvPr/>
            </p:nvGrpSpPr>
            <p:grpSpPr>
              <a:xfrm>
                <a:off x="3822120" y="2234160"/>
                <a:ext cx="430200" cy="748080"/>
                <a:chOff x="3822120" y="2234160"/>
                <a:chExt cx="430200" cy="748080"/>
              </a:xfrm>
            </p:grpSpPr>
            <p:sp>
              <p:nvSpPr>
                <p:cNvPr id="6066" name=""/>
                <p:cNvSpPr/>
                <p:nvPr/>
              </p:nvSpPr>
              <p:spPr>
                <a:xfrm>
                  <a:off x="3822120" y="2234160"/>
                  <a:ext cx="430200" cy="748080"/>
                </a:xfrm>
                <a:custGeom>
                  <a:avLst/>
                  <a:gdLst/>
                  <a:ahLst/>
                  <a:rect l="l" t="t" r="r" b="b"/>
                  <a:pathLst>
                    <a:path w="668" h="1038">
                      <a:moveTo>
                        <a:pt x="113" y="12"/>
                      </a:moveTo>
                      <a:lnTo>
                        <a:pt x="109" y="43"/>
                      </a:lnTo>
                      <a:lnTo>
                        <a:pt x="134" y="52"/>
                      </a:lnTo>
                      <a:lnTo>
                        <a:pt x="140" y="75"/>
                      </a:lnTo>
                      <a:lnTo>
                        <a:pt x="156" y="91"/>
                      </a:lnTo>
                      <a:lnTo>
                        <a:pt x="179" y="100"/>
                      </a:lnTo>
                      <a:lnTo>
                        <a:pt x="170" y="195"/>
                      </a:lnTo>
                      <a:lnTo>
                        <a:pt x="43" y="248"/>
                      </a:lnTo>
                      <a:lnTo>
                        <a:pt x="61" y="303"/>
                      </a:lnTo>
                      <a:lnTo>
                        <a:pt x="64" y="323"/>
                      </a:lnTo>
                      <a:lnTo>
                        <a:pt x="18" y="382"/>
                      </a:lnTo>
                      <a:lnTo>
                        <a:pt x="12" y="427"/>
                      </a:lnTo>
                      <a:lnTo>
                        <a:pt x="0" y="443"/>
                      </a:lnTo>
                      <a:lnTo>
                        <a:pt x="21" y="539"/>
                      </a:lnTo>
                      <a:lnTo>
                        <a:pt x="43" y="584"/>
                      </a:lnTo>
                      <a:lnTo>
                        <a:pt x="118" y="614"/>
                      </a:lnTo>
                      <a:lnTo>
                        <a:pt x="134" y="691"/>
                      </a:lnTo>
                      <a:lnTo>
                        <a:pt x="179" y="702"/>
                      </a:lnTo>
                      <a:lnTo>
                        <a:pt x="201" y="695"/>
                      </a:lnTo>
                      <a:lnTo>
                        <a:pt x="232" y="735"/>
                      </a:lnTo>
                      <a:lnTo>
                        <a:pt x="210" y="819"/>
                      </a:lnTo>
                      <a:lnTo>
                        <a:pt x="249" y="835"/>
                      </a:lnTo>
                      <a:lnTo>
                        <a:pt x="296" y="862"/>
                      </a:lnTo>
                      <a:lnTo>
                        <a:pt x="284" y="902"/>
                      </a:lnTo>
                      <a:lnTo>
                        <a:pt x="348" y="914"/>
                      </a:lnTo>
                      <a:lnTo>
                        <a:pt x="357" y="974"/>
                      </a:lnTo>
                      <a:lnTo>
                        <a:pt x="366" y="1019"/>
                      </a:lnTo>
                      <a:lnTo>
                        <a:pt x="397" y="1038"/>
                      </a:lnTo>
                      <a:lnTo>
                        <a:pt x="436" y="1038"/>
                      </a:lnTo>
                      <a:lnTo>
                        <a:pt x="454" y="1010"/>
                      </a:lnTo>
                      <a:lnTo>
                        <a:pt x="559" y="1029"/>
                      </a:lnTo>
                      <a:lnTo>
                        <a:pt x="555" y="1006"/>
                      </a:lnTo>
                      <a:lnTo>
                        <a:pt x="519" y="986"/>
                      </a:lnTo>
                      <a:lnTo>
                        <a:pt x="524" y="974"/>
                      </a:lnTo>
                      <a:lnTo>
                        <a:pt x="559" y="947"/>
                      </a:lnTo>
                      <a:lnTo>
                        <a:pt x="589" y="943"/>
                      </a:lnTo>
                      <a:lnTo>
                        <a:pt x="589" y="914"/>
                      </a:lnTo>
                      <a:lnTo>
                        <a:pt x="602" y="882"/>
                      </a:lnTo>
                      <a:lnTo>
                        <a:pt x="571" y="878"/>
                      </a:lnTo>
                      <a:lnTo>
                        <a:pt x="580" y="846"/>
                      </a:lnTo>
                      <a:lnTo>
                        <a:pt x="602" y="814"/>
                      </a:lnTo>
                      <a:lnTo>
                        <a:pt x="589" y="778"/>
                      </a:lnTo>
                      <a:lnTo>
                        <a:pt x="647" y="727"/>
                      </a:lnTo>
                      <a:lnTo>
                        <a:pt x="647" y="702"/>
                      </a:lnTo>
                      <a:lnTo>
                        <a:pt x="668" y="691"/>
                      </a:lnTo>
                      <a:lnTo>
                        <a:pt x="638" y="682"/>
                      </a:lnTo>
                      <a:lnTo>
                        <a:pt x="647" y="611"/>
                      </a:lnTo>
                      <a:lnTo>
                        <a:pt x="623" y="611"/>
                      </a:lnTo>
                      <a:lnTo>
                        <a:pt x="623" y="578"/>
                      </a:lnTo>
                      <a:lnTo>
                        <a:pt x="641" y="531"/>
                      </a:lnTo>
                      <a:lnTo>
                        <a:pt x="623" y="327"/>
                      </a:lnTo>
                      <a:lnTo>
                        <a:pt x="593" y="127"/>
                      </a:lnTo>
                      <a:lnTo>
                        <a:pt x="580" y="95"/>
                      </a:lnTo>
                      <a:lnTo>
                        <a:pt x="586" y="71"/>
                      </a:lnTo>
                      <a:lnTo>
                        <a:pt x="559" y="48"/>
                      </a:lnTo>
                      <a:lnTo>
                        <a:pt x="532" y="43"/>
                      </a:lnTo>
                      <a:lnTo>
                        <a:pt x="528" y="0"/>
                      </a:lnTo>
                      <a:lnTo>
                        <a:pt x="113" y="12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067" name=""/>
                <p:cNvSpPr/>
                <p:nvPr/>
              </p:nvSpPr>
              <p:spPr>
                <a:xfrm>
                  <a:off x="3822120" y="2234160"/>
                  <a:ext cx="430200" cy="748080"/>
                </a:xfrm>
                <a:custGeom>
                  <a:avLst/>
                  <a:gdLst/>
                  <a:ahLst/>
                  <a:rect l="l" t="t" r="r" b="b"/>
                  <a:pathLst>
                    <a:path w="668" h="1038">
                      <a:moveTo>
                        <a:pt x="113" y="12"/>
                      </a:moveTo>
                      <a:lnTo>
                        <a:pt x="109" y="43"/>
                      </a:lnTo>
                      <a:lnTo>
                        <a:pt x="134" y="52"/>
                      </a:lnTo>
                      <a:lnTo>
                        <a:pt x="140" y="75"/>
                      </a:lnTo>
                      <a:lnTo>
                        <a:pt x="156" y="91"/>
                      </a:lnTo>
                      <a:lnTo>
                        <a:pt x="179" y="100"/>
                      </a:lnTo>
                      <a:lnTo>
                        <a:pt x="170" y="195"/>
                      </a:lnTo>
                      <a:lnTo>
                        <a:pt x="43" y="248"/>
                      </a:lnTo>
                      <a:lnTo>
                        <a:pt x="61" y="303"/>
                      </a:lnTo>
                      <a:lnTo>
                        <a:pt x="64" y="323"/>
                      </a:lnTo>
                      <a:lnTo>
                        <a:pt x="18" y="382"/>
                      </a:lnTo>
                      <a:lnTo>
                        <a:pt x="12" y="427"/>
                      </a:lnTo>
                      <a:lnTo>
                        <a:pt x="0" y="443"/>
                      </a:lnTo>
                      <a:lnTo>
                        <a:pt x="21" y="539"/>
                      </a:lnTo>
                      <a:lnTo>
                        <a:pt x="43" y="584"/>
                      </a:lnTo>
                      <a:lnTo>
                        <a:pt x="118" y="614"/>
                      </a:lnTo>
                      <a:lnTo>
                        <a:pt x="134" y="691"/>
                      </a:lnTo>
                      <a:lnTo>
                        <a:pt x="179" y="702"/>
                      </a:lnTo>
                      <a:lnTo>
                        <a:pt x="201" y="695"/>
                      </a:lnTo>
                      <a:lnTo>
                        <a:pt x="232" y="735"/>
                      </a:lnTo>
                      <a:lnTo>
                        <a:pt x="210" y="819"/>
                      </a:lnTo>
                      <a:lnTo>
                        <a:pt x="249" y="835"/>
                      </a:lnTo>
                      <a:lnTo>
                        <a:pt x="296" y="862"/>
                      </a:lnTo>
                      <a:lnTo>
                        <a:pt x="284" y="902"/>
                      </a:lnTo>
                      <a:lnTo>
                        <a:pt x="348" y="914"/>
                      </a:lnTo>
                      <a:lnTo>
                        <a:pt x="357" y="974"/>
                      </a:lnTo>
                      <a:lnTo>
                        <a:pt x="366" y="1019"/>
                      </a:lnTo>
                      <a:lnTo>
                        <a:pt x="397" y="1038"/>
                      </a:lnTo>
                      <a:lnTo>
                        <a:pt x="436" y="1038"/>
                      </a:lnTo>
                      <a:lnTo>
                        <a:pt x="454" y="1010"/>
                      </a:lnTo>
                      <a:lnTo>
                        <a:pt x="559" y="1029"/>
                      </a:lnTo>
                      <a:lnTo>
                        <a:pt x="555" y="1006"/>
                      </a:lnTo>
                      <a:lnTo>
                        <a:pt x="519" y="986"/>
                      </a:lnTo>
                      <a:lnTo>
                        <a:pt x="524" y="974"/>
                      </a:lnTo>
                      <a:lnTo>
                        <a:pt x="559" y="947"/>
                      </a:lnTo>
                      <a:lnTo>
                        <a:pt x="589" y="943"/>
                      </a:lnTo>
                      <a:lnTo>
                        <a:pt x="589" y="914"/>
                      </a:lnTo>
                      <a:lnTo>
                        <a:pt x="602" y="882"/>
                      </a:lnTo>
                      <a:lnTo>
                        <a:pt x="571" y="878"/>
                      </a:lnTo>
                      <a:lnTo>
                        <a:pt x="580" y="846"/>
                      </a:lnTo>
                      <a:lnTo>
                        <a:pt x="602" y="814"/>
                      </a:lnTo>
                      <a:lnTo>
                        <a:pt x="589" y="778"/>
                      </a:lnTo>
                      <a:lnTo>
                        <a:pt x="647" y="727"/>
                      </a:lnTo>
                      <a:lnTo>
                        <a:pt x="647" y="702"/>
                      </a:lnTo>
                      <a:lnTo>
                        <a:pt x="668" y="691"/>
                      </a:lnTo>
                      <a:lnTo>
                        <a:pt x="638" y="682"/>
                      </a:lnTo>
                      <a:lnTo>
                        <a:pt x="647" y="611"/>
                      </a:lnTo>
                      <a:lnTo>
                        <a:pt x="623" y="611"/>
                      </a:lnTo>
                      <a:lnTo>
                        <a:pt x="623" y="578"/>
                      </a:lnTo>
                      <a:lnTo>
                        <a:pt x="641" y="531"/>
                      </a:lnTo>
                      <a:lnTo>
                        <a:pt x="623" y="327"/>
                      </a:lnTo>
                      <a:lnTo>
                        <a:pt x="593" y="127"/>
                      </a:lnTo>
                      <a:lnTo>
                        <a:pt x="580" y="95"/>
                      </a:lnTo>
                      <a:lnTo>
                        <a:pt x="586" y="71"/>
                      </a:lnTo>
                      <a:lnTo>
                        <a:pt x="559" y="48"/>
                      </a:lnTo>
                      <a:lnTo>
                        <a:pt x="532" y="43"/>
                      </a:lnTo>
                      <a:lnTo>
                        <a:pt x="528" y="0"/>
                      </a:lnTo>
                      <a:lnTo>
                        <a:pt x="113" y="12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068" name=""/>
              <p:cNvGrpSpPr/>
              <p:nvPr/>
            </p:nvGrpSpPr>
            <p:grpSpPr>
              <a:xfrm>
                <a:off x="3650760" y="1636920"/>
                <a:ext cx="551160" cy="606960"/>
                <a:chOff x="3650760" y="1636920"/>
                <a:chExt cx="551160" cy="606960"/>
              </a:xfrm>
            </p:grpSpPr>
            <p:sp>
              <p:nvSpPr>
                <p:cNvPr id="6069" name=""/>
                <p:cNvSpPr/>
                <p:nvPr/>
              </p:nvSpPr>
              <p:spPr>
                <a:xfrm>
                  <a:off x="3650760" y="1636920"/>
                  <a:ext cx="551160" cy="606960"/>
                </a:xfrm>
                <a:custGeom>
                  <a:avLst/>
                  <a:gdLst/>
                  <a:ahLst/>
                  <a:rect l="l" t="t" r="r" b="b"/>
                  <a:pathLst>
                    <a:path w="857" h="843">
                      <a:moveTo>
                        <a:pt x="799" y="827"/>
                      </a:moveTo>
                      <a:lnTo>
                        <a:pt x="799" y="787"/>
                      </a:lnTo>
                      <a:lnTo>
                        <a:pt x="787" y="748"/>
                      </a:lnTo>
                      <a:lnTo>
                        <a:pt x="778" y="687"/>
                      </a:lnTo>
                      <a:lnTo>
                        <a:pt x="781" y="647"/>
                      </a:lnTo>
                      <a:lnTo>
                        <a:pt x="790" y="618"/>
                      </a:lnTo>
                      <a:lnTo>
                        <a:pt x="805" y="595"/>
                      </a:lnTo>
                      <a:lnTo>
                        <a:pt x="790" y="568"/>
                      </a:lnTo>
                      <a:lnTo>
                        <a:pt x="778" y="552"/>
                      </a:lnTo>
                      <a:lnTo>
                        <a:pt x="787" y="527"/>
                      </a:lnTo>
                      <a:lnTo>
                        <a:pt x="805" y="520"/>
                      </a:lnTo>
                      <a:lnTo>
                        <a:pt x="805" y="412"/>
                      </a:lnTo>
                      <a:lnTo>
                        <a:pt x="821" y="388"/>
                      </a:lnTo>
                      <a:lnTo>
                        <a:pt x="857" y="356"/>
                      </a:lnTo>
                      <a:lnTo>
                        <a:pt x="852" y="320"/>
                      </a:lnTo>
                      <a:lnTo>
                        <a:pt x="839" y="308"/>
                      </a:lnTo>
                      <a:lnTo>
                        <a:pt x="817" y="317"/>
                      </a:lnTo>
                      <a:lnTo>
                        <a:pt x="808" y="360"/>
                      </a:lnTo>
                      <a:lnTo>
                        <a:pt x="787" y="376"/>
                      </a:lnTo>
                      <a:lnTo>
                        <a:pt x="769" y="388"/>
                      </a:lnTo>
                      <a:lnTo>
                        <a:pt x="765" y="412"/>
                      </a:lnTo>
                      <a:lnTo>
                        <a:pt x="738" y="432"/>
                      </a:lnTo>
                      <a:lnTo>
                        <a:pt x="704" y="435"/>
                      </a:lnTo>
                      <a:lnTo>
                        <a:pt x="720" y="396"/>
                      </a:lnTo>
                      <a:lnTo>
                        <a:pt x="751" y="360"/>
                      </a:lnTo>
                      <a:lnTo>
                        <a:pt x="778" y="327"/>
                      </a:lnTo>
                      <a:lnTo>
                        <a:pt x="787" y="300"/>
                      </a:lnTo>
                      <a:lnTo>
                        <a:pt x="726" y="291"/>
                      </a:lnTo>
                      <a:lnTo>
                        <a:pt x="747" y="223"/>
                      </a:lnTo>
                      <a:lnTo>
                        <a:pt x="686" y="203"/>
                      </a:lnTo>
                      <a:lnTo>
                        <a:pt x="665" y="187"/>
                      </a:lnTo>
                      <a:lnTo>
                        <a:pt x="634" y="180"/>
                      </a:lnTo>
                      <a:lnTo>
                        <a:pt x="620" y="160"/>
                      </a:lnTo>
                      <a:lnTo>
                        <a:pt x="577" y="176"/>
                      </a:lnTo>
                      <a:lnTo>
                        <a:pt x="551" y="151"/>
                      </a:lnTo>
                      <a:lnTo>
                        <a:pt x="489" y="124"/>
                      </a:lnTo>
                      <a:lnTo>
                        <a:pt x="458" y="148"/>
                      </a:lnTo>
                      <a:lnTo>
                        <a:pt x="436" y="151"/>
                      </a:lnTo>
                      <a:lnTo>
                        <a:pt x="420" y="140"/>
                      </a:lnTo>
                      <a:lnTo>
                        <a:pt x="366" y="108"/>
                      </a:lnTo>
                      <a:lnTo>
                        <a:pt x="357" y="95"/>
                      </a:lnTo>
                      <a:lnTo>
                        <a:pt x="363" y="68"/>
                      </a:lnTo>
                      <a:lnTo>
                        <a:pt x="323" y="76"/>
                      </a:lnTo>
                      <a:lnTo>
                        <a:pt x="305" y="60"/>
                      </a:lnTo>
                      <a:lnTo>
                        <a:pt x="275" y="20"/>
                      </a:lnTo>
                      <a:lnTo>
                        <a:pt x="266" y="0"/>
                      </a:lnTo>
                      <a:lnTo>
                        <a:pt x="241" y="7"/>
                      </a:lnTo>
                      <a:lnTo>
                        <a:pt x="183" y="52"/>
                      </a:lnTo>
                      <a:lnTo>
                        <a:pt x="140" y="72"/>
                      </a:lnTo>
                      <a:lnTo>
                        <a:pt x="100" y="76"/>
                      </a:lnTo>
                      <a:lnTo>
                        <a:pt x="64" y="95"/>
                      </a:lnTo>
                      <a:lnTo>
                        <a:pt x="57" y="131"/>
                      </a:lnTo>
                      <a:lnTo>
                        <a:pt x="64" y="180"/>
                      </a:lnTo>
                      <a:lnTo>
                        <a:pt x="3" y="252"/>
                      </a:lnTo>
                      <a:lnTo>
                        <a:pt x="0" y="288"/>
                      </a:lnTo>
                      <a:lnTo>
                        <a:pt x="18" y="295"/>
                      </a:lnTo>
                      <a:lnTo>
                        <a:pt x="3" y="432"/>
                      </a:lnTo>
                      <a:lnTo>
                        <a:pt x="127" y="496"/>
                      </a:lnTo>
                      <a:lnTo>
                        <a:pt x="170" y="527"/>
                      </a:lnTo>
                      <a:lnTo>
                        <a:pt x="174" y="568"/>
                      </a:lnTo>
                      <a:lnTo>
                        <a:pt x="232" y="563"/>
                      </a:lnTo>
                      <a:lnTo>
                        <a:pt x="250" y="644"/>
                      </a:lnTo>
                      <a:lnTo>
                        <a:pt x="280" y="663"/>
                      </a:lnTo>
                      <a:lnTo>
                        <a:pt x="280" y="690"/>
                      </a:lnTo>
                      <a:lnTo>
                        <a:pt x="262" y="759"/>
                      </a:lnTo>
                      <a:lnTo>
                        <a:pt x="289" y="795"/>
                      </a:lnTo>
                      <a:lnTo>
                        <a:pt x="305" y="823"/>
                      </a:lnTo>
                      <a:lnTo>
                        <a:pt x="375" y="827"/>
                      </a:lnTo>
                      <a:lnTo>
                        <a:pt x="381" y="843"/>
                      </a:lnTo>
                      <a:lnTo>
                        <a:pt x="799" y="827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070" name=""/>
                <p:cNvSpPr/>
                <p:nvPr/>
              </p:nvSpPr>
              <p:spPr>
                <a:xfrm>
                  <a:off x="3650760" y="1636920"/>
                  <a:ext cx="551160" cy="606960"/>
                </a:xfrm>
                <a:custGeom>
                  <a:avLst/>
                  <a:gdLst/>
                  <a:ahLst/>
                  <a:rect l="l" t="t" r="r" b="b"/>
                  <a:pathLst>
                    <a:path w="857" h="843">
                      <a:moveTo>
                        <a:pt x="799" y="827"/>
                      </a:moveTo>
                      <a:lnTo>
                        <a:pt x="799" y="787"/>
                      </a:lnTo>
                      <a:lnTo>
                        <a:pt x="787" y="748"/>
                      </a:lnTo>
                      <a:lnTo>
                        <a:pt x="778" y="687"/>
                      </a:lnTo>
                      <a:lnTo>
                        <a:pt x="781" y="647"/>
                      </a:lnTo>
                      <a:lnTo>
                        <a:pt x="790" y="618"/>
                      </a:lnTo>
                      <a:lnTo>
                        <a:pt x="805" y="595"/>
                      </a:lnTo>
                      <a:lnTo>
                        <a:pt x="790" y="568"/>
                      </a:lnTo>
                      <a:lnTo>
                        <a:pt x="778" y="552"/>
                      </a:lnTo>
                      <a:lnTo>
                        <a:pt x="787" y="527"/>
                      </a:lnTo>
                      <a:lnTo>
                        <a:pt x="805" y="520"/>
                      </a:lnTo>
                      <a:lnTo>
                        <a:pt x="805" y="412"/>
                      </a:lnTo>
                      <a:lnTo>
                        <a:pt x="821" y="388"/>
                      </a:lnTo>
                      <a:lnTo>
                        <a:pt x="857" y="356"/>
                      </a:lnTo>
                      <a:lnTo>
                        <a:pt x="852" y="320"/>
                      </a:lnTo>
                      <a:lnTo>
                        <a:pt x="839" y="308"/>
                      </a:lnTo>
                      <a:lnTo>
                        <a:pt x="817" y="317"/>
                      </a:lnTo>
                      <a:lnTo>
                        <a:pt x="808" y="360"/>
                      </a:lnTo>
                      <a:lnTo>
                        <a:pt x="787" y="376"/>
                      </a:lnTo>
                      <a:lnTo>
                        <a:pt x="769" y="388"/>
                      </a:lnTo>
                      <a:lnTo>
                        <a:pt x="765" y="412"/>
                      </a:lnTo>
                      <a:lnTo>
                        <a:pt x="738" y="432"/>
                      </a:lnTo>
                      <a:lnTo>
                        <a:pt x="704" y="435"/>
                      </a:lnTo>
                      <a:lnTo>
                        <a:pt x="720" y="396"/>
                      </a:lnTo>
                      <a:lnTo>
                        <a:pt x="751" y="360"/>
                      </a:lnTo>
                      <a:lnTo>
                        <a:pt x="778" y="327"/>
                      </a:lnTo>
                      <a:lnTo>
                        <a:pt x="787" y="300"/>
                      </a:lnTo>
                      <a:lnTo>
                        <a:pt x="726" y="291"/>
                      </a:lnTo>
                      <a:lnTo>
                        <a:pt x="747" y="223"/>
                      </a:lnTo>
                      <a:lnTo>
                        <a:pt x="686" y="203"/>
                      </a:lnTo>
                      <a:lnTo>
                        <a:pt x="665" y="187"/>
                      </a:lnTo>
                      <a:lnTo>
                        <a:pt x="634" y="180"/>
                      </a:lnTo>
                      <a:lnTo>
                        <a:pt x="620" y="160"/>
                      </a:lnTo>
                      <a:lnTo>
                        <a:pt x="577" y="176"/>
                      </a:lnTo>
                      <a:lnTo>
                        <a:pt x="551" y="151"/>
                      </a:lnTo>
                      <a:lnTo>
                        <a:pt x="489" y="124"/>
                      </a:lnTo>
                      <a:lnTo>
                        <a:pt x="458" y="148"/>
                      </a:lnTo>
                      <a:lnTo>
                        <a:pt x="436" y="151"/>
                      </a:lnTo>
                      <a:lnTo>
                        <a:pt x="420" y="140"/>
                      </a:lnTo>
                      <a:lnTo>
                        <a:pt x="366" y="108"/>
                      </a:lnTo>
                      <a:lnTo>
                        <a:pt x="357" y="95"/>
                      </a:lnTo>
                      <a:lnTo>
                        <a:pt x="363" y="68"/>
                      </a:lnTo>
                      <a:lnTo>
                        <a:pt x="323" y="76"/>
                      </a:lnTo>
                      <a:lnTo>
                        <a:pt x="305" y="60"/>
                      </a:lnTo>
                      <a:lnTo>
                        <a:pt x="275" y="20"/>
                      </a:lnTo>
                      <a:lnTo>
                        <a:pt x="266" y="0"/>
                      </a:lnTo>
                      <a:lnTo>
                        <a:pt x="241" y="7"/>
                      </a:lnTo>
                      <a:lnTo>
                        <a:pt x="183" y="52"/>
                      </a:lnTo>
                      <a:lnTo>
                        <a:pt x="140" y="72"/>
                      </a:lnTo>
                      <a:lnTo>
                        <a:pt x="100" y="76"/>
                      </a:lnTo>
                      <a:lnTo>
                        <a:pt x="64" y="95"/>
                      </a:lnTo>
                      <a:lnTo>
                        <a:pt x="57" y="131"/>
                      </a:lnTo>
                      <a:lnTo>
                        <a:pt x="64" y="180"/>
                      </a:lnTo>
                      <a:lnTo>
                        <a:pt x="3" y="252"/>
                      </a:lnTo>
                      <a:lnTo>
                        <a:pt x="0" y="288"/>
                      </a:lnTo>
                      <a:lnTo>
                        <a:pt x="18" y="295"/>
                      </a:lnTo>
                      <a:lnTo>
                        <a:pt x="3" y="432"/>
                      </a:lnTo>
                      <a:lnTo>
                        <a:pt x="127" y="496"/>
                      </a:lnTo>
                      <a:lnTo>
                        <a:pt x="170" y="527"/>
                      </a:lnTo>
                      <a:lnTo>
                        <a:pt x="174" y="568"/>
                      </a:lnTo>
                      <a:lnTo>
                        <a:pt x="232" y="563"/>
                      </a:lnTo>
                      <a:lnTo>
                        <a:pt x="250" y="644"/>
                      </a:lnTo>
                      <a:lnTo>
                        <a:pt x="280" y="663"/>
                      </a:lnTo>
                      <a:lnTo>
                        <a:pt x="280" y="690"/>
                      </a:lnTo>
                      <a:lnTo>
                        <a:pt x="262" y="759"/>
                      </a:lnTo>
                      <a:lnTo>
                        <a:pt x="289" y="795"/>
                      </a:lnTo>
                      <a:lnTo>
                        <a:pt x="305" y="823"/>
                      </a:lnTo>
                      <a:lnTo>
                        <a:pt x="375" y="827"/>
                      </a:lnTo>
                      <a:lnTo>
                        <a:pt x="381" y="843"/>
                      </a:lnTo>
                      <a:lnTo>
                        <a:pt x="799" y="827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071" name=""/>
              <p:cNvGrpSpPr/>
              <p:nvPr/>
            </p:nvGrpSpPr>
            <p:grpSpPr>
              <a:xfrm>
                <a:off x="3881520" y="1545120"/>
                <a:ext cx="514080" cy="307440"/>
                <a:chOff x="3881520" y="1545120"/>
                <a:chExt cx="514080" cy="307440"/>
              </a:xfrm>
            </p:grpSpPr>
            <p:sp>
              <p:nvSpPr>
                <p:cNvPr id="6072" name=""/>
                <p:cNvSpPr/>
                <p:nvPr/>
              </p:nvSpPr>
              <p:spPr>
                <a:xfrm>
                  <a:off x="3881520" y="1545120"/>
                  <a:ext cx="514080" cy="307440"/>
                </a:xfrm>
                <a:custGeom>
                  <a:avLst/>
                  <a:gdLst/>
                  <a:ahLst/>
                  <a:rect l="l" t="t" r="r" b="b"/>
                  <a:pathLst>
                    <a:path w="800" h="427">
                      <a:moveTo>
                        <a:pt x="764" y="151"/>
                      </a:moveTo>
                      <a:lnTo>
                        <a:pt x="800" y="187"/>
                      </a:lnTo>
                      <a:lnTo>
                        <a:pt x="791" y="215"/>
                      </a:lnTo>
                      <a:lnTo>
                        <a:pt x="755" y="224"/>
                      </a:lnTo>
                      <a:lnTo>
                        <a:pt x="694" y="239"/>
                      </a:lnTo>
                      <a:lnTo>
                        <a:pt x="660" y="287"/>
                      </a:lnTo>
                      <a:lnTo>
                        <a:pt x="595" y="287"/>
                      </a:lnTo>
                      <a:lnTo>
                        <a:pt x="568" y="332"/>
                      </a:lnTo>
                      <a:lnTo>
                        <a:pt x="471" y="336"/>
                      </a:lnTo>
                      <a:lnTo>
                        <a:pt x="433" y="427"/>
                      </a:lnTo>
                      <a:lnTo>
                        <a:pt x="367" y="415"/>
                      </a:lnTo>
                      <a:lnTo>
                        <a:pt x="380" y="352"/>
                      </a:lnTo>
                      <a:lnTo>
                        <a:pt x="327" y="336"/>
                      </a:lnTo>
                      <a:lnTo>
                        <a:pt x="315" y="311"/>
                      </a:lnTo>
                      <a:lnTo>
                        <a:pt x="275" y="307"/>
                      </a:lnTo>
                      <a:lnTo>
                        <a:pt x="257" y="284"/>
                      </a:lnTo>
                      <a:lnTo>
                        <a:pt x="214" y="300"/>
                      </a:lnTo>
                      <a:lnTo>
                        <a:pt x="184" y="275"/>
                      </a:lnTo>
                      <a:lnTo>
                        <a:pt x="126" y="251"/>
                      </a:lnTo>
                      <a:lnTo>
                        <a:pt x="92" y="284"/>
                      </a:lnTo>
                      <a:lnTo>
                        <a:pt x="58" y="271"/>
                      </a:lnTo>
                      <a:lnTo>
                        <a:pt x="0" y="228"/>
                      </a:lnTo>
                      <a:lnTo>
                        <a:pt x="13" y="192"/>
                      </a:lnTo>
                      <a:lnTo>
                        <a:pt x="22" y="163"/>
                      </a:lnTo>
                      <a:lnTo>
                        <a:pt x="65" y="143"/>
                      </a:lnTo>
                      <a:lnTo>
                        <a:pt x="114" y="143"/>
                      </a:lnTo>
                      <a:lnTo>
                        <a:pt x="232" y="59"/>
                      </a:lnTo>
                      <a:lnTo>
                        <a:pt x="266" y="3"/>
                      </a:lnTo>
                      <a:lnTo>
                        <a:pt x="380" y="0"/>
                      </a:lnTo>
                      <a:lnTo>
                        <a:pt x="327" y="12"/>
                      </a:lnTo>
                      <a:lnTo>
                        <a:pt x="275" y="71"/>
                      </a:lnTo>
                      <a:lnTo>
                        <a:pt x="245" y="71"/>
                      </a:lnTo>
                      <a:lnTo>
                        <a:pt x="250" y="115"/>
                      </a:lnTo>
                      <a:lnTo>
                        <a:pt x="354" y="124"/>
                      </a:lnTo>
                      <a:lnTo>
                        <a:pt x="397" y="176"/>
                      </a:lnTo>
                      <a:lnTo>
                        <a:pt x="503" y="167"/>
                      </a:lnTo>
                      <a:lnTo>
                        <a:pt x="547" y="143"/>
                      </a:lnTo>
                      <a:lnTo>
                        <a:pt x="608" y="124"/>
                      </a:lnTo>
                      <a:lnTo>
                        <a:pt x="681" y="127"/>
                      </a:lnTo>
                      <a:lnTo>
                        <a:pt x="733" y="91"/>
                      </a:lnTo>
                      <a:lnTo>
                        <a:pt x="742" y="127"/>
                      </a:lnTo>
                      <a:lnTo>
                        <a:pt x="739" y="143"/>
                      </a:lnTo>
                      <a:lnTo>
                        <a:pt x="764" y="151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073" name=""/>
                <p:cNvSpPr/>
                <p:nvPr/>
              </p:nvSpPr>
              <p:spPr>
                <a:xfrm>
                  <a:off x="3881520" y="1545120"/>
                  <a:ext cx="514080" cy="307440"/>
                </a:xfrm>
                <a:custGeom>
                  <a:avLst/>
                  <a:gdLst/>
                  <a:ahLst/>
                  <a:rect l="l" t="t" r="r" b="b"/>
                  <a:pathLst>
                    <a:path w="800" h="427">
                      <a:moveTo>
                        <a:pt x="764" y="151"/>
                      </a:moveTo>
                      <a:lnTo>
                        <a:pt x="800" y="187"/>
                      </a:lnTo>
                      <a:lnTo>
                        <a:pt x="791" y="215"/>
                      </a:lnTo>
                      <a:lnTo>
                        <a:pt x="755" y="224"/>
                      </a:lnTo>
                      <a:lnTo>
                        <a:pt x="694" y="239"/>
                      </a:lnTo>
                      <a:lnTo>
                        <a:pt x="660" y="287"/>
                      </a:lnTo>
                      <a:lnTo>
                        <a:pt x="595" y="287"/>
                      </a:lnTo>
                      <a:lnTo>
                        <a:pt x="568" y="332"/>
                      </a:lnTo>
                      <a:lnTo>
                        <a:pt x="471" y="336"/>
                      </a:lnTo>
                      <a:lnTo>
                        <a:pt x="433" y="427"/>
                      </a:lnTo>
                      <a:lnTo>
                        <a:pt x="367" y="415"/>
                      </a:lnTo>
                      <a:lnTo>
                        <a:pt x="380" y="352"/>
                      </a:lnTo>
                      <a:lnTo>
                        <a:pt x="327" y="336"/>
                      </a:lnTo>
                      <a:lnTo>
                        <a:pt x="315" y="311"/>
                      </a:lnTo>
                      <a:lnTo>
                        <a:pt x="275" y="307"/>
                      </a:lnTo>
                      <a:lnTo>
                        <a:pt x="257" y="284"/>
                      </a:lnTo>
                      <a:lnTo>
                        <a:pt x="214" y="300"/>
                      </a:lnTo>
                      <a:lnTo>
                        <a:pt x="184" y="275"/>
                      </a:lnTo>
                      <a:lnTo>
                        <a:pt x="126" y="251"/>
                      </a:lnTo>
                      <a:lnTo>
                        <a:pt x="92" y="284"/>
                      </a:lnTo>
                      <a:lnTo>
                        <a:pt x="58" y="271"/>
                      </a:lnTo>
                      <a:lnTo>
                        <a:pt x="0" y="228"/>
                      </a:lnTo>
                      <a:lnTo>
                        <a:pt x="13" y="192"/>
                      </a:lnTo>
                      <a:lnTo>
                        <a:pt x="22" y="163"/>
                      </a:lnTo>
                      <a:lnTo>
                        <a:pt x="65" y="143"/>
                      </a:lnTo>
                      <a:lnTo>
                        <a:pt x="114" y="143"/>
                      </a:lnTo>
                      <a:lnTo>
                        <a:pt x="232" y="59"/>
                      </a:lnTo>
                      <a:lnTo>
                        <a:pt x="266" y="3"/>
                      </a:lnTo>
                      <a:lnTo>
                        <a:pt x="380" y="0"/>
                      </a:lnTo>
                      <a:lnTo>
                        <a:pt x="327" y="12"/>
                      </a:lnTo>
                      <a:lnTo>
                        <a:pt x="275" y="71"/>
                      </a:lnTo>
                      <a:lnTo>
                        <a:pt x="245" y="71"/>
                      </a:lnTo>
                      <a:lnTo>
                        <a:pt x="250" y="115"/>
                      </a:lnTo>
                      <a:lnTo>
                        <a:pt x="354" y="124"/>
                      </a:lnTo>
                      <a:lnTo>
                        <a:pt x="397" y="176"/>
                      </a:lnTo>
                      <a:lnTo>
                        <a:pt x="503" y="167"/>
                      </a:lnTo>
                      <a:lnTo>
                        <a:pt x="547" y="143"/>
                      </a:lnTo>
                      <a:lnTo>
                        <a:pt x="608" y="124"/>
                      </a:lnTo>
                      <a:lnTo>
                        <a:pt x="681" y="127"/>
                      </a:lnTo>
                      <a:lnTo>
                        <a:pt x="733" y="91"/>
                      </a:lnTo>
                      <a:lnTo>
                        <a:pt x="742" y="127"/>
                      </a:lnTo>
                      <a:lnTo>
                        <a:pt x="739" y="143"/>
                      </a:lnTo>
                      <a:lnTo>
                        <a:pt x="764" y="151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074" name=""/>
              <p:cNvGrpSpPr/>
              <p:nvPr/>
            </p:nvGrpSpPr>
            <p:grpSpPr>
              <a:xfrm>
                <a:off x="4190400" y="2293200"/>
                <a:ext cx="334800" cy="573840"/>
                <a:chOff x="4190400" y="2293200"/>
                <a:chExt cx="334800" cy="573840"/>
              </a:xfrm>
            </p:grpSpPr>
            <p:sp>
              <p:nvSpPr>
                <p:cNvPr id="6075" name=""/>
                <p:cNvSpPr/>
                <p:nvPr/>
              </p:nvSpPr>
              <p:spPr>
                <a:xfrm>
                  <a:off x="4190400" y="2293200"/>
                  <a:ext cx="334800" cy="573840"/>
                </a:xfrm>
                <a:custGeom>
                  <a:avLst/>
                  <a:gdLst/>
                  <a:ahLst/>
                  <a:rect l="l" t="t" r="r" b="b"/>
                  <a:pathLst>
                    <a:path w="519" h="798">
                      <a:moveTo>
                        <a:pt x="27" y="40"/>
                      </a:moveTo>
                      <a:lnTo>
                        <a:pt x="113" y="49"/>
                      </a:lnTo>
                      <a:lnTo>
                        <a:pt x="144" y="13"/>
                      </a:lnTo>
                      <a:lnTo>
                        <a:pt x="446" y="0"/>
                      </a:lnTo>
                      <a:lnTo>
                        <a:pt x="514" y="487"/>
                      </a:lnTo>
                      <a:lnTo>
                        <a:pt x="519" y="511"/>
                      </a:lnTo>
                      <a:lnTo>
                        <a:pt x="510" y="556"/>
                      </a:lnTo>
                      <a:lnTo>
                        <a:pt x="480" y="590"/>
                      </a:lnTo>
                      <a:lnTo>
                        <a:pt x="431" y="586"/>
                      </a:lnTo>
                      <a:lnTo>
                        <a:pt x="428" y="619"/>
                      </a:lnTo>
                      <a:lnTo>
                        <a:pt x="392" y="631"/>
                      </a:lnTo>
                      <a:lnTo>
                        <a:pt x="388" y="671"/>
                      </a:lnTo>
                      <a:lnTo>
                        <a:pt x="361" y="694"/>
                      </a:lnTo>
                      <a:lnTo>
                        <a:pt x="354" y="739"/>
                      </a:lnTo>
                      <a:lnTo>
                        <a:pt x="305" y="743"/>
                      </a:lnTo>
                      <a:lnTo>
                        <a:pt x="300" y="719"/>
                      </a:lnTo>
                      <a:lnTo>
                        <a:pt x="269" y="723"/>
                      </a:lnTo>
                      <a:lnTo>
                        <a:pt x="244" y="775"/>
                      </a:lnTo>
                      <a:lnTo>
                        <a:pt x="223" y="775"/>
                      </a:lnTo>
                      <a:lnTo>
                        <a:pt x="201" y="775"/>
                      </a:lnTo>
                      <a:lnTo>
                        <a:pt x="162" y="779"/>
                      </a:lnTo>
                      <a:lnTo>
                        <a:pt x="156" y="770"/>
                      </a:lnTo>
                      <a:lnTo>
                        <a:pt x="144" y="759"/>
                      </a:lnTo>
                      <a:lnTo>
                        <a:pt x="119" y="759"/>
                      </a:lnTo>
                      <a:lnTo>
                        <a:pt x="95" y="798"/>
                      </a:lnTo>
                      <a:lnTo>
                        <a:pt x="0" y="795"/>
                      </a:lnTo>
                      <a:lnTo>
                        <a:pt x="9" y="770"/>
                      </a:lnTo>
                      <a:lnTo>
                        <a:pt x="27" y="726"/>
                      </a:lnTo>
                      <a:lnTo>
                        <a:pt x="13" y="698"/>
                      </a:lnTo>
                      <a:lnTo>
                        <a:pt x="74" y="647"/>
                      </a:lnTo>
                      <a:lnTo>
                        <a:pt x="74" y="626"/>
                      </a:lnTo>
                      <a:lnTo>
                        <a:pt x="101" y="615"/>
                      </a:lnTo>
                      <a:lnTo>
                        <a:pt x="61" y="595"/>
                      </a:lnTo>
                      <a:lnTo>
                        <a:pt x="74" y="531"/>
                      </a:lnTo>
                      <a:lnTo>
                        <a:pt x="48" y="527"/>
                      </a:lnTo>
                      <a:lnTo>
                        <a:pt x="52" y="484"/>
                      </a:lnTo>
                      <a:lnTo>
                        <a:pt x="70" y="439"/>
                      </a:lnTo>
                      <a:lnTo>
                        <a:pt x="57" y="236"/>
                      </a:lnTo>
                      <a:lnTo>
                        <a:pt x="27" y="4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076" name=""/>
                <p:cNvSpPr/>
                <p:nvPr/>
              </p:nvSpPr>
              <p:spPr>
                <a:xfrm>
                  <a:off x="4190400" y="2293200"/>
                  <a:ext cx="334800" cy="573840"/>
                </a:xfrm>
                <a:custGeom>
                  <a:avLst/>
                  <a:gdLst/>
                  <a:ahLst/>
                  <a:rect l="l" t="t" r="r" b="b"/>
                  <a:pathLst>
                    <a:path w="519" h="798">
                      <a:moveTo>
                        <a:pt x="27" y="40"/>
                      </a:moveTo>
                      <a:lnTo>
                        <a:pt x="113" y="49"/>
                      </a:lnTo>
                      <a:lnTo>
                        <a:pt x="144" y="13"/>
                      </a:lnTo>
                      <a:lnTo>
                        <a:pt x="446" y="0"/>
                      </a:lnTo>
                      <a:lnTo>
                        <a:pt x="514" y="487"/>
                      </a:lnTo>
                      <a:lnTo>
                        <a:pt x="519" y="511"/>
                      </a:lnTo>
                      <a:lnTo>
                        <a:pt x="510" y="556"/>
                      </a:lnTo>
                      <a:lnTo>
                        <a:pt x="480" y="590"/>
                      </a:lnTo>
                      <a:lnTo>
                        <a:pt x="431" y="586"/>
                      </a:lnTo>
                      <a:lnTo>
                        <a:pt x="428" y="619"/>
                      </a:lnTo>
                      <a:lnTo>
                        <a:pt x="392" y="631"/>
                      </a:lnTo>
                      <a:lnTo>
                        <a:pt x="388" y="671"/>
                      </a:lnTo>
                      <a:lnTo>
                        <a:pt x="361" y="694"/>
                      </a:lnTo>
                      <a:lnTo>
                        <a:pt x="354" y="739"/>
                      </a:lnTo>
                      <a:lnTo>
                        <a:pt x="305" y="743"/>
                      </a:lnTo>
                      <a:lnTo>
                        <a:pt x="300" y="719"/>
                      </a:lnTo>
                      <a:lnTo>
                        <a:pt x="269" y="723"/>
                      </a:lnTo>
                      <a:lnTo>
                        <a:pt x="244" y="775"/>
                      </a:lnTo>
                      <a:lnTo>
                        <a:pt x="223" y="775"/>
                      </a:lnTo>
                      <a:lnTo>
                        <a:pt x="201" y="775"/>
                      </a:lnTo>
                      <a:lnTo>
                        <a:pt x="162" y="779"/>
                      </a:lnTo>
                      <a:lnTo>
                        <a:pt x="156" y="770"/>
                      </a:lnTo>
                      <a:lnTo>
                        <a:pt x="144" y="759"/>
                      </a:lnTo>
                      <a:lnTo>
                        <a:pt x="119" y="759"/>
                      </a:lnTo>
                      <a:lnTo>
                        <a:pt x="95" y="798"/>
                      </a:lnTo>
                      <a:lnTo>
                        <a:pt x="0" y="795"/>
                      </a:lnTo>
                      <a:lnTo>
                        <a:pt x="9" y="770"/>
                      </a:lnTo>
                      <a:lnTo>
                        <a:pt x="27" y="726"/>
                      </a:lnTo>
                      <a:lnTo>
                        <a:pt x="13" y="698"/>
                      </a:lnTo>
                      <a:lnTo>
                        <a:pt x="74" y="647"/>
                      </a:lnTo>
                      <a:lnTo>
                        <a:pt x="74" y="626"/>
                      </a:lnTo>
                      <a:lnTo>
                        <a:pt x="101" y="615"/>
                      </a:lnTo>
                      <a:lnTo>
                        <a:pt x="61" y="595"/>
                      </a:lnTo>
                      <a:lnTo>
                        <a:pt x="74" y="531"/>
                      </a:lnTo>
                      <a:lnTo>
                        <a:pt x="48" y="527"/>
                      </a:lnTo>
                      <a:lnTo>
                        <a:pt x="52" y="484"/>
                      </a:lnTo>
                      <a:lnTo>
                        <a:pt x="70" y="439"/>
                      </a:lnTo>
                      <a:lnTo>
                        <a:pt x="57" y="236"/>
                      </a:lnTo>
                      <a:lnTo>
                        <a:pt x="27" y="40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077" name=""/>
              <p:cNvGrpSpPr/>
              <p:nvPr/>
            </p:nvGrpSpPr>
            <p:grpSpPr>
              <a:xfrm>
                <a:off x="4267800" y="1759320"/>
                <a:ext cx="414720" cy="543960"/>
                <a:chOff x="4267800" y="1759320"/>
                <a:chExt cx="414720" cy="543960"/>
              </a:xfrm>
            </p:grpSpPr>
            <p:sp>
              <p:nvSpPr>
                <p:cNvPr id="6078" name=""/>
                <p:cNvSpPr/>
                <p:nvPr/>
              </p:nvSpPr>
              <p:spPr>
                <a:xfrm>
                  <a:off x="4267800" y="1759320"/>
                  <a:ext cx="414720" cy="543960"/>
                </a:xfrm>
                <a:custGeom>
                  <a:avLst/>
                  <a:gdLst/>
                  <a:ahLst/>
                  <a:rect l="l" t="t" r="r" b="b"/>
                  <a:pathLst>
                    <a:path w="645" h="755">
                      <a:moveTo>
                        <a:pt x="330" y="755"/>
                      </a:moveTo>
                      <a:lnTo>
                        <a:pt x="321" y="735"/>
                      </a:lnTo>
                      <a:lnTo>
                        <a:pt x="17" y="746"/>
                      </a:lnTo>
                      <a:lnTo>
                        <a:pt x="43" y="715"/>
                      </a:lnTo>
                      <a:lnTo>
                        <a:pt x="70" y="663"/>
                      </a:lnTo>
                      <a:lnTo>
                        <a:pt x="100" y="624"/>
                      </a:lnTo>
                      <a:lnTo>
                        <a:pt x="64" y="571"/>
                      </a:lnTo>
                      <a:lnTo>
                        <a:pt x="61" y="483"/>
                      </a:lnTo>
                      <a:lnTo>
                        <a:pt x="30" y="444"/>
                      </a:lnTo>
                      <a:lnTo>
                        <a:pt x="9" y="419"/>
                      </a:lnTo>
                      <a:lnTo>
                        <a:pt x="9" y="395"/>
                      </a:lnTo>
                      <a:lnTo>
                        <a:pt x="26" y="376"/>
                      </a:lnTo>
                      <a:lnTo>
                        <a:pt x="0" y="311"/>
                      </a:lnTo>
                      <a:lnTo>
                        <a:pt x="43" y="248"/>
                      </a:lnTo>
                      <a:lnTo>
                        <a:pt x="21" y="219"/>
                      </a:lnTo>
                      <a:lnTo>
                        <a:pt x="21" y="192"/>
                      </a:lnTo>
                      <a:lnTo>
                        <a:pt x="48" y="151"/>
                      </a:lnTo>
                      <a:lnTo>
                        <a:pt x="57" y="115"/>
                      </a:lnTo>
                      <a:lnTo>
                        <a:pt x="100" y="120"/>
                      </a:lnTo>
                      <a:lnTo>
                        <a:pt x="95" y="160"/>
                      </a:lnTo>
                      <a:lnTo>
                        <a:pt x="116" y="172"/>
                      </a:lnTo>
                      <a:lnTo>
                        <a:pt x="143" y="151"/>
                      </a:lnTo>
                      <a:lnTo>
                        <a:pt x="134" y="92"/>
                      </a:lnTo>
                      <a:lnTo>
                        <a:pt x="147" y="75"/>
                      </a:lnTo>
                      <a:lnTo>
                        <a:pt x="174" y="79"/>
                      </a:lnTo>
                      <a:lnTo>
                        <a:pt x="165" y="23"/>
                      </a:lnTo>
                      <a:lnTo>
                        <a:pt x="195" y="4"/>
                      </a:lnTo>
                      <a:lnTo>
                        <a:pt x="300" y="0"/>
                      </a:lnTo>
                      <a:lnTo>
                        <a:pt x="345" y="20"/>
                      </a:lnTo>
                      <a:lnTo>
                        <a:pt x="348" y="39"/>
                      </a:lnTo>
                      <a:lnTo>
                        <a:pt x="388" y="39"/>
                      </a:lnTo>
                      <a:lnTo>
                        <a:pt x="443" y="56"/>
                      </a:lnTo>
                      <a:lnTo>
                        <a:pt x="452" y="84"/>
                      </a:lnTo>
                      <a:lnTo>
                        <a:pt x="431" y="101"/>
                      </a:lnTo>
                      <a:lnTo>
                        <a:pt x="474" y="192"/>
                      </a:lnTo>
                      <a:lnTo>
                        <a:pt x="474" y="219"/>
                      </a:lnTo>
                      <a:lnTo>
                        <a:pt x="404" y="304"/>
                      </a:lnTo>
                      <a:lnTo>
                        <a:pt x="379" y="352"/>
                      </a:lnTo>
                      <a:lnTo>
                        <a:pt x="391" y="367"/>
                      </a:lnTo>
                      <a:lnTo>
                        <a:pt x="434" y="372"/>
                      </a:lnTo>
                      <a:lnTo>
                        <a:pt x="458" y="352"/>
                      </a:lnTo>
                      <a:lnTo>
                        <a:pt x="504" y="275"/>
                      </a:lnTo>
                      <a:lnTo>
                        <a:pt x="553" y="275"/>
                      </a:lnTo>
                      <a:lnTo>
                        <a:pt x="609" y="347"/>
                      </a:lnTo>
                      <a:lnTo>
                        <a:pt x="609" y="395"/>
                      </a:lnTo>
                      <a:lnTo>
                        <a:pt x="605" y="422"/>
                      </a:lnTo>
                      <a:lnTo>
                        <a:pt x="645" y="447"/>
                      </a:lnTo>
                      <a:lnTo>
                        <a:pt x="639" y="494"/>
                      </a:lnTo>
                      <a:lnTo>
                        <a:pt x="618" y="530"/>
                      </a:lnTo>
                      <a:lnTo>
                        <a:pt x="605" y="575"/>
                      </a:lnTo>
                      <a:lnTo>
                        <a:pt x="593" y="602"/>
                      </a:lnTo>
                      <a:lnTo>
                        <a:pt x="553" y="611"/>
                      </a:lnTo>
                      <a:lnTo>
                        <a:pt x="571" y="654"/>
                      </a:lnTo>
                      <a:lnTo>
                        <a:pt x="553" y="667"/>
                      </a:lnTo>
                      <a:lnTo>
                        <a:pt x="517" y="722"/>
                      </a:lnTo>
                      <a:lnTo>
                        <a:pt x="330" y="755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079" name=""/>
                <p:cNvSpPr/>
                <p:nvPr/>
              </p:nvSpPr>
              <p:spPr>
                <a:xfrm>
                  <a:off x="4267800" y="1759320"/>
                  <a:ext cx="414720" cy="543960"/>
                </a:xfrm>
                <a:custGeom>
                  <a:avLst/>
                  <a:gdLst/>
                  <a:ahLst/>
                  <a:rect l="l" t="t" r="r" b="b"/>
                  <a:pathLst>
                    <a:path w="645" h="755">
                      <a:moveTo>
                        <a:pt x="330" y="755"/>
                      </a:moveTo>
                      <a:lnTo>
                        <a:pt x="321" y="735"/>
                      </a:lnTo>
                      <a:lnTo>
                        <a:pt x="17" y="746"/>
                      </a:lnTo>
                      <a:lnTo>
                        <a:pt x="43" y="715"/>
                      </a:lnTo>
                      <a:lnTo>
                        <a:pt x="70" y="663"/>
                      </a:lnTo>
                      <a:lnTo>
                        <a:pt x="100" y="624"/>
                      </a:lnTo>
                      <a:lnTo>
                        <a:pt x="64" y="571"/>
                      </a:lnTo>
                      <a:lnTo>
                        <a:pt x="61" y="483"/>
                      </a:lnTo>
                      <a:lnTo>
                        <a:pt x="30" y="444"/>
                      </a:lnTo>
                      <a:lnTo>
                        <a:pt x="9" y="419"/>
                      </a:lnTo>
                      <a:lnTo>
                        <a:pt x="9" y="395"/>
                      </a:lnTo>
                      <a:lnTo>
                        <a:pt x="26" y="376"/>
                      </a:lnTo>
                      <a:lnTo>
                        <a:pt x="0" y="311"/>
                      </a:lnTo>
                      <a:lnTo>
                        <a:pt x="43" y="248"/>
                      </a:lnTo>
                      <a:lnTo>
                        <a:pt x="21" y="219"/>
                      </a:lnTo>
                      <a:lnTo>
                        <a:pt x="21" y="192"/>
                      </a:lnTo>
                      <a:lnTo>
                        <a:pt x="48" y="151"/>
                      </a:lnTo>
                      <a:lnTo>
                        <a:pt x="57" y="115"/>
                      </a:lnTo>
                      <a:lnTo>
                        <a:pt x="100" y="120"/>
                      </a:lnTo>
                      <a:lnTo>
                        <a:pt x="95" y="160"/>
                      </a:lnTo>
                      <a:lnTo>
                        <a:pt x="116" y="172"/>
                      </a:lnTo>
                      <a:lnTo>
                        <a:pt x="143" y="151"/>
                      </a:lnTo>
                      <a:lnTo>
                        <a:pt x="134" y="92"/>
                      </a:lnTo>
                      <a:lnTo>
                        <a:pt x="147" y="75"/>
                      </a:lnTo>
                      <a:lnTo>
                        <a:pt x="174" y="79"/>
                      </a:lnTo>
                      <a:lnTo>
                        <a:pt x="165" y="23"/>
                      </a:lnTo>
                      <a:lnTo>
                        <a:pt x="195" y="4"/>
                      </a:lnTo>
                      <a:lnTo>
                        <a:pt x="300" y="0"/>
                      </a:lnTo>
                      <a:lnTo>
                        <a:pt x="345" y="20"/>
                      </a:lnTo>
                      <a:lnTo>
                        <a:pt x="348" y="39"/>
                      </a:lnTo>
                      <a:lnTo>
                        <a:pt x="388" y="39"/>
                      </a:lnTo>
                      <a:lnTo>
                        <a:pt x="443" y="56"/>
                      </a:lnTo>
                      <a:lnTo>
                        <a:pt x="452" y="84"/>
                      </a:lnTo>
                      <a:lnTo>
                        <a:pt x="431" y="101"/>
                      </a:lnTo>
                      <a:lnTo>
                        <a:pt x="474" y="192"/>
                      </a:lnTo>
                      <a:lnTo>
                        <a:pt x="474" y="219"/>
                      </a:lnTo>
                      <a:lnTo>
                        <a:pt x="404" y="304"/>
                      </a:lnTo>
                      <a:lnTo>
                        <a:pt x="379" y="352"/>
                      </a:lnTo>
                      <a:lnTo>
                        <a:pt x="391" y="367"/>
                      </a:lnTo>
                      <a:lnTo>
                        <a:pt x="434" y="372"/>
                      </a:lnTo>
                      <a:lnTo>
                        <a:pt x="458" y="352"/>
                      </a:lnTo>
                      <a:lnTo>
                        <a:pt x="504" y="275"/>
                      </a:lnTo>
                      <a:lnTo>
                        <a:pt x="553" y="275"/>
                      </a:lnTo>
                      <a:lnTo>
                        <a:pt x="609" y="347"/>
                      </a:lnTo>
                      <a:lnTo>
                        <a:pt x="609" y="395"/>
                      </a:lnTo>
                      <a:lnTo>
                        <a:pt x="605" y="422"/>
                      </a:lnTo>
                      <a:lnTo>
                        <a:pt x="645" y="447"/>
                      </a:lnTo>
                      <a:lnTo>
                        <a:pt x="639" y="494"/>
                      </a:lnTo>
                      <a:lnTo>
                        <a:pt x="618" y="530"/>
                      </a:lnTo>
                      <a:lnTo>
                        <a:pt x="605" y="575"/>
                      </a:lnTo>
                      <a:lnTo>
                        <a:pt x="593" y="602"/>
                      </a:lnTo>
                      <a:lnTo>
                        <a:pt x="553" y="611"/>
                      </a:lnTo>
                      <a:lnTo>
                        <a:pt x="571" y="654"/>
                      </a:lnTo>
                      <a:lnTo>
                        <a:pt x="553" y="667"/>
                      </a:lnTo>
                      <a:lnTo>
                        <a:pt x="517" y="722"/>
                      </a:lnTo>
                      <a:lnTo>
                        <a:pt x="330" y="755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080" name=""/>
              <p:cNvGrpSpPr/>
              <p:nvPr/>
            </p:nvGrpSpPr>
            <p:grpSpPr>
              <a:xfrm>
                <a:off x="4480560" y="2193840"/>
                <a:ext cx="441720" cy="526680"/>
                <a:chOff x="4480560" y="2193840"/>
                <a:chExt cx="441720" cy="526680"/>
              </a:xfrm>
            </p:grpSpPr>
            <p:sp>
              <p:nvSpPr>
                <p:cNvPr id="6081" name=""/>
                <p:cNvSpPr/>
                <p:nvPr/>
              </p:nvSpPr>
              <p:spPr>
                <a:xfrm>
                  <a:off x="4480560" y="2193840"/>
                  <a:ext cx="441720" cy="526680"/>
                </a:xfrm>
                <a:custGeom>
                  <a:avLst/>
                  <a:gdLst/>
                  <a:ahLst/>
                  <a:rect l="l" t="t" r="r" b="b"/>
                  <a:pathLst>
                    <a:path w="687" h="731">
                      <a:moveTo>
                        <a:pt x="0" y="147"/>
                      </a:moveTo>
                      <a:lnTo>
                        <a:pt x="189" y="120"/>
                      </a:lnTo>
                      <a:lnTo>
                        <a:pt x="284" y="120"/>
                      </a:lnTo>
                      <a:lnTo>
                        <a:pt x="311" y="136"/>
                      </a:lnTo>
                      <a:lnTo>
                        <a:pt x="419" y="127"/>
                      </a:lnTo>
                      <a:lnTo>
                        <a:pt x="428" y="115"/>
                      </a:lnTo>
                      <a:lnTo>
                        <a:pt x="464" y="111"/>
                      </a:lnTo>
                      <a:lnTo>
                        <a:pt x="489" y="95"/>
                      </a:lnTo>
                      <a:lnTo>
                        <a:pt x="503" y="48"/>
                      </a:lnTo>
                      <a:lnTo>
                        <a:pt x="550" y="23"/>
                      </a:lnTo>
                      <a:lnTo>
                        <a:pt x="625" y="0"/>
                      </a:lnTo>
                      <a:lnTo>
                        <a:pt x="681" y="251"/>
                      </a:lnTo>
                      <a:lnTo>
                        <a:pt x="669" y="271"/>
                      </a:lnTo>
                      <a:lnTo>
                        <a:pt x="687" y="296"/>
                      </a:lnTo>
                      <a:lnTo>
                        <a:pt x="672" y="320"/>
                      </a:lnTo>
                      <a:lnTo>
                        <a:pt x="660" y="343"/>
                      </a:lnTo>
                      <a:lnTo>
                        <a:pt x="665" y="451"/>
                      </a:lnTo>
                      <a:lnTo>
                        <a:pt x="647" y="476"/>
                      </a:lnTo>
                      <a:lnTo>
                        <a:pt x="620" y="476"/>
                      </a:lnTo>
                      <a:lnTo>
                        <a:pt x="617" y="523"/>
                      </a:lnTo>
                      <a:lnTo>
                        <a:pt x="559" y="516"/>
                      </a:lnTo>
                      <a:lnTo>
                        <a:pt x="525" y="535"/>
                      </a:lnTo>
                      <a:lnTo>
                        <a:pt x="555" y="552"/>
                      </a:lnTo>
                      <a:lnTo>
                        <a:pt x="537" y="584"/>
                      </a:lnTo>
                      <a:lnTo>
                        <a:pt x="564" y="611"/>
                      </a:lnTo>
                      <a:lnTo>
                        <a:pt x="564" y="631"/>
                      </a:lnTo>
                      <a:lnTo>
                        <a:pt x="507" y="600"/>
                      </a:lnTo>
                      <a:lnTo>
                        <a:pt x="473" y="623"/>
                      </a:lnTo>
                      <a:lnTo>
                        <a:pt x="485" y="686"/>
                      </a:lnTo>
                      <a:lnTo>
                        <a:pt x="467" y="695"/>
                      </a:lnTo>
                      <a:lnTo>
                        <a:pt x="455" y="728"/>
                      </a:lnTo>
                      <a:lnTo>
                        <a:pt x="428" y="731"/>
                      </a:lnTo>
                      <a:lnTo>
                        <a:pt x="428" y="695"/>
                      </a:lnTo>
                      <a:lnTo>
                        <a:pt x="403" y="695"/>
                      </a:lnTo>
                      <a:lnTo>
                        <a:pt x="394" y="663"/>
                      </a:lnTo>
                      <a:lnTo>
                        <a:pt x="376" y="647"/>
                      </a:lnTo>
                      <a:lnTo>
                        <a:pt x="345" y="643"/>
                      </a:lnTo>
                      <a:lnTo>
                        <a:pt x="333" y="667"/>
                      </a:lnTo>
                      <a:lnTo>
                        <a:pt x="311" y="692"/>
                      </a:lnTo>
                      <a:lnTo>
                        <a:pt x="257" y="703"/>
                      </a:lnTo>
                      <a:lnTo>
                        <a:pt x="201" y="683"/>
                      </a:lnTo>
                      <a:lnTo>
                        <a:pt x="131" y="672"/>
                      </a:lnTo>
                      <a:lnTo>
                        <a:pt x="128" y="631"/>
                      </a:lnTo>
                      <a:lnTo>
                        <a:pt x="110" y="623"/>
                      </a:lnTo>
                      <a:lnTo>
                        <a:pt x="65" y="623"/>
                      </a:lnTo>
                      <a:lnTo>
                        <a:pt x="0" y="147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082" name=""/>
                <p:cNvSpPr/>
                <p:nvPr/>
              </p:nvSpPr>
              <p:spPr>
                <a:xfrm>
                  <a:off x="4480560" y="2193840"/>
                  <a:ext cx="441720" cy="526680"/>
                </a:xfrm>
                <a:custGeom>
                  <a:avLst/>
                  <a:gdLst/>
                  <a:ahLst/>
                  <a:rect l="l" t="t" r="r" b="b"/>
                  <a:pathLst>
                    <a:path w="687" h="731">
                      <a:moveTo>
                        <a:pt x="0" y="147"/>
                      </a:moveTo>
                      <a:lnTo>
                        <a:pt x="189" y="120"/>
                      </a:lnTo>
                      <a:lnTo>
                        <a:pt x="284" y="120"/>
                      </a:lnTo>
                      <a:lnTo>
                        <a:pt x="311" y="136"/>
                      </a:lnTo>
                      <a:lnTo>
                        <a:pt x="419" y="127"/>
                      </a:lnTo>
                      <a:lnTo>
                        <a:pt x="428" y="115"/>
                      </a:lnTo>
                      <a:lnTo>
                        <a:pt x="464" y="111"/>
                      </a:lnTo>
                      <a:lnTo>
                        <a:pt x="489" y="95"/>
                      </a:lnTo>
                      <a:lnTo>
                        <a:pt x="503" y="48"/>
                      </a:lnTo>
                      <a:lnTo>
                        <a:pt x="550" y="23"/>
                      </a:lnTo>
                      <a:lnTo>
                        <a:pt x="625" y="0"/>
                      </a:lnTo>
                      <a:lnTo>
                        <a:pt x="681" y="251"/>
                      </a:lnTo>
                      <a:lnTo>
                        <a:pt x="669" y="271"/>
                      </a:lnTo>
                      <a:lnTo>
                        <a:pt x="687" y="296"/>
                      </a:lnTo>
                      <a:lnTo>
                        <a:pt x="672" y="320"/>
                      </a:lnTo>
                      <a:lnTo>
                        <a:pt x="660" y="343"/>
                      </a:lnTo>
                      <a:lnTo>
                        <a:pt x="665" y="451"/>
                      </a:lnTo>
                      <a:lnTo>
                        <a:pt x="647" y="476"/>
                      </a:lnTo>
                      <a:lnTo>
                        <a:pt x="620" y="476"/>
                      </a:lnTo>
                      <a:lnTo>
                        <a:pt x="617" y="523"/>
                      </a:lnTo>
                      <a:lnTo>
                        <a:pt x="559" y="516"/>
                      </a:lnTo>
                      <a:lnTo>
                        <a:pt x="525" y="535"/>
                      </a:lnTo>
                      <a:lnTo>
                        <a:pt x="555" y="552"/>
                      </a:lnTo>
                      <a:lnTo>
                        <a:pt x="537" y="584"/>
                      </a:lnTo>
                      <a:lnTo>
                        <a:pt x="564" y="611"/>
                      </a:lnTo>
                      <a:lnTo>
                        <a:pt x="564" y="631"/>
                      </a:lnTo>
                      <a:lnTo>
                        <a:pt x="507" y="600"/>
                      </a:lnTo>
                      <a:lnTo>
                        <a:pt x="473" y="623"/>
                      </a:lnTo>
                      <a:lnTo>
                        <a:pt x="485" y="686"/>
                      </a:lnTo>
                      <a:lnTo>
                        <a:pt x="467" y="695"/>
                      </a:lnTo>
                      <a:lnTo>
                        <a:pt x="455" y="728"/>
                      </a:lnTo>
                      <a:lnTo>
                        <a:pt x="428" y="731"/>
                      </a:lnTo>
                      <a:lnTo>
                        <a:pt x="428" y="695"/>
                      </a:lnTo>
                      <a:lnTo>
                        <a:pt x="403" y="695"/>
                      </a:lnTo>
                      <a:lnTo>
                        <a:pt x="394" y="663"/>
                      </a:lnTo>
                      <a:lnTo>
                        <a:pt x="376" y="647"/>
                      </a:lnTo>
                      <a:lnTo>
                        <a:pt x="345" y="643"/>
                      </a:lnTo>
                      <a:lnTo>
                        <a:pt x="333" y="667"/>
                      </a:lnTo>
                      <a:lnTo>
                        <a:pt x="311" y="692"/>
                      </a:lnTo>
                      <a:lnTo>
                        <a:pt x="257" y="703"/>
                      </a:lnTo>
                      <a:lnTo>
                        <a:pt x="201" y="683"/>
                      </a:lnTo>
                      <a:lnTo>
                        <a:pt x="131" y="672"/>
                      </a:lnTo>
                      <a:lnTo>
                        <a:pt x="128" y="631"/>
                      </a:lnTo>
                      <a:lnTo>
                        <a:pt x="110" y="623"/>
                      </a:lnTo>
                      <a:lnTo>
                        <a:pt x="65" y="623"/>
                      </a:lnTo>
                      <a:lnTo>
                        <a:pt x="0" y="147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083" name=""/>
              <p:cNvGrpSpPr/>
              <p:nvPr/>
            </p:nvGrpSpPr>
            <p:grpSpPr>
              <a:xfrm>
                <a:off x="4884840" y="2083320"/>
                <a:ext cx="605520" cy="407160"/>
                <a:chOff x="4884840" y="2083320"/>
                <a:chExt cx="605520" cy="407160"/>
              </a:xfrm>
            </p:grpSpPr>
            <p:sp>
              <p:nvSpPr>
                <p:cNvPr id="6084" name=""/>
                <p:cNvSpPr/>
                <p:nvPr/>
              </p:nvSpPr>
              <p:spPr>
                <a:xfrm>
                  <a:off x="4884840" y="2083320"/>
                  <a:ext cx="605520" cy="407160"/>
                </a:xfrm>
                <a:custGeom>
                  <a:avLst/>
                  <a:gdLst/>
                  <a:ahLst/>
                  <a:rect l="l" t="t" r="r" b="b"/>
                  <a:pathLst>
                    <a:path w="942" h="566">
                      <a:moveTo>
                        <a:pt x="0" y="151"/>
                      </a:moveTo>
                      <a:lnTo>
                        <a:pt x="52" y="104"/>
                      </a:lnTo>
                      <a:lnTo>
                        <a:pt x="92" y="79"/>
                      </a:lnTo>
                      <a:lnTo>
                        <a:pt x="113" y="108"/>
                      </a:lnTo>
                      <a:lnTo>
                        <a:pt x="96" y="124"/>
                      </a:lnTo>
                      <a:lnTo>
                        <a:pt x="333" y="95"/>
                      </a:lnTo>
                      <a:lnTo>
                        <a:pt x="741" y="7"/>
                      </a:lnTo>
                      <a:lnTo>
                        <a:pt x="793" y="0"/>
                      </a:lnTo>
                      <a:lnTo>
                        <a:pt x="798" y="16"/>
                      </a:lnTo>
                      <a:lnTo>
                        <a:pt x="832" y="29"/>
                      </a:lnTo>
                      <a:lnTo>
                        <a:pt x="836" y="52"/>
                      </a:lnTo>
                      <a:lnTo>
                        <a:pt x="854" y="79"/>
                      </a:lnTo>
                      <a:lnTo>
                        <a:pt x="881" y="79"/>
                      </a:lnTo>
                      <a:lnTo>
                        <a:pt x="897" y="108"/>
                      </a:lnTo>
                      <a:lnTo>
                        <a:pt x="881" y="124"/>
                      </a:lnTo>
                      <a:lnTo>
                        <a:pt x="881" y="155"/>
                      </a:lnTo>
                      <a:lnTo>
                        <a:pt x="859" y="187"/>
                      </a:lnTo>
                      <a:lnTo>
                        <a:pt x="875" y="200"/>
                      </a:lnTo>
                      <a:lnTo>
                        <a:pt x="854" y="219"/>
                      </a:lnTo>
                      <a:lnTo>
                        <a:pt x="854" y="246"/>
                      </a:lnTo>
                      <a:lnTo>
                        <a:pt x="875" y="272"/>
                      </a:lnTo>
                      <a:lnTo>
                        <a:pt x="881" y="299"/>
                      </a:lnTo>
                      <a:lnTo>
                        <a:pt x="924" y="304"/>
                      </a:lnTo>
                      <a:lnTo>
                        <a:pt x="942" y="327"/>
                      </a:lnTo>
                      <a:lnTo>
                        <a:pt x="920" y="374"/>
                      </a:lnTo>
                      <a:lnTo>
                        <a:pt x="897" y="399"/>
                      </a:lnTo>
                      <a:lnTo>
                        <a:pt x="845" y="423"/>
                      </a:lnTo>
                      <a:lnTo>
                        <a:pt x="814" y="459"/>
                      </a:lnTo>
                      <a:lnTo>
                        <a:pt x="527" y="502"/>
                      </a:lnTo>
                      <a:lnTo>
                        <a:pt x="88" y="566"/>
                      </a:lnTo>
                      <a:lnTo>
                        <a:pt x="49" y="439"/>
                      </a:lnTo>
                      <a:lnTo>
                        <a:pt x="40" y="423"/>
                      </a:lnTo>
                      <a:lnTo>
                        <a:pt x="52" y="390"/>
                      </a:lnTo>
                      <a:lnTo>
                        <a:pt x="0" y="151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085" name=""/>
                <p:cNvSpPr/>
                <p:nvPr/>
              </p:nvSpPr>
              <p:spPr>
                <a:xfrm>
                  <a:off x="4884840" y="2083320"/>
                  <a:ext cx="605520" cy="407160"/>
                </a:xfrm>
                <a:custGeom>
                  <a:avLst/>
                  <a:gdLst/>
                  <a:ahLst/>
                  <a:rect l="l" t="t" r="r" b="b"/>
                  <a:pathLst>
                    <a:path w="942" h="566">
                      <a:moveTo>
                        <a:pt x="0" y="151"/>
                      </a:moveTo>
                      <a:lnTo>
                        <a:pt x="52" y="104"/>
                      </a:lnTo>
                      <a:lnTo>
                        <a:pt x="92" y="79"/>
                      </a:lnTo>
                      <a:lnTo>
                        <a:pt x="113" y="108"/>
                      </a:lnTo>
                      <a:lnTo>
                        <a:pt x="96" y="124"/>
                      </a:lnTo>
                      <a:lnTo>
                        <a:pt x="333" y="95"/>
                      </a:lnTo>
                      <a:lnTo>
                        <a:pt x="741" y="7"/>
                      </a:lnTo>
                      <a:lnTo>
                        <a:pt x="793" y="0"/>
                      </a:lnTo>
                      <a:lnTo>
                        <a:pt x="798" y="16"/>
                      </a:lnTo>
                      <a:lnTo>
                        <a:pt x="832" y="29"/>
                      </a:lnTo>
                      <a:lnTo>
                        <a:pt x="836" y="52"/>
                      </a:lnTo>
                      <a:lnTo>
                        <a:pt x="854" y="79"/>
                      </a:lnTo>
                      <a:lnTo>
                        <a:pt x="881" y="79"/>
                      </a:lnTo>
                      <a:lnTo>
                        <a:pt x="897" y="108"/>
                      </a:lnTo>
                      <a:lnTo>
                        <a:pt x="881" y="124"/>
                      </a:lnTo>
                      <a:lnTo>
                        <a:pt x="881" y="155"/>
                      </a:lnTo>
                      <a:lnTo>
                        <a:pt x="859" y="187"/>
                      </a:lnTo>
                      <a:lnTo>
                        <a:pt x="875" y="200"/>
                      </a:lnTo>
                      <a:lnTo>
                        <a:pt x="854" y="219"/>
                      </a:lnTo>
                      <a:lnTo>
                        <a:pt x="854" y="246"/>
                      </a:lnTo>
                      <a:lnTo>
                        <a:pt x="875" y="272"/>
                      </a:lnTo>
                      <a:lnTo>
                        <a:pt x="881" y="299"/>
                      </a:lnTo>
                      <a:lnTo>
                        <a:pt x="924" y="304"/>
                      </a:lnTo>
                      <a:lnTo>
                        <a:pt x="942" y="327"/>
                      </a:lnTo>
                      <a:lnTo>
                        <a:pt x="920" y="374"/>
                      </a:lnTo>
                      <a:lnTo>
                        <a:pt x="897" y="399"/>
                      </a:lnTo>
                      <a:lnTo>
                        <a:pt x="845" y="423"/>
                      </a:lnTo>
                      <a:lnTo>
                        <a:pt x="814" y="459"/>
                      </a:lnTo>
                      <a:lnTo>
                        <a:pt x="527" y="502"/>
                      </a:lnTo>
                      <a:lnTo>
                        <a:pt x="88" y="566"/>
                      </a:lnTo>
                      <a:lnTo>
                        <a:pt x="49" y="439"/>
                      </a:lnTo>
                      <a:lnTo>
                        <a:pt x="40" y="423"/>
                      </a:lnTo>
                      <a:lnTo>
                        <a:pt x="52" y="390"/>
                      </a:lnTo>
                      <a:lnTo>
                        <a:pt x="0" y="151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086" name=""/>
              <p:cNvGrpSpPr/>
              <p:nvPr/>
            </p:nvGrpSpPr>
            <p:grpSpPr>
              <a:xfrm>
                <a:off x="4757760" y="2415600"/>
                <a:ext cx="416880" cy="448560"/>
                <a:chOff x="4757760" y="2415600"/>
                <a:chExt cx="416880" cy="448560"/>
              </a:xfrm>
            </p:grpSpPr>
            <p:sp>
              <p:nvSpPr>
                <p:cNvPr id="6087" name=""/>
                <p:cNvSpPr/>
                <p:nvPr/>
              </p:nvSpPr>
              <p:spPr>
                <a:xfrm>
                  <a:off x="4757760" y="2415600"/>
                  <a:ext cx="416880" cy="448560"/>
                </a:xfrm>
                <a:custGeom>
                  <a:avLst/>
                  <a:gdLst/>
                  <a:ahLst/>
                  <a:rect l="l" t="t" r="r" b="b"/>
                  <a:pathLst>
                    <a:path w="648" h="624">
                      <a:moveTo>
                        <a:pt x="248" y="0"/>
                      </a:moveTo>
                      <a:lnTo>
                        <a:pt x="226" y="29"/>
                      </a:lnTo>
                      <a:lnTo>
                        <a:pt x="235" y="121"/>
                      </a:lnTo>
                      <a:lnTo>
                        <a:pt x="226" y="167"/>
                      </a:lnTo>
                      <a:lnTo>
                        <a:pt x="192" y="164"/>
                      </a:lnTo>
                      <a:lnTo>
                        <a:pt x="179" y="212"/>
                      </a:lnTo>
                      <a:lnTo>
                        <a:pt x="125" y="209"/>
                      </a:lnTo>
                      <a:lnTo>
                        <a:pt x="104" y="219"/>
                      </a:lnTo>
                      <a:lnTo>
                        <a:pt x="118" y="245"/>
                      </a:lnTo>
                      <a:lnTo>
                        <a:pt x="109" y="271"/>
                      </a:lnTo>
                      <a:lnTo>
                        <a:pt x="134" y="300"/>
                      </a:lnTo>
                      <a:lnTo>
                        <a:pt x="122" y="320"/>
                      </a:lnTo>
                      <a:lnTo>
                        <a:pt x="79" y="291"/>
                      </a:lnTo>
                      <a:lnTo>
                        <a:pt x="48" y="311"/>
                      </a:lnTo>
                      <a:lnTo>
                        <a:pt x="57" y="383"/>
                      </a:lnTo>
                      <a:lnTo>
                        <a:pt x="34" y="383"/>
                      </a:lnTo>
                      <a:lnTo>
                        <a:pt x="30" y="415"/>
                      </a:lnTo>
                      <a:lnTo>
                        <a:pt x="0" y="428"/>
                      </a:lnTo>
                      <a:lnTo>
                        <a:pt x="9" y="455"/>
                      </a:lnTo>
                      <a:lnTo>
                        <a:pt x="18" y="480"/>
                      </a:lnTo>
                      <a:lnTo>
                        <a:pt x="27" y="512"/>
                      </a:lnTo>
                      <a:lnTo>
                        <a:pt x="64" y="532"/>
                      </a:lnTo>
                      <a:lnTo>
                        <a:pt x="104" y="539"/>
                      </a:lnTo>
                      <a:lnTo>
                        <a:pt x="109" y="572"/>
                      </a:lnTo>
                      <a:lnTo>
                        <a:pt x="156" y="595"/>
                      </a:lnTo>
                      <a:lnTo>
                        <a:pt x="161" y="624"/>
                      </a:lnTo>
                      <a:lnTo>
                        <a:pt x="210" y="611"/>
                      </a:lnTo>
                      <a:lnTo>
                        <a:pt x="210" y="595"/>
                      </a:lnTo>
                      <a:lnTo>
                        <a:pt x="278" y="600"/>
                      </a:lnTo>
                      <a:lnTo>
                        <a:pt x="287" y="584"/>
                      </a:lnTo>
                      <a:lnTo>
                        <a:pt x="323" y="579"/>
                      </a:lnTo>
                      <a:lnTo>
                        <a:pt x="323" y="548"/>
                      </a:lnTo>
                      <a:lnTo>
                        <a:pt x="373" y="548"/>
                      </a:lnTo>
                      <a:lnTo>
                        <a:pt x="377" y="523"/>
                      </a:lnTo>
                      <a:lnTo>
                        <a:pt x="404" y="500"/>
                      </a:lnTo>
                      <a:lnTo>
                        <a:pt x="408" y="464"/>
                      </a:lnTo>
                      <a:lnTo>
                        <a:pt x="429" y="444"/>
                      </a:lnTo>
                      <a:lnTo>
                        <a:pt x="425" y="396"/>
                      </a:lnTo>
                      <a:lnTo>
                        <a:pt x="443" y="376"/>
                      </a:lnTo>
                      <a:lnTo>
                        <a:pt x="456" y="343"/>
                      </a:lnTo>
                      <a:lnTo>
                        <a:pt x="465" y="320"/>
                      </a:lnTo>
                      <a:lnTo>
                        <a:pt x="499" y="311"/>
                      </a:lnTo>
                      <a:lnTo>
                        <a:pt x="512" y="336"/>
                      </a:lnTo>
                      <a:lnTo>
                        <a:pt x="557" y="264"/>
                      </a:lnTo>
                      <a:lnTo>
                        <a:pt x="596" y="261"/>
                      </a:lnTo>
                      <a:lnTo>
                        <a:pt x="603" y="236"/>
                      </a:lnTo>
                      <a:lnTo>
                        <a:pt x="591" y="212"/>
                      </a:lnTo>
                      <a:lnTo>
                        <a:pt x="643" y="200"/>
                      </a:lnTo>
                      <a:lnTo>
                        <a:pt x="630" y="164"/>
                      </a:lnTo>
                      <a:lnTo>
                        <a:pt x="630" y="124"/>
                      </a:lnTo>
                      <a:lnTo>
                        <a:pt x="648" y="121"/>
                      </a:lnTo>
                      <a:lnTo>
                        <a:pt x="639" y="101"/>
                      </a:lnTo>
                      <a:lnTo>
                        <a:pt x="573" y="112"/>
                      </a:lnTo>
                      <a:lnTo>
                        <a:pt x="530" y="104"/>
                      </a:lnTo>
                      <a:lnTo>
                        <a:pt x="530" y="137"/>
                      </a:lnTo>
                      <a:lnTo>
                        <a:pt x="460" y="176"/>
                      </a:lnTo>
                      <a:lnTo>
                        <a:pt x="443" y="79"/>
                      </a:lnTo>
                      <a:lnTo>
                        <a:pt x="284" y="101"/>
                      </a:lnTo>
                      <a:lnTo>
                        <a:pt x="248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088" name=""/>
                <p:cNvSpPr/>
                <p:nvPr/>
              </p:nvSpPr>
              <p:spPr>
                <a:xfrm>
                  <a:off x="4757760" y="2415600"/>
                  <a:ext cx="416880" cy="448560"/>
                </a:xfrm>
                <a:custGeom>
                  <a:avLst/>
                  <a:gdLst/>
                  <a:ahLst/>
                  <a:rect l="l" t="t" r="r" b="b"/>
                  <a:pathLst>
                    <a:path w="648" h="624">
                      <a:moveTo>
                        <a:pt x="248" y="0"/>
                      </a:moveTo>
                      <a:lnTo>
                        <a:pt x="226" y="29"/>
                      </a:lnTo>
                      <a:lnTo>
                        <a:pt x="235" y="121"/>
                      </a:lnTo>
                      <a:lnTo>
                        <a:pt x="226" y="167"/>
                      </a:lnTo>
                      <a:lnTo>
                        <a:pt x="192" y="164"/>
                      </a:lnTo>
                      <a:lnTo>
                        <a:pt x="179" y="212"/>
                      </a:lnTo>
                      <a:lnTo>
                        <a:pt x="125" y="209"/>
                      </a:lnTo>
                      <a:lnTo>
                        <a:pt x="104" y="219"/>
                      </a:lnTo>
                      <a:lnTo>
                        <a:pt x="118" y="245"/>
                      </a:lnTo>
                      <a:lnTo>
                        <a:pt x="109" y="271"/>
                      </a:lnTo>
                      <a:lnTo>
                        <a:pt x="134" y="300"/>
                      </a:lnTo>
                      <a:lnTo>
                        <a:pt x="122" y="320"/>
                      </a:lnTo>
                      <a:lnTo>
                        <a:pt x="79" y="291"/>
                      </a:lnTo>
                      <a:lnTo>
                        <a:pt x="48" y="311"/>
                      </a:lnTo>
                      <a:lnTo>
                        <a:pt x="57" y="383"/>
                      </a:lnTo>
                      <a:lnTo>
                        <a:pt x="34" y="383"/>
                      </a:lnTo>
                      <a:lnTo>
                        <a:pt x="30" y="415"/>
                      </a:lnTo>
                      <a:lnTo>
                        <a:pt x="0" y="428"/>
                      </a:lnTo>
                      <a:lnTo>
                        <a:pt x="9" y="455"/>
                      </a:lnTo>
                      <a:lnTo>
                        <a:pt x="18" y="480"/>
                      </a:lnTo>
                      <a:lnTo>
                        <a:pt x="27" y="512"/>
                      </a:lnTo>
                      <a:lnTo>
                        <a:pt x="64" y="532"/>
                      </a:lnTo>
                      <a:lnTo>
                        <a:pt x="104" y="539"/>
                      </a:lnTo>
                      <a:lnTo>
                        <a:pt x="109" y="572"/>
                      </a:lnTo>
                      <a:lnTo>
                        <a:pt x="156" y="595"/>
                      </a:lnTo>
                      <a:lnTo>
                        <a:pt x="161" y="624"/>
                      </a:lnTo>
                      <a:lnTo>
                        <a:pt x="210" y="611"/>
                      </a:lnTo>
                      <a:lnTo>
                        <a:pt x="210" y="595"/>
                      </a:lnTo>
                      <a:lnTo>
                        <a:pt x="278" y="600"/>
                      </a:lnTo>
                      <a:lnTo>
                        <a:pt x="287" y="584"/>
                      </a:lnTo>
                      <a:lnTo>
                        <a:pt x="323" y="579"/>
                      </a:lnTo>
                      <a:lnTo>
                        <a:pt x="323" y="548"/>
                      </a:lnTo>
                      <a:lnTo>
                        <a:pt x="373" y="548"/>
                      </a:lnTo>
                      <a:lnTo>
                        <a:pt x="377" y="523"/>
                      </a:lnTo>
                      <a:lnTo>
                        <a:pt x="404" y="500"/>
                      </a:lnTo>
                      <a:lnTo>
                        <a:pt x="408" y="464"/>
                      </a:lnTo>
                      <a:lnTo>
                        <a:pt x="429" y="444"/>
                      </a:lnTo>
                      <a:lnTo>
                        <a:pt x="425" y="396"/>
                      </a:lnTo>
                      <a:lnTo>
                        <a:pt x="443" y="376"/>
                      </a:lnTo>
                      <a:lnTo>
                        <a:pt x="456" y="343"/>
                      </a:lnTo>
                      <a:lnTo>
                        <a:pt x="465" y="320"/>
                      </a:lnTo>
                      <a:lnTo>
                        <a:pt x="499" y="311"/>
                      </a:lnTo>
                      <a:lnTo>
                        <a:pt x="512" y="336"/>
                      </a:lnTo>
                      <a:lnTo>
                        <a:pt x="557" y="264"/>
                      </a:lnTo>
                      <a:lnTo>
                        <a:pt x="596" y="261"/>
                      </a:lnTo>
                      <a:lnTo>
                        <a:pt x="603" y="236"/>
                      </a:lnTo>
                      <a:lnTo>
                        <a:pt x="591" y="212"/>
                      </a:lnTo>
                      <a:lnTo>
                        <a:pt x="643" y="200"/>
                      </a:lnTo>
                      <a:lnTo>
                        <a:pt x="630" y="164"/>
                      </a:lnTo>
                      <a:lnTo>
                        <a:pt x="630" y="124"/>
                      </a:lnTo>
                      <a:lnTo>
                        <a:pt x="648" y="121"/>
                      </a:lnTo>
                      <a:lnTo>
                        <a:pt x="639" y="101"/>
                      </a:lnTo>
                      <a:lnTo>
                        <a:pt x="573" y="112"/>
                      </a:lnTo>
                      <a:lnTo>
                        <a:pt x="530" y="104"/>
                      </a:lnTo>
                      <a:lnTo>
                        <a:pt x="530" y="137"/>
                      </a:lnTo>
                      <a:lnTo>
                        <a:pt x="460" y="176"/>
                      </a:lnTo>
                      <a:lnTo>
                        <a:pt x="443" y="79"/>
                      </a:lnTo>
                      <a:lnTo>
                        <a:pt x="284" y="101"/>
                      </a:lnTo>
                      <a:lnTo>
                        <a:pt x="248" y="0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089" name=""/>
              <p:cNvGrpSpPr/>
              <p:nvPr/>
            </p:nvGrpSpPr>
            <p:grpSpPr>
              <a:xfrm>
                <a:off x="4064400" y="2645640"/>
                <a:ext cx="758880" cy="415440"/>
                <a:chOff x="4064400" y="2645640"/>
                <a:chExt cx="758880" cy="415440"/>
              </a:xfrm>
            </p:grpSpPr>
            <p:sp>
              <p:nvSpPr>
                <p:cNvPr id="6090" name=""/>
                <p:cNvSpPr/>
                <p:nvPr/>
              </p:nvSpPr>
              <p:spPr>
                <a:xfrm>
                  <a:off x="4064400" y="2645640"/>
                  <a:ext cx="758880" cy="415440"/>
                </a:xfrm>
                <a:custGeom>
                  <a:avLst/>
                  <a:gdLst/>
                  <a:ahLst/>
                  <a:rect l="l" t="t" r="r" b="b"/>
                  <a:pathLst>
                    <a:path w="1179" h="579">
                      <a:moveTo>
                        <a:pt x="1179" y="223"/>
                      </a:moveTo>
                      <a:lnTo>
                        <a:pt x="1179" y="295"/>
                      </a:lnTo>
                      <a:lnTo>
                        <a:pt x="1157" y="298"/>
                      </a:lnTo>
                      <a:lnTo>
                        <a:pt x="1143" y="320"/>
                      </a:lnTo>
                      <a:lnTo>
                        <a:pt x="1118" y="304"/>
                      </a:lnTo>
                      <a:lnTo>
                        <a:pt x="1109" y="331"/>
                      </a:lnTo>
                      <a:lnTo>
                        <a:pt x="1091" y="327"/>
                      </a:lnTo>
                      <a:lnTo>
                        <a:pt x="1087" y="367"/>
                      </a:lnTo>
                      <a:lnTo>
                        <a:pt x="1069" y="392"/>
                      </a:lnTo>
                      <a:lnTo>
                        <a:pt x="1051" y="386"/>
                      </a:lnTo>
                      <a:lnTo>
                        <a:pt x="1051" y="406"/>
                      </a:lnTo>
                      <a:lnTo>
                        <a:pt x="1017" y="403"/>
                      </a:lnTo>
                      <a:lnTo>
                        <a:pt x="1012" y="439"/>
                      </a:lnTo>
                      <a:lnTo>
                        <a:pt x="987" y="439"/>
                      </a:lnTo>
                      <a:lnTo>
                        <a:pt x="987" y="455"/>
                      </a:lnTo>
                      <a:lnTo>
                        <a:pt x="746" y="487"/>
                      </a:lnTo>
                      <a:lnTo>
                        <a:pt x="520" y="507"/>
                      </a:lnTo>
                      <a:lnTo>
                        <a:pt x="354" y="507"/>
                      </a:lnTo>
                      <a:lnTo>
                        <a:pt x="324" y="539"/>
                      </a:lnTo>
                      <a:lnTo>
                        <a:pt x="297" y="534"/>
                      </a:lnTo>
                      <a:lnTo>
                        <a:pt x="275" y="519"/>
                      </a:lnTo>
                      <a:lnTo>
                        <a:pt x="254" y="523"/>
                      </a:lnTo>
                      <a:lnTo>
                        <a:pt x="211" y="550"/>
                      </a:lnTo>
                      <a:lnTo>
                        <a:pt x="153" y="579"/>
                      </a:lnTo>
                      <a:lnTo>
                        <a:pt x="96" y="575"/>
                      </a:lnTo>
                      <a:lnTo>
                        <a:pt x="0" y="579"/>
                      </a:lnTo>
                      <a:lnTo>
                        <a:pt x="58" y="539"/>
                      </a:lnTo>
                      <a:lnTo>
                        <a:pt x="52" y="471"/>
                      </a:lnTo>
                      <a:lnTo>
                        <a:pt x="79" y="442"/>
                      </a:lnTo>
                      <a:lnTo>
                        <a:pt x="180" y="458"/>
                      </a:lnTo>
                      <a:lnTo>
                        <a:pt x="171" y="439"/>
                      </a:lnTo>
                      <a:lnTo>
                        <a:pt x="140" y="406"/>
                      </a:lnTo>
                      <a:lnTo>
                        <a:pt x="180" y="376"/>
                      </a:lnTo>
                      <a:lnTo>
                        <a:pt x="211" y="367"/>
                      </a:lnTo>
                      <a:lnTo>
                        <a:pt x="227" y="311"/>
                      </a:lnTo>
                      <a:lnTo>
                        <a:pt x="284" y="304"/>
                      </a:lnTo>
                      <a:lnTo>
                        <a:pt x="309" y="268"/>
                      </a:lnTo>
                      <a:lnTo>
                        <a:pt x="336" y="268"/>
                      </a:lnTo>
                      <a:lnTo>
                        <a:pt x="358" y="288"/>
                      </a:lnTo>
                      <a:lnTo>
                        <a:pt x="441" y="284"/>
                      </a:lnTo>
                      <a:lnTo>
                        <a:pt x="467" y="228"/>
                      </a:lnTo>
                      <a:lnTo>
                        <a:pt x="489" y="228"/>
                      </a:lnTo>
                      <a:lnTo>
                        <a:pt x="502" y="248"/>
                      </a:lnTo>
                      <a:lnTo>
                        <a:pt x="541" y="248"/>
                      </a:lnTo>
                      <a:lnTo>
                        <a:pt x="550" y="203"/>
                      </a:lnTo>
                      <a:lnTo>
                        <a:pt x="581" y="187"/>
                      </a:lnTo>
                      <a:lnTo>
                        <a:pt x="584" y="140"/>
                      </a:lnTo>
                      <a:lnTo>
                        <a:pt x="620" y="131"/>
                      </a:lnTo>
                      <a:lnTo>
                        <a:pt x="624" y="92"/>
                      </a:lnTo>
                      <a:lnTo>
                        <a:pt x="672" y="99"/>
                      </a:lnTo>
                      <a:lnTo>
                        <a:pt x="712" y="49"/>
                      </a:lnTo>
                      <a:lnTo>
                        <a:pt x="712" y="4"/>
                      </a:lnTo>
                      <a:lnTo>
                        <a:pt x="764" y="0"/>
                      </a:lnTo>
                      <a:lnTo>
                        <a:pt x="773" y="40"/>
                      </a:lnTo>
                      <a:lnTo>
                        <a:pt x="843" y="56"/>
                      </a:lnTo>
                      <a:lnTo>
                        <a:pt x="904" y="76"/>
                      </a:lnTo>
                      <a:lnTo>
                        <a:pt x="965" y="56"/>
                      </a:lnTo>
                      <a:lnTo>
                        <a:pt x="990" y="16"/>
                      </a:lnTo>
                      <a:lnTo>
                        <a:pt x="1017" y="16"/>
                      </a:lnTo>
                      <a:lnTo>
                        <a:pt x="1039" y="40"/>
                      </a:lnTo>
                      <a:lnTo>
                        <a:pt x="1042" y="68"/>
                      </a:lnTo>
                      <a:lnTo>
                        <a:pt x="1073" y="68"/>
                      </a:lnTo>
                      <a:lnTo>
                        <a:pt x="1069" y="111"/>
                      </a:lnTo>
                      <a:lnTo>
                        <a:pt x="1100" y="200"/>
                      </a:lnTo>
                      <a:lnTo>
                        <a:pt x="1149" y="212"/>
                      </a:lnTo>
                      <a:lnTo>
                        <a:pt x="1179" y="223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091" name=""/>
                <p:cNvSpPr/>
                <p:nvPr/>
              </p:nvSpPr>
              <p:spPr>
                <a:xfrm>
                  <a:off x="4064400" y="2645640"/>
                  <a:ext cx="758880" cy="415440"/>
                </a:xfrm>
                <a:custGeom>
                  <a:avLst/>
                  <a:gdLst/>
                  <a:ahLst/>
                  <a:rect l="l" t="t" r="r" b="b"/>
                  <a:pathLst>
                    <a:path w="1179" h="579">
                      <a:moveTo>
                        <a:pt x="1179" y="223"/>
                      </a:moveTo>
                      <a:lnTo>
                        <a:pt x="1179" y="295"/>
                      </a:lnTo>
                      <a:lnTo>
                        <a:pt x="1157" y="298"/>
                      </a:lnTo>
                      <a:lnTo>
                        <a:pt x="1143" y="320"/>
                      </a:lnTo>
                      <a:lnTo>
                        <a:pt x="1118" y="304"/>
                      </a:lnTo>
                      <a:lnTo>
                        <a:pt x="1109" y="331"/>
                      </a:lnTo>
                      <a:lnTo>
                        <a:pt x="1091" y="327"/>
                      </a:lnTo>
                      <a:lnTo>
                        <a:pt x="1087" y="367"/>
                      </a:lnTo>
                      <a:lnTo>
                        <a:pt x="1069" y="392"/>
                      </a:lnTo>
                      <a:lnTo>
                        <a:pt x="1051" y="386"/>
                      </a:lnTo>
                      <a:lnTo>
                        <a:pt x="1051" y="406"/>
                      </a:lnTo>
                      <a:lnTo>
                        <a:pt x="1017" y="403"/>
                      </a:lnTo>
                      <a:lnTo>
                        <a:pt x="1012" y="439"/>
                      </a:lnTo>
                      <a:lnTo>
                        <a:pt x="987" y="439"/>
                      </a:lnTo>
                      <a:lnTo>
                        <a:pt x="987" y="455"/>
                      </a:lnTo>
                      <a:lnTo>
                        <a:pt x="746" y="487"/>
                      </a:lnTo>
                      <a:lnTo>
                        <a:pt x="520" y="507"/>
                      </a:lnTo>
                      <a:lnTo>
                        <a:pt x="354" y="507"/>
                      </a:lnTo>
                      <a:lnTo>
                        <a:pt x="324" y="539"/>
                      </a:lnTo>
                      <a:lnTo>
                        <a:pt x="297" y="534"/>
                      </a:lnTo>
                      <a:lnTo>
                        <a:pt x="275" y="519"/>
                      </a:lnTo>
                      <a:lnTo>
                        <a:pt x="254" y="523"/>
                      </a:lnTo>
                      <a:lnTo>
                        <a:pt x="211" y="550"/>
                      </a:lnTo>
                      <a:lnTo>
                        <a:pt x="153" y="579"/>
                      </a:lnTo>
                      <a:lnTo>
                        <a:pt x="96" y="575"/>
                      </a:lnTo>
                      <a:lnTo>
                        <a:pt x="0" y="579"/>
                      </a:lnTo>
                      <a:lnTo>
                        <a:pt x="58" y="539"/>
                      </a:lnTo>
                      <a:lnTo>
                        <a:pt x="52" y="471"/>
                      </a:lnTo>
                      <a:lnTo>
                        <a:pt x="79" y="442"/>
                      </a:lnTo>
                      <a:lnTo>
                        <a:pt x="180" y="458"/>
                      </a:lnTo>
                      <a:lnTo>
                        <a:pt x="171" y="439"/>
                      </a:lnTo>
                      <a:lnTo>
                        <a:pt x="140" y="406"/>
                      </a:lnTo>
                      <a:lnTo>
                        <a:pt x="180" y="376"/>
                      </a:lnTo>
                      <a:lnTo>
                        <a:pt x="211" y="367"/>
                      </a:lnTo>
                      <a:lnTo>
                        <a:pt x="227" y="311"/>
                      </a:lnTo>
                      <a:lnTo>
                        <a:pt x="284" y="304"/>
                      </a:lnTo>
                      <a:lnTo>
                        <a:pt x="309" y="268"/>
                      </a:lnTo>
                      <a:lnTo>
                        <a:pt x="336" y="268"/>
                      </a:lnTo>
                      <a:lnTo>
                        <a:pt x="358" y="288"/>
                      </a:lnTo>
                      <a:lnTo>
                        <a:pt x="441" y="284"/>
                      </a:lnTo>
                      <a:lnTo>
                        <a:pt x="467" y="228"/>
                      </a:lnTo>
                      <a:lnTo>
                        <a:pt x="489" y="228"/>
                      </a:lnTo>
                      <a:lnTo>
                        <a:pt x="502" y="248"/>
                      </a:lnTo>
                      <a:lnTo>
                        <a:pt x="541" y="248"/>
                      </a:lnTo>
                      <a:lnTo>
                        <a:pt x="550" y="203"/>
                      </a:lnTo>
                      <a:lnTo>
                        <a:pt x="581" y="187"/>
                      </a:lnTo>
                      <a:lnTo>
                        <a:pt x="584" y="140"/>
                      </a:lnTo>
                      <a:lnTo>
                        <a:pt x="620" y="131"/>
                      </a:lnTo>
                      <a:lnTo>
                        <a:pt x="624" y="92"/>
                      </a:lnTo>
                      <a:lnTo>
                        <a:pt x="672" y="99"/>
                      </a:lnTo>
                      <a:lnTo>
                        <a:pt x="712" y="49"/>
                      </a:lnTo>
                      <a:lnTo>
                        <a:pt x="712" y="4"/>
                      </a:lnTo>
                      <a:lnTo>
                        <a:pt x="764" y="0"/>
                      </a:lnTo>
                      <a:lnTo>
                        <a:pt x="773" y="40"/>
                      </a:lnTo>
                      <a:lnTo>
                        <a:pt x="843" y="56"/>
                      </a:lnTo>
                      <a:lnTo>
                        <a:pt x="904" y="76"/>
                      </a:lnTo>
                      <a:lnTo>
                        <a:pt x="965" y="56"/>
                      </a:lnTo>
                      <a:lnTo>
                        <a:pt x="990" y="16"/>
                      </a:lnTo>
                      <a:lnTo>
                        <a:pt x="1017" y="16"/>
                      </a:lnTo>
                      <a:lnTo>
                        <a:pt x="1039" y="40"/>
                      </a:lnTo>
                      <a:lnTo>
                        <a:pt x="1042" y="68"/>
                      </a:lnTo>
                      <a:lnTo>
                        <a:pt x="1073" y="68"/>
                      </a:lnTo>
                      <a:lnTo>
                        <a:pt x="1069" y="111"/>
                      </a:lnTo>
                      <a:lnTo>
                        <a:pt x="1100" y="200"/>
                      </a:lnTo>
                      <a:lnTo>
                        <a:pt x="1149" y="212"/>
                      </a:lnTo>
                      <a:lnTo>
                        <a:pt x="1179" y="223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092" name=""/>
              <p:cNvGrpSpPr/>
              <p:nvPr/>
            </p:nvGrpSpPr>
            <p:grpSpPr>
              <a:xfrm>
                <a:off x="5042160" y="2412720"/>
                <a:ext cx="483120" cy="226800"/>
                <a:chOff x="5042160" y="2412720"/>
                <a:chExt cx="483120" cy="226800"/>
              </a:xfrm>
            </p:grpSpPr>
            <p:sp>
              <p:nvSpPr>
                <p:cNvPr id="6093" name=""/>
                <p:cNvSpPr/>
                <p:nvPr/>
              </p:nvSpPr>
              <p:spPr>
                <a:xfrm>
                  <a:off x="5042160" y="2412720"/>
                  <a:ext cx="483120" cy="226800"/>
                </a:xfrm>
                <a:custGeom>
                  <a:avLst/>
                  <a:gdLst/>
                  <a:ahLst/>
                  <a:rect l="l" t="t" r="r" b="b"/>
                  <a:pathLst>
                    <a:path w="751" h="316">
                      <a:moveTo>
                        <a:pt x="736" y="204"/>
                      </a:moveTo>
                      <a:lnTo>
                        <a:pt x="751" y="244"/>
                      </a:lnTo>
                      <a:lnTo>
                        <a:pt x="736" y="244"/>
                      </a:lnTo>
                      <a:lnTo>
                        <a:pt x="736" y="255"/>
                      </a:lnTo>
                      <a:lnTo>
                        <a:pt x="720" y="271"/>
                      </a:lnTo>
                      <a:lnTo>
                        <a:pt x="720" y="296"/>
                      </a:lnTo>
                      <a:lnTo>
                        <a:pt x="641" y="312"/>
                      </a:lnTo>
                      <a:lnTo>
                        <a:pt x="623" y="276"/>
                      </a:lnTo>
                      <a:lnTo>
                        <a:pt x="598" y="276"/>
                      </a:lnTo>
                      <a:lnTo>
                        <a:pt x="567" y="208"/>
                      </a:lnTo>
                      <a:lnTo>
                        <a:pt x="589" y="176"/>
                      </a:lnTo>
                      <a:lnTo>
                        <a:pt x="567" y="176"/>
                      </a:lnTo>
                      <a:lnTo>
                        <a:pt x="537" y="143"/>
                      </a:lnTo>
                      <a:lnTo>
                        <a:pt x="559" y="107"/>
                      </a:lnTo>
                      <a:lnTo>
                        <a:pt x="546" y="104"/>
                      </a:lnTo>
                      <a:lnTo>
                        <a:pt x="541" y="71"/>
                      </a:lnTo>
                      <a:lnTo>
                        <a:pt x="559" y="28"/>
                      </a:lnTo>
                      <a:lnTo>
                        <a:pt x="523" y="35"/>
                      </a:lnTo>
                      <a:lnTo>
                        <a:pt x="515" y="71"/>
                      </a:lnTo>
                      <a:lnTo>
                        <a:pt x="485" y="91"/>
                      </a:lnTo>
                      <a:lnTo>
                        <a:pt x="506" y="120"/>
                      </a:lnTo>
                      <a:lnTo>
                        <a:pt x="501" y="152"/>
                      </a:lnTo>
                      <a:lnTo>
                        <a:pt x="519" y="156"/>
                      </a:lnTo>
                      <a:lnTo>
                        <a:pt x="501" y="188"/>
                      </a:lnTo>
                      <a:lnTo>
                        <a:pt x="515" y="224"/>
                      </a:lnTo>
                      <a:lnTo>
                        <a:pt x="523" y="271"/>
                      </a:lnTo>
                      <a:lnTo>
                        <a:pt x="553" y="292"/>
                      </a:lnTo>
                      <a:lnTo>
                        <a:pt x="541" y="316"/>
                      </a:lnTo>
                      <a:lnTo>
                        <a:pt x="519" y="303"/>
                      </a:lnTo>
                      <a:lnTo>
                        <a:pt x="479" y="307"/>
                      </a:lnTo>
                      <a:lnTo>
                        <a:pt x="470" y="287"/>
                      </a:lnTo>
                      <a:lnTo>
                        <a:pt x="415" y="296"/>
                      </a:lnTo>
                      <a:lnTo>
                        <a:pt x="400" y="248"/>
                      </a:lnTo>
                      <a:lnTo>
                        <a:pt x="406" y="219"/>
                      </a:lnTo>
                      <a:lnTo>
                        <a:pt x="436" y="183"/>
                      </a:lnTo>
                      <a:lnTo>
                        <a:pt x="418" y="159"/>
                      </a:lnTo>
                      <a:lnTo>
                        <a:pt x="339" y="152"/>
                      </a:lnTo>
                      <a:lnTo>
                        <a:pt x="332" y="116"/>
                      </a:lnTo>
                      <a:lnTo>
                        <a:pt x="302" y="120"/>
                      </a:lnTo>
                      <a:lnTo>
                        <a:pt x="287" y="152"/>
                      </a:lnTo>
                      <a:lnTo>
                        <a:pt x="240" y="159"/>
                      </a:lnTo>
                      <a:lnTo>
                        <a:pt x="201" y="127"/>
                      </a:lnTo>
                      <a:lnTo>
                        <a:pt x="192" y="95"/>
                      </a:lnTo>
                      <a:lnTo>
                        <a:pt x="134" y="111"/>
                      </a:lnTo>
                      <a:lnTo>
                        <a:pt x="88" y="107"/>
                      </a:lnTo>
                      <a:lnTo>
                        <a:pt x="82" y="140"/>
                      </a:lnTo>
                      <a:lnTo>
                        <a:pt x="12" y="176"/>
                      </a:lnTo>
                      <a:lnTo>
                        <a:pt x="0" y="84"/>
                      </a:lnTo>
                      <a:lnTo>
                        <a:pt x="571" y="0"/>
                      </a:lnTo>
                      <a:lnTo>
                        <a:pt x="641" y="204"/>
                      </a:lnTo>
                      <a:lnTo>
                        <a:pt x="736" y="204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094" name=""/>
                <p:cNvSpPr/>
                <p:nvPr/>
              </p:nvSpPr>
              <p:spPr>
                <a:xfrm>
                  <a:off x="5042160" y="2412720"/>
                  <a:ext cx="483120" cy="226800"/>
                </a:xfrm>
                <a:custGeom>
                  <a:avLst/>
                  <a:gdLst/>
                  <a:ahLst/>
                  <a:rect l="l" t="t" r="r" b="b"/>
                  <a:pathLst>
                    <a:path w="751" h="316">
                      <a:moveTo>
                        <a:pt x="736" y="204"/>
                      </a:moveTo>
                      <a:lnTo>
                        <a:pt x="751" y="244"/>
                      </a:lnTo>
                      <a:lnTo>
                        <a:pt x="736" y="244"/>
                      </a:lnTo>
                      <a:lnTo>
                        <a:pt x="736" y="255"/>
                      </a:lnTo>
                      <a:lnTo>
                        <a:pt x="720" y="271"/>
                      </a:lnTo>
                      <a:lnTo>
                        <a:pt x="720" y="296"/>
                      </a:lnTo>
                      <a:lnTo>
                        <a:pt x="641" y="312"/>
                      </a:lnTo>
                      <a:lnTo>
                        <a:pt x="623" y="276"/>
                      </a:lnTo>
                      <a:lnTo>
                        <a:pt x="598" y="276"/>
                      </a:lnTo>
                      <a:lnTo>
                        <a:pt x="567" y="208"/>
                      </a:lnTo>
                      <a:lnTo>
                        <a:pt x="589" y="176"/>
                      </a:lnTo>
                      <a:lnTo>
                        <a:pt x="567" y="176"/>
                      </a:lnTo>
                      <a:lnTo>
                        <a:pt x="537" y="143"/>
                      </a:lnTo>
                      <a:lnTo>
                        <a:pt x="559" y="107"/>
                      </a:lnTo>
                      <a:lnTo>
                        <a:pt x="546" y="104"/>
                      </a:lnTo>
                      <a:lnTo>
                        <a:pt x="541" y="71"/>
                      </a:lnTo>
                      <a:lnTo>
                        <a:pt x="559" y="28"/>
                      </a:lnTo>
                      <a:lnTo>
                        <a:pt x="523" y="35"/>
                      </a:lnTo>
                      <a:lnTo>
                        <a:pt x="515" y="71"/>
                      </a:lnTo>
                      <a:lnTo>
                        <a:pt x="485" y="91"/>
                      </a:lnTo>
                      <a:lnTo>
                        <a:pt x="506" y="120"/>
                      </a:lnTo>
                      <a:lnTo>
                        <a:pt x="501" y="152"/>
                      </a:lnTo>
                      <a:lnTo>
                        <a:pt x="519" y="156"/>
                      </a:lnTo>
                      <a:lnTo>
                        <a:pt x="501" y="188"/>
                      </a:lnTo>
                      <a:lnTo>
                        <a:pt x="515" y="224"/>
                      </a:lnTo>
                      <a:lnTo>
                        <a:pt x="523" y="271"/>
                      </a:lnTo>
                      <a:lnTo>
                        <a:pt x="553" y="292"/>
                      </a:lnTo>
                      <a:lnTo>
                        <a:pt x="541" y="316"/>
                      </a:lnTo>
                      <a:lnTo>
                        <a:pt x="519" y="303"/>
                      </a:lnTo>
                      <a:lnTo>
                        <a:pt x="479" y="307"/>
                      </a:lnTo>
                      <a:lnTo>
                        <a:pt x="470" y="287"/>
                      </a:lnTo>
                      <a:lnTo>
                        <a:pt x="415" y="296"/>
                      </a:lnTo>
                      <a:lnTo>
                        <a:pt x="400" y="248"/>
                      </a:lnTo>
                      <a:lnTo>
                        <a:pt x="406" y="219"/>
                      </a:lnTo>
                      <a:lnTo>
                        <a:pt x="436" y="183"/>
                      </a:lnTo>
                      <a:lnTo>
                        <a:pt x="418" y="159"/>
                      </a:lnTo>
                      <a:lnTo>
                        <a:pt x="339" y="152"/>
                      </a:lnTo>
                      <a:lnTo>
                        <a:pt x="332" y="116"/>
                      </a:lnTo>
                      <a:lnTo>
                        <a:pt x="302" y="120"/>
                      </a:lnTo>
                      <a:lnTo>
                        <a:pt x="287" y="152"/>
                      </a:lnTo>
                      <a:lnTo>
                        <a:pt x="240" y="159"/>
                      </a:lnTo>
                      <a:lnTo>
                        <a:pt x="201" y="127"/>
                      </a:lnTo>
                      <a:lnTo>
                        <a:pt x="192" y="95"/>
                      </a:lnTo>
                      <a:lnTo>
                        <a:pt x="134" y="111"/>
                      </a:lnTo>
                      <a:lnTo>
                        <a:pt x="88" y="107"/>
                      </a:lnTo>
                      <a:lnTo>
                        <a:pt x="82" y="140"/>
                      </a:lnTo>
                      <a:lnTo>
                        <a:pt x="12" y="176"/>
                      </a:lnTo>
                      <a:lnTo>
                        <a:pt x="0" y="84"/>
                      </a:lnTo>
                      <a:lnTo>
                        <a:pt x="571" y="0"/>
                      </a:lnTo>
                      <a:lnTo>
                        <a:pt x="641" y="204"/>
                      </a:lnTo>
                      <a:lnTo>
                        <a:pt x="736" y="204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095" name=""/>
              <p:cNvGrpSpPr/>
              <p:nvPr/>
            </p:nvGrpSpPr>
            <p:grpSpPr>
              <a:xfrm>
                <a:off x="5604120" y="1545120"/>
                <a:ext cx="194400" cy="379800"/>
                <a:chOff x="5604120" y="1545120"/>
                <a:chExt cx="194400" cy="379800"/>
              </a:xfrm>
            </p:grpSpPr>
            <p:sp>
              <p:nvSpPr>
                <p:cNvPr id="6096" name=""/>
                <p:cNvSpPr/>
                <p:nvPr/>
              </p:nvSpPr>
              <p:spPr>
                <a:xfrm>
                  <a:off x="5604120" y="1545120"/>
                  <a:ext cx="194400" cy="379800"/>
                </a:xfrm>
                <a:custGeom>
                  <a:avLst/>
                  <a:gdLst/>
                  <a:ahLst/>
                  <a:rect l="l" t="t" r="r" b="b"/>
                  <a:pathLst>
                    <a:path w="302" h="528">
                      <a:moveTo>
                        <a:pt x="48" y="59"/>
                      </a:moveTo>
                      <a:lnTo>
                        <a:pt x="34" y="32"/>
                      </a:lnTo>
                      <a:lnTo>
                        <a:pt x="48" y="7"/>
                      </a:lnTo>
                      <a:lnTo>
                        <a:pt x="83" y="0"/>
                      </a:lnTo>
                      <a:lnTo>
                        <a:pt x="119" y="16"/>
                      </a:lnTo>
                      <a:lnTo>
                        <a:pt x="171" y="169"/>
                      </a:lnTo>
                      <a:lnTo>
                        <a:pt x="189" y="183"/>
                      </a:lnTo>
                      <a:lnTo>
                        <a:pt x="192" y="235"/>
                      </a:lnTo>
                      <a:lnTo>
                        <a:pt x="201" y="255"/>
                      </a:lnTo>
                      <a:lnTo>
                        <a:pt x="223" y="276"/>
                      </a:lnTo>
                      <a:lnTo>
                        <a:pt x="219" y="348"/>
                      </a:lnTo>
                      <a:lnTo>
                        <a:pt x="250" y="375"/>
                      </a:lnTo>
                      <a:lnTo>
                        <a:pt x="257" y="400"/>
                      </a:lnTo>
                      <a:lnTo>
                        <a:pt x="296" y="400"/>
                      </a:lnTo>
                      <a:lnTo>
                        <a:pt x="302" y="417"/>
                      </a:lnTo>
                      <a:lnTo>
                        <a:pt x="275" y="444"/>
                      </a:lnTo>
                      <a:lnTo>
                        <a:pt x="262" y="467"/>
                      </a:lnTo>
                      <a:lnTo>
                        <a:pt x="226" y="467"/>
                      </a:lnTo>
                      <a:lnTo>
                        <a:pt x="219" y="505"/>
                      </a:lnTo>
                      <a:lnTo>
                        <a:pt x="192" y="505"/>
                      </a:lnTo>
                      <a:lnTo>
                        <a:pt x="57" y="528"/>
                      </a:lnTo>
                      <a:lnTo>
                        <a:pt x="22" y="463"/>
                      </a:lnTo>
                      <a:lnTo>
                        <a:pt x="40" y="391"/>
                      </a:lnTo>
                      <a:lnTo>
                        <a:pt x="0" y="355"/>
                      </a:lnTo>
                      <a:lnTo>
                        <a:pt x="40" y="312"/>
                      </a:lnTo>
                      <a:lnTo>
                        <a:pt x="34" y="280"/>
                      </a:lnTo>
                      <a:lnTo>
                        <a:pt x="18" y="251"/>
                      </a:lnTo>
                      <a:lnTo>
                        <a:pt x="31" y="228"/>
                      </a:lnTo>
                      <a:lnTo>
                        <a:pt x="70" y="215"/>
                      </a:lnTo>
                      <a:lnTo>
                        <a:pt x="70" y="192"/>
                      </a:lnTo>
                      <a:lnTo>
                        <a:pt x="88" y="169"/>
                      </a:lnTo>
                      <a:lnTo>
                        <a:pt x="57" y="152"/>
                      </a:lnTo>
                      <a:lnTo>
                        <a:pt x="57" y="127"/>
                      </a:lnTo>
                      <a:lnTo>
                        <a:pt x="65" y="95"/>
                      </a:lnTo>
                      <a:lnTo>
                        <a:pt x="48" y="59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097" name=""/>
                <p:cNvSpPr/>
                <p:nvPr/>
              </p:nvSpPr>
              <p:spPr>
                <a:xfrm>
                  <a:off x="5604120" y="1545120"/>
                  <a:ext cx="194400" cy="379800"/>
                </a:xfrm>
                <a:custGeom>
                  <a:avLst/>
                  <a:gdLst/>
                  <a:ahLst/>
                  <a:rect l="l" t="t" r="r" b="b"/>
                  <a:pathLst>
                    <a:path w="302" h="528">
                      <a:moveTo>
                        <a:pt x="48" y="59"/>
                      </a:moveTo>
                      <a:lnTo>
                        <a:pt x="34" y="32"/>
                      </a:lnTo>
                      <a:lnTo>
                        <a:pt x="48" y="7"/>
                      </a:lnTo>
                      <a:lnTo>
                        <a:pt x="83" y="0"/>
                      </a:lnTo>
                      <a:lnTo>
                        <a:pt x="119" y="16"/>
                      </a:lnTo>
                      <a:lnTo>
                        <a:pt x="171" y="169"/>
                      </a:lnTo>
                      <a:lnTo>
                        <a:pt x="189" y="183"/>
                      </a:lnTo>
                      <a:lnTo>
                        <a:pt x="192" y="235"/>
                      </a:lnTo>
                      <a:lnTo>
                        <a:pt x="201" y="255"/>
                      </a:lnTo>
                      <a:lnTo>
                        <a:pt x="223" y="276"/>
                      </a:lnTo>
                      <a:lnTo>
                        <a:pt x="219" y="348"/>
                      </a:lnTo>
                      <a:lnTo>
                        <a:pt x="250" y="375"/>
                      </a:lnTo>
                      <a:lnTo>
                        <a:pt x="257" y="400"/>
                      </a:lnTo>
                      <a:lnTo>
                        <a:pt x="296" y="400"/>
                      </a:lnTo>
                      <a:lnTo>
                        <a:pt x="302" y="417"/>
                      </a:lnTo>
                      <a:lnTo>
                        <a:pt x="275" y="444"/>
                      </a:lnTo>
                      <a:lnTo>
                        <a:pt x="262" y="467"/>
                      </a:lnTo>
                      <a:lnTo>
                        <a:pt x="226" y="467"/>
                      </a:lnTo>
                      <a:lnTo>
                        <a:pt x="219" y="505"/>
                      </a:lnTo>
                      <a:lnTo>
                        <a:pt x="192" y="505"/>
                      </a:lnTo>
                      <a:lnTo>
                        <a:pt x="57" y="528"/>
                      </a:lnTo>
                      <a:lnTo>
                        <a:pt x="22" y="463"/>
                      </a:lnTo>
                      <a:lnTo>
                        <a:pt x="40" y="391"/>
                      </a:lnTo>
                      <a:lnTo>
                        <a:pt x="0" y="355"/>
                      </a:lnTo>
                      <a:lnTo>
                        <a:pt x="40" y="312"/>
                      </a:lnTo>
                      <a:lnTo>
                        <a:pt x="34" y="280"/>
                      </a:lnTo>
                      <a:lnTo>
                        <a:pt x="18" y="251"/>
                      </a:lnTo>
                      <a:lnTo>
                        <a:pt x="31" y="228"/>
                      </a:lnTo>
                      <a:lnTo>
                        <a:pt x="70" y="215"/>
                      </a:lnTo>
                      <a:lnTo>
                        <a:pt x="70" y="192"/>
                      </a:lnTo>
                      <a:lnTo>
                        <a:pt x="88" y="169"/>
                      </a:lnTo>
                      <a:lnTo>
                        <a:pt x="57" y="152"/>
                      </a:lnTo>
                      <a:lnTo>
                        <a:pt x="57" y="127"/>
                      </a:lnTo>
                      <a:lnTo>
                        <a:pt x="65" y="95"/>
                      </a:lnTo>
                      <a:lnTo>
                        <a:pt x="48" y="59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098" name=""/>
              <p:cNvGrpSpPr/>
              <p:nvPr/>
            </p:nvGrpSpPr>
            <p:grpSpPr>
              <a:xfrm>
                <a:off x="5681160" y="1195200"/>
                <a:ext cx="373320" cy="637560"/>
                <a:chOff x="5681160" y="1195200"/>
                <a:chExt cx="373320" cy="637560"/>
              </a:xfrm>
            </p:grpSpPr>
            <p:sp>
              <p:nvSpPr>
                <p:cNvPr id="6099" name=""/>
                <p:cNvSpPr/>
                <p:nvPr/>
              </p:nvSpPr>
              <p:spPr>
                <a:xfrm>
                  <a:off x="5681160" y="1195200"/>
                  <a:ext cx="373320" cy="637560"/>
                </a:xfrm>
                <a:custGeom>
                  <a:avLst/>
                  <a:gdLst/>
                  <a:ahLst/>
                  <a:rect l="l" t="t" r="r" b="b"/>
                  <a:pathLst>
                    <a:path w="580" h="886">
                      <a:moveTo>
                        <a:pt x="0" y="494"/>
                      </a:moveTo>
                      <a:lnTo>
                        <a:pt x="43" y="442"/>
                      </a:lnTo>
                      <a:lnTo>
                        <a:pt x="43" y="359"/>
                      </a:lnTo>
                      <a:lnTo>
                        <a:pt x="64" y="310"/>
                      </a:lnTo>
                      <a:lnTo>
                        <a:pt x="61" y="271"/>
                      </a:lnTo>
                      <a:lnTo>
                        <a:pt x="39" y="192"/>
                      </a:lnTo>
                      <a:lnTo>
                        <a:pt x="88" y="64"/>
                      </a:lnTo>
                      <a:lnTo>
                        <a:pt x="100" y="52"/>
                      </a:lnTo>
                      <a:lnTo>
                        <a:pt x="100" y="23"/>
                      </a:lnTo>
                      <a:lnTo>
                        <a:pt x="134" y="12"/>
                      </a:lnTo>
                      <a:lnTo>
                        <a:pt x="161" y="48"/>
                      </a:lnTo>
                      <a:lnTo>
                        <a:pt x="204" y="48"/>
                      </a:lnTo>
                      <a:lnTo>
                        <a:pt x="208" y="39"/>
                      </a:lnTo>
                      <a:lnTo>
                        <a:pt x="239" y="32"/>
                      </a:lnTo>
                      <a:lnTo>
                        <a:pt x="257" y="0"/>
                      </a:lnTo>
                      <a:lnTo>
                        <a:pt x="275" y="23"/>
                      </a:lnTo>
                      <a:lnTo>
                        <a:pt x="275" y="39"/>
                      </a:lnTo>
                      <a:lnTo>
                        <a:pt x="354" y="75"/>
                      </a:lnTo>
                      <a:lnTo>
                        <a:pt x="397" y="264"/>
                      </a:lnTo>
                      <a:lnTo>
                        <a:pt x="431" y="300"/>
                      </a:lnTo>
                      <a:lnTo>
                        <a:pt x="492" y="300"/>
                      </a:lnTo>
                      <a:lnTo>
                        <a:pt x="501" y="314"/>
                      </a:lnTo>
                      <a:lnTo>
                        <a:pt x="497" y="355"/>
                      </a:lnTo>
                      <a:lnTo>
                        <a:pt x="513" y="375"/>
                      </a:lnTo>
                      <a:lnTo>
                        <a:pt x="571" y="386"/>
                      </a:lnTo>
                      <a:lnTo>
                        <a:pt x="580" y="422"/>
                      </a:lnTo>
                      <a:lnTo>
                        <a:pt x="558" y="478"/>
                      </a:lnTo>
                      <a:lnTo>
                        <a:pt x="492" y="535"/>
                      </a:lnTo>
                      <a:lnTo>
                        <a:pt x="436" y="539"/>
                      </a:lnTo>
                      <a:lnTo>
                        <a:pt x="418" y="550"/>
                      </a:lnTo>
                      <a:lnTo>
                        <a:pt x="406" y="582"/>
                      </a:lnTo>
                      <a:lnTo>
                        <a:pt x="391" y="585"/>
                      </a:lnTo>
                      <a:lnTo>
                        <a:pt x="348" y="562"/>
                      </a:lnTo>
                      <a:lnTo>
                        <a:pt x="345" y="591"/>
                      </a:lnTo>
                      <a:lnTo>
                        <a:pt x="357" y="627"/>
                      </a:lnTo>
                      <a:lnTo>
                        <a:pt x="357" y="663"/>
                      </a:lnTo>
                      <a:lnTo>
                        <a:pt x="330" y="670"/>
                      </a:lnTo>
                      <a:lnTo>
                        <a:pt x="248" y="666"/>
                      </a:lnTo>
                      <a:lnTo>
                        <a:pt x="253" y="702"/>
                      </a:lnTo>
                      <a:lnTo>
                        <a:pt x="239" y="729"/>
                      </a:lnTo>
                      <a:lnTo>
                        <a:pt x="213" y="729"/>
                      </a:lnTo>
                      <a:lnTo>
                        <a:pt x="204" y="785"/>
                      </a:lnTo>
                      <a:lnTo>
                        <a:pt x="195" y="814"/>
                      </a:lnTo>
                      <a:lnTo>
                        <a:pt x="179" y="826"/>
                      </a:lnTo>
                      <a:lnTo>
                        <a:pt x="183" y="886"/>
                      </a:lnTo>
                      <a:lnTo>
                        <a:pt x="143" y="886"/>
                      </a:lnTo>
                      <a:lnTo>
                        <a:pt x="131" y="857"/>
                      </a:lnTo>
                      <a:lnTo>
                        <a:pt x="95" y="833"/>
                      </a:lnTo>
                      <a:lnTo>
                        <a:pt x="109" y="771"/>
                      </a:lnTo>
                      <a:lnTo>
                        <a:pt x="79" y="735"/>
                      </a:lnTo>
                      <a:lnTo>
                        <a:pt x="70" y="670"/>
                      </a:lnTo>
                      <a:lnTo>
                        <a:pt x="48" y="634"/>
                      </a:lnTo>
                      <a:lnTo>
                        <a:pt x="0" y="494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100" name=""/>
                <p:cNvSpPr/>
                <p:nvPr/>
              </p:nvSpPr>
              <p:spPr>
                <a:xfrm>
                  <a:off x="5681160" y="1195200"/>
                  <a:ext cx="373320" cy="637560"/>
                </a:xfrm>
                <a:custGeom>
                  <a:avLst/>
                  <a:gdLst/>
                  <a:ahLst/>
                  <a:rect l="l" t="t" r="r" b="b"/>
                  <a:pathLst>
                    <a:path w="580" h="886">
                      <a:moveTo>
                        <a:pt x="0" y="494"/>
                      </a:moveTo>
                      <a:lnTo>
                        <a:pt x="43" y="442"/>
                      </a:lnTo>
                      <a:lnTo>
                        <a:pt x="43" y="359"/>
                      </a:lnTo>
                      <a:lnTo>
                        <a:pt x="64" y="310"/>
                      </a:lnTo>
                      <a:lnTo>
                        <a:pt x="61" y="271"/>
                      </a:lnTo>
                      <a:lnTo>
                        <a:pt x="39" y="192"/>
                      </a:lnTo>
                      <a:lnTo>
                        <a:pt x="88" y="64"/>
                      </a:lnTo>
                      <a:lnTo>
                        <a:pt x="100" y="52"/>
                      </a:lnTo>
                      <a:lnTo>
                        <a:pt x="100" y="23"/>
                      </a:lnTo>
                      <a:lnTo>
                        <a:pt x="134" y="12"/>
                      </a:lnTo>
                      <a:lnTo>
                        <a:pt x="161" y="48"/>
                      </a:lnTo>
                      <a:lnTo>
                        <a:pt x="204" y="48"/>
                      </a:lnTo>
                      <a:lnTo>
                        <a:pt x="208" y="39"/>
                      </a:lnTo>
                      <a:lnTo>
                        <a:pt x="239" y="32"/>
                      </a:lnTo>
                      <a:lnTo>
                        <a:pt x="257" y="0"/>
                      </a:lnTo>
                      <a:lnTo>
                        <a:pt x="275" y="23"/>
                      </a:lnTo>
                      <a:lnTo>
                        <a:pt x="275" y="39"/>
                      </a:lnTo>
                      <a:lnTo>
                        <a:pt x="354" y="75"/>
                      </a:lnTo>
                      <a:lnTo>
                        <a:pt x="397" y="264"/>
                      </a:lnTo>
                      <a:lnTo>
                        <a:pt x="431" y="300"/>
                      </a:lnTo>
                      <a:lnTo>
                        <a:pt x="492" y="300"/>
                      </a:lnTo>
                      <a:lnTo>
                        <a:pt x="501" y="314"/>
                      </a:lnTo>
                      <a:lnTo>
                        <a:pt x="497" y="355"/>
                      </a:lnTo>
                      <a:lnTo>
                        <a:pt x="513" y="375"/>
                      </a:lnTo>
                      <a:lnTo>
                        <a:pt x="571" y="386"/>
                      </a:lnTo>
                      <a:lnTo>
                        <a:pt x="580" y="422"/>
                      </a:lnTo>
                      <a:lnTo>
                        <a:pt x="558" y="478"/>
                      </a:lnTo>
                      <a:lnTo>
                        <a:pt x="492" y="535"/>
                      </a:lnTo>
                      <a:lnTo>
                        <a:pt x="436" y="539"/>
                      </a:lnTo>
                      <a:lnTo>
                        <a:pt x="418" y="550"/>
                      </a:lnTo>
                      <a:lnTo>
                        <a:pt x="406" y="582"/>
                      </a:lnTo>
                      <a:lnTo>
                        <a:pt x="391" y="585"/>
                      </a:lnTo>
                      <a:lnTo>
                        <a:pt x="348" y="562"/>
                      </a:lnTo>
                      <a:lnTo>
                        <a:pt x="345" y="591"/>
                      </a:lnTo>
                      <a:lnTo>
                        <a:pt x="357" y="627"/>
                      </a:lnTo>
                      <a:lnTo>
                        <a:pt x="357" y="663"/>
                      </a:lnTo>
                      <a:lnTo>
                        <a:pt x="330" y="670"/>
                      </a:lnTo>
                      <a:lnTo>
                        <a:pt x="248" y="666"/>
                      </a:lnTo>
                      <a:lnTo>
                        <a:pt x="253" y="702"/>
                      </a:lnTo>
                      <a:lnTo>
                        <a:pt x="239" y="729"/>
                      </a:lnTo>
                      <a:lnTo>
                        <a:pt x="213" y="729"/>
                      </a:lnTo>
                      <a:lnTo>
                        <a:pt x="204" y="785"/>
                      </a:lnTo>
                      <a:lnTo>
                        <a:pt x="195" y="814"/>
                      </a:lnTo>
                      <a:lnTo>
                        <a:pt x="179" y="826"/>
                      </a:lnTo>
                      <a:lnTo>
                        <a:pt x="183" y="886"/>
                      </a:lnTo>
                      <a:lnTo>
                        <a:pt x="143" y="886"/>
                      </a:lnTo>
                      <a:lnTo>
                        <a:pt x="131" y="857"/>
                      </a:lnTo>
                      <a:lnTo>
                        <a:pt x="95" y="833"/>
                      </a:lnTo>
                      <a:lnTo>
                        <a:pt x="109" y="771"/>
                      </a:lnTo>
                      <a:lnTo>
                        <a:pt x="79" y="735"/>
                      </a:lnTo>
                      <a:lnTo>
                        <a:pt x="70" y="670"/>
                      </a:lnTo>
                      <a:lnTo>
                        <a:pt x="48" y="634"/>
                      </a:lnTo>
                      <a:lnTo>
                        <a:pt x="0" y="494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101" name=""/>
              <p:cNvGrpSpPr/>
              <p:nvPr/>
            </p:nvGrpSpPr>
            <p:grpSpPr>
              <a:xfrm>
                <a:off x="5545800" y="1870200"/>
                <a:ext cx="382680" cy="182520"/>
                <a:chOff x="5545800" y="1870200"/>
                <a:chExt cx="382680" cy="182520"/>
              </a:xfrm>
            </p:grpSpPr>
            <p:sp>
              <p:nvSpPr>
                <p:cNvPr id="6102" name=""/>
                <p:cNvSpPr/>
                <p:nvPr/>
              </p:nvSpPr>
              <p:spPr>
                <a:xfrm>
                  <a:off x="5545800" y="1870200"/>
                  <a:ext cx="382680" cy="182520"/>
                </a:xfrm>
                <a:custGeom>
                  <a:avLst/>
                  <a:gdLst/>
                  <a:ahLst/>
                  <a:rect l="l" t="t" r="r" b="b"/>
                  <a:pathLst>
                    <a:path w="595" h="255">
                      <a:moveTo>
                        <a:pt x="27" y="108"/>
                      </a:moveTo>
                      <a:lnTo>
                        <a:pt x="149" y="79"/>
                      </a:lnTo>
                      <a:lnTo>
                        <a:pt x="290" y="52"/>
                      </a:lnTo>
                      <a:lnTo>
                        <a:pt x="320" y="48"/>
                      </a:lnTo>
                      <a:lnTo>
                        <a:pt x="320" y="12"/>
                      </a:lnTo>
                      <a:lnTo>
                        <a:pt x="358" y="19"/>
                      </a:lnTo>
                      <a:lnTo>
                        <a:pt x="367" y="0"/>
                      </a:lnTo>
                      <a:lnTo>
                        <a:pt x="394" y="7"/>
                      </a:lnTo>
                      <a:lnTo>
                        <a:pt x="397" y="72"/>
                      </a:lnTo>
                      <a:lnTo>
                        <a:pt x="406" y="104"/>
                      </a:lnTo>
                      <a:lnTo>
                        <a:pt x="442" y="143"/>
                      </a:lnTo>
                      <a:lnTo>
                        <a:pt x="459" y="176"/>
                      </a:lnTo>
                      <a:lnTo>
                        <a:pt x="503" y="176"/>
                      </a:lnTo>
                      <a:lnTo>
                        <a:pt x="529" y="163"/>
                      </a:lnTo>
                      <a:lnTo>
                        <a:pt x="512" y="143"/>
                      </a:lnTo>
                      <a:lnTo>
                        <a:pt x="512" y="111"/>
                      </a:lnTo>
                      <a:lnTo>
                        <a:pt x="538" y="120"/>
                      </a:lnTo>
                      <a:lnTo>
                        <a:pt x="574" y="131"/>
                      </a:lnTo>
                      <a:lnTo>
                        <a:pt x="586" y="151"/>
                      </a:lnTo>
                      <a:lnTo>
                        <a:pt x="565" y="179"/>
                      </a:lnTo>
                      <a:lnTo>
                        <a:pt x="556" y="206"/>
                      </a:lnTo>
                      <a:lnTo>
                        <a:pt x="595" y="203"/>
                      </a:lnTo>
                      <a:lnTo>
                        <a:pt x="586" y="239"/>
                      </a:lnTo>
                      <a:lnTo>
                        <a:pt x="556" y="255"/>
                      </a:lnTo>
                      <a:lnTo>
                        <a:pt x="550" y="219"/>
                      </a:lnTo>
                      <a:lnTo>
                        <a:pt x="529" y="223"/>
                      </a:lnTo>
                      <a:lnTo>
                        <a:pt x="477" y="226"/>
                      </a:lnTo>
                      <a:lnTo>
                        <a:pt x="455" y="206"/>
                      </a:lnTo>
                      <a:lnTo>
                        <a:pt x="437" y="226"/>
                      </a:lnTo>
                      <a:lnTo>
                        <a:pt x="419" y="239"/>
                      </a:lnTo>
                      <a:lnTo>
                        <a:pt x="397" y="239"/>
                      </a:lnTo>
                      <a:lnTo>
                        <a:pt x="397" y="212"/>
                      </a:lnTo>
                      <a:lnTo>
                        <a:pt x="363" y="206"/>
                      </a:lnTo>
                      <a:lnTo>
                        <a:pt x="354" y="176"/>
                      </a:lnTo>
                      <a:lnTo>
                        <a:pt x="345" y="163"/>
                      </a:lnTo>
                      <a:lnTo>
                        <a:pt x="320" y="176"/>
                      </a:lnTo>
                      <a:lnTo>
                        <a:pt x="263" y="179"/>
                      </a:lnTo>
                      <a:lnTo>
                        <a:pt x="214" y="196"/>
                      </a:lnTo>
                      <a:lnTo>
                        <a:pt x="153" y="206"/>
                      </a:lnTo>
                      <a:lnTo>
                        <a:pt x="123" y="235"/>
                      </a:lnTo>
                      <a:lnTo>
                        <a:pt x="97" y="212"/>
                      </a:lnTo>
                      <a:lnTo>
                        <a:pt x="70" y="239"/>
                      </a:lnTo>
                      <a:lnTo>
                        <a:pt x="31" y="239"/>
                      </a:lnTo>
                      <a:lnTo>
                        <a:pt x="0" y="206"/>
                      </a:lnTo>
                      <a:lnTo>
                        <a:pt x="27" y="108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103" name=""/>
                <p:cNvSpPr/>
                <p:nvPr/>
              </p:nvSpPr>
              <p:spPr>
                <a:xfrm>
                  <a:off x="5545800" y="1870200"/>
                  <a:ext cx="382680" cy="182520"/>
                </a:xfrm>
                <a:custGeom>
                  <a:avLst/>
                  <a:gdLst/>
                  <a:ahLst/>
                  <a:rect l="l" t="t" r="r" b="b"/>
                  <a:pathLst>
                    <a:path w="595" h="255">
                      <a:moveTo>
                        <a:pt x="27" y="108"/>
                      </a:moveTo>
                      <a:lnTo>
                        <a:pt x="149" y="79"/>
                      </a:lnTo>
                      <a:lnTo>
                        <a:pt x="290" y="52"/>
                      </a:lnTo>
                      <a:lnTo>
                        <a:pt x="320" y="48"/>
                      </a:lnTo>
                      <a:lnTo>
                        <a:pt x="320" y="12"/>
                      </a:lnTo>
                      <a:lnTo>
                        <a:pt x="358" y="19"/>
                      </a:lnTo>
                      <a:lnTo>
                        <a:pt x="367" y="0"/>
                      </a:lnTo>
                      <a:lnTo>
                        <a:pt x="394" y="7"/>
                      </a:lnTo>
                      <a:lnTo>
                        <a:pt x="397" y="72"/>
                      </a:lnTo>
                      <a:lnTo>
                        <a:pt x="406" y="104"/>
                      </a:lnTo>
                      <a:lnTo>
                        <a:pt x="442" y="143"/>
                      </a:lnTo>
                      <a:lnTo>
                        <a:pt x="459" y="176"/>
                      </a:lnTo>
                      <a:lnTo>
                        <a:pt x="503" y="176"/>
                      </a:lnTo>
                      <a:lnTo>
                        <a:pt x="529" y="163"/>
                      </a:lnTo>
                      <a:lnTo>
                        <a:pt x="512" y="143"/>
                      </a:lnTo>
                      <a:lnTo>
                        <a:pt x="512" y="111"/>
                      </a:lnTo>
                      <a:lnTo>
                        <a:pt x="538" y="120"/>
                      </a:lnTo>
                      <a:lnTo>
                        <a:pt x="574" y="131"/>
                      </a:lnTo>
                      <a:lnTo>
                        <a:pt x="586" y="151"/>
                      </a:lnTo>
                      <a:lnTo>
                        <a:pt x="565" y="179"/>
                      </a:lnTo>
                      <a:lnTo>
                        <a:pt x="556" y="206"/>
                      </a:lnTo>
                      <a:lnTo>
                        <a:pt x="595" y="203"/>
                      </a:lnTo>
                      <a:lnTo>
                        <a:pt x="586" y="239"/>
                      </a:lnTo>
                      <a:lnTo>
                        <a:pt x="556" y="255"/>
                      </a:lnTo>
                      <a:lnTo>
                        <a:pt x="550" y="219"/>
                      </a:lnTo>
                      <a:lnTo>
                        <a:pt x="529" y="223"/>
                      </a:lnTo>
                      <a:lnTo>
                        <a:pt x="477" y="226"/>
                      </a:lnTo>
                      <a:lnTo>
                        <a:pt x="455" y="206"/>
                      </a:lnTo>
                      <a:lnTo>
                        <a:pt x="437" y="226"/>
                      </a:lnTo>
                      <a:lnTo>
                        <a:pt x="419" y="239"/>
                      </a:lnTo>
                      <a:lnTo>
                        <a:pt x="397" y="239"/>
                      </a:lnTo>
                      <a:lnTo>
                        <a:pt x="397" y="212"/>
                      </a:lnTo>
                      <a:lnTo>
                        <a:pt x="363" y="206"/>
                      </a:lnTo>
                      <a:lnTo>
                        <a:pt x="354" y="176"/>
                      </a:lnTo>
                      <a:lnTo>
                        <a:pt x="345" y="163"/>
                      </a:lnTo>
                      <a:lnTo>
                        <a:pt x="320" y="176"/>
                      </a:lnTo>
                      <a:lnTo>
                        <a:pt x="263" y="179"/>
                      </a:lnTo>
                      <a:lnTo>
                        <a:pt x="214" y="196"/>
                      </a:lnTo>
                      <a:lnTo>
                        <a:pt x="153" y="206"/>
                      </a:lnTo>
                      <a:lnTo>
                        <a:pt x="123" y="235"/>
                      </a:lnTo>
                      <a:lnTo>
                        <a:pt x="97" y="212"/>
                      </a:lnTo>
                      <a:lnTo>
                        <a:pt x="70" y="239"/>
                      </a:lnTo>
                      <a:lnTo>
                        <a:pt x="31" y="239"/>
                      </a:lnTo>
                      <a:lnTo>
                        <a:pt x="0" y="206"/>
                      </a:lnTo>
                      <a:lnTo>
                        <a:pt x="27" y="108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104" name=""/>
              <p:cNvGrpSpPr/>
              <p:nvPr/>
            </p:nvGrpSpPr>
            <p:grpSpPr>
              <a:xfrm>
                <a:off x="5734080" y="1989360"/>
                <a:ext cx="66960" cy="99360"/>
                <a:chOff x="5734080" y="1989360"/>
                <a:chExt cx="66960" cy="99360"/>
              </a:xfrm>
            </p:grpSpPr>
            <p:sp>
              <p:nvSpPr>
                <p:cNvPr id="6105" name=""/>
                <p:cNvSpPr/>
                <p:nvPr/>
              </p:nvSpPr>
              <p:spPr>
                <a:xfrm>
                  <a:off x="5734080" y="1989360"/>
                  <a:ext cx="66960" cy="99360"/>
                </a:xfrm>
                <a:custGeom>
                  <a:avLst/>
                  <a:gdLst/>
                  <a:ahLst/>
                  <a:rect l="l" t="t" r="r" b="b"/>
                  <a:pathLst>
                    <a:path w="104" h="136">
                      <a:moveTo>
                        <a:pt x="43" y="0"/>
                      </a:moveTo>
                      <a:lnTo>
                        <a:pt x="18" y="7"/>
                      </a:lnTo>
                      <a:lnTo>
                        <a:pt x="0" y="12"/>
                      </a:lnTo>
                      <a:lnTo>
                        <a:pt x="4" y="91"/>
                      </a:lnTo>
                      <a:lnTo>
                        <a:pt x="22" y="136"/>
                      </a:lnTo>
                      <a:lnTo>
                        <a:pt x="86" y="120"/>
                      </a:lnTo>
                      <a:lnTo>
                        <a:pt x="104" y="68"/>
                      </a:lnTo>
                      <a:lnTo>
                        <a:pt x="95" y="39"/>
                      </a:lnTo>
                      <a:lnTo>
                        <a:pt x="65" y="39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106" name=""/>
                <p:cNvSpPr/>
                <p:nvPr/>
              </p:nvSpPr>
              <p:spPr>
                <a:xfrm>
                  <a:off x="5734080" y="1989360"/>
                  <a:ext cx="66960" cy="99360"/>
                </a:xfrm>
                <a:custGeom>
                  <a:avLst/>
                  <a:gdLst/>
                  <a:ahLst/>
                  <a:rect l="l" t="t" r="r" b="b"/>
                  <a:pathLst>
                    <a:path w="104" h="136">
                      <a:moveTo>
                        <a:pt x="43" y="0"/>
                      </a:moveTo>
                      <a:lnTo>
                        <a:pt x="18" y="7"/>
                      </a:lnTo>
                      <a:lnTo>
                        <a:pt x="0" y="12"/>
                      </a:lnTo>
                      <a:lnTo>
                        <a:pt x="4" y="91"/>
                      </a:lnTo>
                      <a:lnTo>
                        <a:pt x="22" y="136"/>
                      </a:lnTo>
                      <a:lnTo>
                        <a:pt x="86" y="120"/>
                      </a:lnTo>
                      <a:lnTo>
                        <a:pt x="104" y="68"/>
                      </a:lnTo>
                      <a:lnTo>
                        <a:pt x="95" y="39"/>
                      </a:lnTo>
                      <a:lnTo>
                        <a:pt x="65" y="39"/>
                      </a:lnTo>
                      <a:lnTo>
                        <a:pt x="43" y="0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107" name=""/>
              <p:cNvGrpSpPr/>
              <p:nvPr/>
            </p:nvGrpSpPr>
            <p:grpSpPr>
              <a:xfrm>
                <a:off x="5567760" y="1995480"/>
                <a:ext cx="176400" cy="182520"/>
                <a:chOff x="5567760" y="1995480"/>
                <a:chExt cx="176400" cy="182520"/>
              </a:xfrm>
            </p:grpSpPr>
            <p:sp>
              <p:nvSpPr>
                <p:cNvPr id="6108" name=""/>
                <p:cNvSpPr/>
                <p:nvPr/>
              </p:nvSpPr>
              <p:spPr>
                <a:xfrm>
                  <a:off x="5567760" y="1995480"/>
                  <a:ext cx="176400" cy="182520"/>
                </a:xfrm>
                <a:custGeom>
                  <a:avLst/>
                  <a:gdLst/>
                  <a:ahLst/>
                  <a:rect l="l" t="t" r="r" b="b"/>
                  <a:pathLst>
                    <a:path w="275" h="253">
                      <a:moveTo>
                        <a:pt x="254" y="0"/>
                      </a:moveTo>
                      <a:lnTo>
                        <a:pt x="263" y="81"/>
                      </a:lnTo>
                      <a:lnTo>
                        <a:pt x="275" y="129"/>
                      </a:lnTo>
                      <a:lnTo>
                        <a:pt x="266" y="156"/>
                      </a:lnTo>
                      <a:lnTo>
                        <a:pt x="223" y="169"/>
                      </a:lnTo>
                      <a:lnTo>
                        <a:pt x="171" y="185"/>
                      </a:lnTo>
                      <a:lnTo>
                        <a:pt x="144" y="209"/>
                      </a:lnTo>
                      <a:lnTo>
                        <a:pt x="117" y="241"/>
                      </a:lnTo>
                      <a:lnTo>
                        <a:pt x="74" y="253"/>
                      </a:lnTo>
                      <a:lnTo>
                        <a:pt x="4" y="237"/>
                      </a:lnTo>
                      <a:lnTo>
                        <a:pt x="49" y="217"/>
                      </a:lnTo>
                      <a:lnTo>
                        <a:pt x="22" y="185"/>
                      </a:lnTo>
                      <a:lnTo>
                        <a:pt x="18" y="153"/>
                      </a:lnTo>
                      <a:lnTo>
                        <a:pt x="9" y="117"/>
                      </a:lnTo>
                      <a:lnTo>
                        <a:pt x="0" y="61"/>
                      </a:lnTo>
                      <a:lnTo>
                        <a:pt x="44" y="65"/>
                      </a:lnTo>
                      <a:lnTo>
                        <a:pt x="65" y="40"/>
                      </a:lnTo>
                      <a:lnTo>
                        <a:pt x="92" y="61"/>
                      </a:lnTo>
                      <a:lnTo>
                        <a:pt x="123" y="29"/>
                      </a:lnTo>
                      <a:lnTo>
                        <a:pt x="254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109" name=""/>
                <p:cNvSpPr/>
                <p:nvPr/>
              </p:nvSpPr>
              <p:spPr>
                <a:xfrm>
                  <a:off x="5567760" y="1995480"/>
                  <a:ext cx="176400" cy="182520"/>
                </a:xfrm>
                <a:custGeom>
                  <a:avLst/>
                  <a:gdLst/>
                  <a:ahLst/>
                  <a:rect l="l" t="t" r="r" b="b"/>
                  <a:pathLst>
                    <a:path w="275" h="253">
                      <a:moveTo>
                        <a:pt x="254" y="0"/>
                      </a:moveTo>
                      <a:lnTo>
                        <a:pt x="263" y="81"/>
                      </a:lnTo>
                      <a:lnTo>
                        <a:pt x="275" y="129"/>
                      </a:lnTo>
                      <a:lnTo>
                        <a:pt x="266" y="156"/>
                      </a:lnTo>
                      <a:lnTo>
                        <a:pt x="223" y="169"/>
                      </a:lnTo>
                      <a:lnTo>
                        <a:pt x="171" y="185"/>
                      </a:lnTo>
                      <a:lnTo>
                        <a:pt x="144" y="209"/>
                      </a:lnTo>
                      <a:lnTo>
                        <a:pt x="117" y="241"/>
                      </a:lnTo>
                      <a:lnTo>
                        <a:pt x="74" y="253"/>
                      </a:lnTo>
                      <a:lnTo>
                        <a:pt x="4" y="237"/>
                      </a:lnTo>
                      <a:lnTo>
                        <a:pt x="49" y="217"/>
                      </a:lnTo>
                      <a:lnTo>
                        <a:pt x="22" y="185"/>
                      </a:lnTo>
                      <a:lnTo>
                        <a:pt x="18" y="153"/>
                      </a:lnTo>
                      <a:lnTo>
                        <a:pt x="9" y="117"/>
                      </a:lnTo>
                      <a:lnTo>
                        <a:pt x="0" y="61"/>
                      </a:lnTo>
                      <a:lnTo>
                        <a:pt x="44" y="65"/>
                      </a:lnTo>
                      <a:lnTo>
                        <a:pt x="65" y="40"/>
                      </a:lnTo>
                      <a:lnTo>
                        <a:pt x="92" y="61"/>
                      </a:lnTo>
                      <a:lnTo>
                        <a:pt x="123" y="29"/>
                      </a:lnTo>
                      <a:lnTo>
                        <a:pt x="254" y="0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110" name=""/>
              <p:cNvGrpSpPr/>
              <p:nvPr/>
            </p:nvGrpSpPr>
            <p:grpSpPr>
              <a:xfrm>
                <a:off x="5602320" y="2126160"/>
                <a:ext cx="131400" cy="96480"/>
                <a:chOff x="5602320" y="2126160"/>
                <a:chExt cx="131400" cy="96480"/>
              </a:xfrm>
            </p:grpSpPr>
            <p:sp>
              <p:nvSpPr>
                <p:cNvPr id="6111" name=""/>
                <p:cNvSpPr/>
                <p:nvPr/>
              </p:nvSpPr>
              <p:spPr>
                <a:xfrm>
                  <a:off x="5602320" y="2126160"/>
                  <a:ext cx="131400" cy="96480"/>
                </a:xfrm>
                <a:custGeom>
                  <a:avLst/>
                  <a:gdLst/>
                  <a:ahLst/>
                  <a:rect l="l" t="t" r="r" b="b"/>
                  <a:pathLst>
                    <a:path w="205" h="134">
                      <a:moveTo>
                        <a:pt x="79" y="32"/>
                      </a:moveTo>
                      <a:lnTo>
                        <a:pt x="123" y="32"/>
                      </a:lnTo>
                      <a:lnTo>
                        <a:pt x="144" y="27"/>
                      </a:lnTo>
                      <a:lnTo>
                        <a:pt x="169" y="3"/>
                      </a:lnTo>
                      <a:lnTo>
                        <a:pt x="205" y="0"/>
                      </a:lnTo>
                      <a:lnTo>
                        <a:pt x="196" y="32"/>
                      </a:lnTo>
                      <a:lnTo>
                        <a:pt x="166" y="52"/>
                      </a:lnTo>
                      <a:lnTo>
                        <a:pt x="148" y="75"/>
                      </a:lnTo>
                      <a:lnTo>
                        <a:pt x="153" y="102"/>
                      </a:lnTo>
                      <a:lnTo>
                        <a:pt x="126" y="98"/>
                      </a:lnTo>
                      <a:lnTo>
                        <a:pt x="83" y="118"/>
                      </a:lnTo>
                      <a:lnTo>
                        <a:pt x="18" y="134"/>
                      </a:lnTo>
                      <a:lnTo>
                        <a:pt x="0" y="66"/>
                      </a:lnTo>
                      <a:lnTo>
                        <a:pt x="61" y="62"/>
                      </a:lnTo>
                      <a:lnTo>
                        <a:pt x="79" y="32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112" name=""/>
                <p:cNvSpPr/>
                <p:nvPr/>
              </p:nvSpPr>
              <p:spPr>
                <a:xfrm>
                  <a:off x="5602320" y="2126160"/>
                  <a:ext cx="131400" cy="96480"/>
                </a:xfrm>
                <a:custGeom>
                  <a:avLst/>
                  <a:gdLst/>
                  <a:ahLst/>
                  <a:rect l="l" t="t" r="r" b="b"/>
                  <a:pathLst>
                    <a:path w="205" h="134">
                      <a:moveTo>
                        <a:pt x="79" y="32"/>
                      </a:moveTo>
                      <a:lnTo>
                        <a:pt x="123" y="32"/>
                      </a:lnTo>
                      <a:lnTo>
                        <a:pt x="144" y="27"/>
                      </a:lnTo>
                      <a:lnTo>
                        <a:pt x="169" y="3"/>
                      </a:lnTo>
                      <a:lnTo>
                        <a:pt x="205" y="0"/>
                      </a:lnTo>
                      <a:lnTo>
                        <a:pt x="196" y="32"/>
                      </a:lnTo>
                      <a:lnTo>
                        <a:pt x="166" y="52"/>
                      </a:lnTo>
                      <a:lnTo>
                        <a:pt x="148" y="75"/>
                      </a:lnTo>
                      <a:lnTo>
                        <a:pt x="153" y="102"/>
                      </a:lnTo>
                      <a:lnTo>
                        <a:pt x="126" y="98"/>
                      </a:lnTo>
                      <a:lnTo>
                        <a:pt x="83" y="118"/>
                      </a:lnTo>
                      <a:lnTo>
                        <a:pt x="18" y="134"/>
                      </a:lnTo>
                      <a:lnTo>
                        <a:pt x="0" y="66"/>
                      </a:lnTo>
                      <a:lnTo>
                        <a:pt x="61" y="62"/>
                      </a:lnTo>
                      <a:lnTo>
                        <a:pt x="79" y="32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113" name=""/>
              <p:cNvGrpSpPr/>
              <p:nvPr/>
            </p:nvGrpSpPr>
            <p:grpSpPr>
              <a:xfrm>
                <a:off x="5838120" y="2052720"/>
                <a:ext cx="37080" cy="21240"/>
                <a:chOff x="5838120" y="2052720"/>
                <a:chExt cx="37080" cy="21240"/>
              </a:xfrm>
            </p:grpSpPr>
            <p:sp>
              <p:nvSpPr>
                <p:cNvPr id="6114" name=""/>
                <p:cNvSpPr/>
                <p:nvPr/>
              </p:nvSpPr>
              <p:spPr>
                <a:xfrm>
                  <a:off x="5838120" y="2052720"/>
                  <a:ext cx="37080" cy="21240"/>
                </a:xfrm>
                <a:custGeom>
                  <a:avLst/>
                  <a:gdLst/>
                  <a:ahLst/>
                  <a:rect l="l" t="t" r="r" b="b"/>
                  <a:pathLst>
                    <a:path w="57" h="29">
                      <a:moveTo>
                        <a:pt x="4" y="0"/>
                      </a:moveTo>
                      <a:lnTo>
                        <a:pt x="57" y="3"/>
                      </a:lnTo>
                      <a:lnTo>
                        <a:pt x="48" y="16"/>
                      </a:lnTo>
                      <a:lnTo>
                        <a:pt x="0" y="29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560" bIns="-2556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115" name=""/>
                <p:cNvSpPr/>
                <p:nvPr/>
              </p:nvSpPr>
              <p:spPr>
                <a:xfrm>
                  <a:off x="5838120" y="2052720"/>
                  <a:ext cx="37080" cy="21240"/>
                </a:xfrm>
                <a:custGeom>
                  <a:avLst/>
                  <a:gdLst/>
                  <a:ahLst/>
                  <a:rect l="l" t="t" r="r" b="b"/>
                  <a:pathLst>
                    <a:path w="57" h="29">
                      <a:moveTo>
                        <a:pt x="4" y="0"/>
                      </a:moveTo>
                      <a:lnTo>
                        <a:pt x="57" y="3"/>
                      </a:lnTo>
                      <a:lnTo>
                        <a:pt x="48" y="16"/>
                      </a:lnTo>
                      <a:lnTo>
                        <a:pt x="0" y="29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560" bIns="-2556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116" name=""/>
              <p:cNvGrpSpPr/>
              <p:nvPr/>
            </p:nvGrpSpPr>
            <p:grpSpPr>
              <a:xfrm>
                <a:off x="4691880" y="2495880"/>
                <a:ext cx="810000" cy="474840"/>
                <a:chOff x="4691880" y="2495880"/>
                <a:chExt cx="810000" cy="474840"/>
              </a:xfrm>
            </p:grpSpPr>
            <p:sp>
              <p:nvSpPr>
                <p:cNvPr id="6117" name=""/>
                <p:cNvSpPr/>
                <p:nvPr/>
              </p:nvSpPr>
              <p:spPr>
                <a:xfrm>
                  <a:off x="4691880" y="2495880"/>
                  <a:ext cx="810000" cy="474840"/>
                </a:xfrm>
                <a:custGeom>
                  <a:avLst/>
                  <a:gdLst/>
                  <a:ahLst/>
                  <a:rect l="l" t="t" r="r" b="b"/>
                  <a:pathLst>
                    <a:path w="1258" h="659">
                      <a:moveTo>
                        <a:pt x="0" y="659"/>
                      </a:moveTo>
                      <a:lnTo>
                        <a:pt x="9" y="639"/>
                      </a:lnTo>
                      <a:lnTo>
                        <a:pt x="31" y="643"/>
                      </a:lnTo>
                      <a:lnTo>
                        <a:pt x="34" y="611"/>
                      </a:lnTo>
                      <a:lnTo>
                        <a:pt x="74" y="623"/>
                      </a:lnTo>
                      <a:lnTo>
                        <a:pt x="74" y="600"/>
                      </a:lnTo>
                      <a:lnTo>
                        <a:pt x="113" y="578"/>
                      </a:lnTo>
                      <a:lnTo>
                        <a:pt x="113" y="539"/>
                      </a:lnTo>
                      <a:lnTo>
                        <a:pt x="144" y="519"/>
                      </a:lnTo>
                      <a:lnTo>
                        <a:pt x="162" y="523"/>
                      </a:lnTo>
                      <a:lnTo>
                        <a:pt x="180" y="512"/>
                      </a:lnTo>
                      <a:lnTo>
                        <a:pt x="201" y="506"/>
                      </a:lnTo>
                      <a:lnTo>
                        <a:pt x="205" y="463"/>
                      </a:lnTo>
                      <a:lnTo>
                        <a:pt x="248" y="483"/>
                      </a:lnTo>
                      <a:lnTo>
                        <a:pt x="257" y="512"/>
                      </a:lnTo>
                      <a:lnTo>
                        <a:pt x="311" y="499"/>
                      </a:lnTo>
                      <a:lnTo>
                        <a:pt x="311" y="483"/>
                      </a:lnTo>
                      <a:lnTo>
                        <a:pt x="342" y="483"/>
                      </a:lnTo>
                      <a:lnTo>
                        <a:pt x="385" y="487"/>
                      </a:lnTo>
                      <a:lnTo>
                        <a:pt x="385" y="470"/>
                      </a:lnTo>
                      <a:lnTo>
                        <a:pt x="415" y="467"/>
                      </a:lnTo>
                      <a:lnTo>
                        <a:pt x="428" y="434"/>
                      </a:lnTo>
                      <a:lnTo>
                        <a:pt x="476" y="440"/>
                      </a:lnTo>
                      <a:lnTo>
                        <a:pt x="480" y="399"/>
                      </a:lnTo>
                      <a:lnTo>
                        <a:pt x="498" y="382"/>
                      </a:lnTo>
                      <a:lnTo>
                        <a:pt x="511" y="343"/>
                      </a:lnTo>
                      <a:lnTo>
                        <a:pt x="532" y="319"/>
                      </a:lnTo>
                      <a:lnTo>
                        <a:pt x="525" y="280"/>
                      </a:lnTo>
                      <a:lnTo>
                        <a:pt x="550" y="251"/>
                      </a:lnTo>
                      <a:lnTo>
                        <a:pt x="563" y="208"/>
                      </a:lnTo>
                      <a:lnTo>
                        <a:pt x="602" y="208"/>
                      </a:lnTo>
                      <a:lnTo>
                        <a:pt x="617" y="224"/>
                      </a:lnTo>
                      <a:lnTo>
                        <a:pt x="654" y="156"/>
                      </a:lnTo>
                      <a:lnTo>
                        <a:pt x="703" y="151"/>
                      </a:lnTo>
                      <a:lnTo>
                        <a:pt x="712" y="124"/>
                      </a:lnTo>
                      <a:lnTo>
                        <a:pt x="699" y="100"/>
                      </a:lnTo>
                      <a:lnTo>
                        <a:pt x="742" y="91"/>
                      </a:lnTo>
                      <a:lnTo>
                        <a:pt x="733" y="48"/>
                      </a:lnTo>
                      <a:lnTo>
                        <a:pt x="730" y="7"/>
                      </a:lnTo>
                      <a:lnTo>
                        <a:pt x="785" y="43"/>
                      </a:lnTo>
                      <a:lnTo>
                        <a:pt x="839" y="35"/>
                      </a:lnTo>
                      <a:lnTo>
                        <a:pt x="847" y="3"/>
                      </a:lnTo>
                      <a:lnTo>
                        <a:pt x="877" y="0"/>
                      </a:lnTo>
                      <a:lnTo>
                        <a:pt x="886" y="35"/>
                      </a:lnTo>
                      <a:lnTo>
                        <a:pt x="974" y="43"/>
                      </a:lnTo>
                      <a:lnTo>
                        <a:pt x="978" y="75"/>
                      </a:lnTo>
                      <a:lnTo>
                        <a:pt x="944" y="95"/>
                      </a:lnTo>
                      <a:lnTo>
                        <a:pt x="956" y="179"/>
                      </a:lnTo>
                      <a:lnTo>
                        <a:pt x="1023" y="179"/>
                      </a:lnTo>
                      <a:lnTo>
                        <a:pt x="1048" y="203"/>
                      </a:lnTo>
                      <a:lnTo>
                        <a:pt x="1084" y="224"/>
                      </a:lnTo>
                      <a:lnTo>
                        <a:pt x="1121" y="215"/>
                      </a:lnTo>
                      <a:lnTo>
                        <a:pt x="1139" y="244"/>
                      </a:lnTo>
                      <a:lnTo>
                        <a:pt x="1121" y="264"/>
                      </a:lnTo>
                      <a:lnTo>
                        <a:pt x="1127" y="310"/>
                      </a:lnTo>
                      <a:lnTo>
                        <a:pt x="1121" y="343"/>
                      </a:lnTo>
                      <a:lnTo>
                        <a:pt x="1139" y="379"/>
                      </a:lnTo>
                      <a:lnTo>
                        <a:pt x="1139" y="408"/>
                      </a:lnTo>
                      <a:lnTo>
                        <a:pt x="1213" y="408"/>
                      </a:lnTo>
                      <a:lnTo>
                        <a:pt x="1258" y="470"/>
                      </a:lnTo>
                      <a:lnTo>
                        <a:pt x="1084" y="506"/>
                      </a:lnTo>
                      <a:lnTo>
                        <a:pt x="830" y="551"/>
                      </a:lnTo>
                      <a:lnTo>
                        <a:pt x="507" y="591"/>
                      </a:lnTo>
                      <a:lnTo>
                        <a:pt x="0" y="659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118" name=""/>
                <p:cNvSpPr/>
                <p:nvPr/>
              </p:nvSpPr>
              <p:spPr>
                <a:xfrm>
                  <a:off x="4691880" y="2495880"/>
                  <a:ext cx="810000" cy="474840"/>
                </a:xfrm>
                <a:custGeom>
                  <a:avLst/>
                  <a:gdLst/>
                  <a:ahLst/>
                  <a:rect l="l" t="t" r="r" b="b"/>
                  <a:pathLst>
                    <a:path w="1258" h="659">
                      <a:moveTo>
                        <a:pt x="0" y="659"/>
                      </a:moveTo>
                      <a:lnTo>
                        <a:pt x="9" y="639"/>
                      </a:lnTo>
                      <a:lnTo>
                        <a:pt x="31" y="643"/>
                      </a:lnTo>
                      <a:lnTo>
                        <a:pt x="34" y="611"/>
                      </a:lnTo>
                      <a:lnTo>
                        <a:pt x="74" y="623"/>
                      </a:lnTo>
                      <a:lnTo>
                        <a:pt x="74" y="600"/>
                      </a:lnTo>
                      <a:lnTo>
                        <a:pt x="113" y="578"/>
                      </a:lnTo>
                      <a:lnTo>
                        <a:pt x="113" y="539"/>
                      </a:lnTo>
                      <a:lnTo>
                        <a:pt x="144" y="519"/>
                      </a:lnTo>
                      <a:lnTo>
                        <a:pt x="162" y="523"/>
                      </a:lnTo>
                      <a:lnTo>
                        <a:pt x="180" y="512"/>
                      </a:lnTo>
                      <a:lnTo>
                        <a:pt x="201" y="506"/>
                      </a:lnTo>
                      <a:lnTo>
                        <a:pt x="205" y="463"/>
                      </a:lnTo>
                      <a:lnTo>
                        <a:pt x="248" y="483"/>
                      </a:lnTo>
                      <a:lnTo>
                        <a:pt x="257" y="512"/>
                      </a:lnTo>
                      <a:lnTo>
                        <a:pt x="311" y="499"/>
                      </a:lnTo>
                      <a:lnTo>
                        <a:pt x="311" y="483"/>
                      </a:lnTo>
                      <a:lnTo>
                        <a:pt x="342" y="483"/>
                      </a:lnTo>
                      <a:lnTo>
                        <a:pt x="385" y="487"/>
                      </a:lnTo>
                      <a:lnTo>
                        <a:pt x="385" y="470"/>
                      </a:lnTo>
                      <a:lnTo>
                        <a:pt x="415" y="467"/>
                      </a:lnTo>
                      <a:lnTo>
                        <a:pt x="428" y="434"/>
                      </a:lnTo>
                      <a:lnTo>
                        <a:pt x="476" y="440"/>
                      </a:lnTo>
                      <a:lnTo>
                        <a:pt x="480" y="399"/>
                      </a:lnTo>
                      <a:lnTo>
                        <a:pt x="498" y="382"/>
                      </a:lnTo>
                      <a:lnTo>
                        <a:pt x="511" y="343"/>
                      </a:lnTo>
                      <a:lnTo>
                        <a:pt x="532" y="319"/>
                      </a:lnTo>
                      <a:lnTo>
                        <a:pt x="525" y="280"/>
                      </a:lnTo>
                      <a:lnTo>
                        <a:pt x="550" y="251"/>
                      </a:lnTo>
                      <a:lnTo>
                        <a:pt x="563" y="208"/>
                      </a:lnTo>
                      <a:lnTo>
                        <a:pt x="602" y="208"/>
                      </a:lnTo>
                      <a:lnTo>
                        <a:pt x="617" y="224"/>
                      </a:lnTo>
                      <a:lnTo>
                        <a:pt x="654" y="156"/>
                      </a:lnTo>
                      <a:lnTo>
                        <a:pt x="703" y="151"/>
                      </a:lnTo>
                      <a:lnTo>
                        <a:pt x="712" y="124"/>
                      </a:lnTo>
                      <a:lnTo>
                        <a:pt x="699" y="100"/>
                      </a:lnTo>
                      <a:lnTo>
                        <a:pt x="742" y="91"/>
                      </a:lnTo>
                      <a:lnTo>
                        <a:pt x="733" y="48"/>
                      </a:lnTo>
                      <a:lnTo>
                        <a:pt x="730" y="7"/>
                      </a:lnTo>
                      <a:lnTo>
                        <a:pt x="785" y="43"/>
                      </a:lnTo>
                      <a:lnTo>
                        <a:pt x="839" y="35"/>
                      </a:lnTo>
                      <a:lnTo>
                        <a:pt x="847" y="3"/>
                      </a:lnTo>
                      <a:lnTo>
                        <a:pt x="877" y="0"/>
                      </a:lnTo>
                      <a:lnTo>
                        <a:pt x="886" y="35"/>
                      </a:lnTo>
                      <a:lnTo>
                        <a:pt x="974" y="43"/>
                      </a:lnTo>
                      <a:lnTo>
                        <a:pt x="978" y="75"/>
                      </a:lnTo>
                      <a:lnTo>
                        <a:pt x="944" y="95"/>
                      </a:lnTo>
                      <a:lnTo>
                        <a:pt x="956" y="179"/>
                      </a:lnTo>
                      <a:lnTo>
                        <a:pt x="1023" y="179"/>
                      </a:lnTo>
                      <a:lnTo>
                        <a:pt x="1048" y="203"/>
                      </a:lnTo>
                      <a:lnTo>
                        <a:pt x="1084" y="224"/>
                      </a:lnTo>
                      <a:lnTo>
                        <a:pt x="1121" y="215"/>
                      </a:lnTo>
                      <a:lnTo>
                        <a:pt x="1139" y="244"/>
                      </a:lnTo>
                      <a:lnTo>
                        <a:pt x="1121" y="264"/>
                      </a:lnTo>
                      <a:lnTo>
                        <a:pt x="1127" y="310"/>
                      </a:lnTo>
                      <a:lnTo>
                        <a:pt x="1121" y="343"/>
                      </a:lnTo>
                      <a:lnTo>
                        <a:pt x="1139" y="379"/>
                      </a:lnTo>
                      <a:lnTo>
                        <a:pt x="1139" y="408"/>
                      </a:lnTo>
                      <a:lnTo>
                        <a:pt x="1213" y="408"/>
                      </a:lnTo>
                      <a:lnTo>
                        <a:pt x="1258" y="470"/>
                      </a:lnTo>
                      <a:lnTo>
                        <a:pt x="1084" y="506"/>
                      </a:lnTo>
                      <a:lnTo>
                        <a:pt x="830" y="551"/>
                      </a:lnTo>
                      <a:lnTo>
                        <a:pt x="507" y="591"/>
                      </a:lnTo>
                      <a:lnTo>
                        <a:pt x="0" y="659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119" name=""/>
              <p:cNvGrpSpPr/>
              <p:nvPr/>
            </p:nvGrpSpPr>
            <p:grpSpPr>
              <a:xfrm>
                <a:off x="4640040" y="2831400"/>
                <a:ext cx="896760" cy="415440"/>
                <a:chOff x="4640040" y="2831400"/>
                <a:chExt cx="896760" cy="415440"/>
              </a:xfrm>
            </p:grpSpPr>
            <p:sp>
              <p:nvSpPr>
                <p:cNvPr id="6120" name=""/>
                <p:cNvSpPr/>
                <p:nvPr/>
              </p:nvSpPr>
              <p:spPr>
                <a:xfrm>
                  <a:off x="4640040" y="2831400"/>
                  <a:ext cx="896760" cy="415440"/>
                </a:xfrm>
                <a:custGeom>
                  <a:avLst/>
                  <a:gdLst/>
                  <a:ahLst/>
                  <a:rect l="l" t="t" r="r" b="b"/>
                  <a:pathLst>
                    <a:path w="1393" h="577">
                      <a:moveTo>
                        <a:pt x="394" y="147"/>
                      </a:moveTo>
                      <a:lnTo>
                        <a:pt x="388" y="212"/>
                      </a:lnTo>
                      <a:lnTo>
                        <a:pt x="349" y="212"/>
                      </a:lnTo>
                      <a:lnTo>
                        <a:pt x="358" y="264"/>
                      </a:lnTo>
                      <a:lnTo>
                        <a:pt x="315" y="264"/>
                      </a:lnTo>
                      <a:lnTo>
                        <a:pt x="297" y="280"/>
                      </a:lnTo>
                      <a:lnTo>
                        <a:pt x="262" y="296"/>
                      </a:lnTo>
                      <a:lnTo>
                        <a:pt x="236" y="296"/>
                      </a:lnTo>
                      <a:lnTo>
                        <a:pt x="223" y="339"/>
                      </a:lnTo>
                      <a:lnTo>
                        <a:pt x="162" y="348"/>
                      </a:lnTo>
                      <a:lnTo>
                        <a:pt x="153" y="375"/>
                      </a:lnTo>
                      <a:lnTo>
                        <a:pt x="113" y="397"/>
                      </a:lnTo>
                      <a:lnTo>
                        <a:pt x="83" y="413"/>
                      </a:lnTo>
                      <a:lnTo>
                        <a:pt x="43" y="420"/>
                      </a:lnTo>
                      <a:lnTo>
                        <a:pt x="40" y="433"/>
                      </a:lnTo>
                      <a:lnTo>
                        <a:pt x="52" y="453"/>
                      </a:lnTo>
                      <a:lnTo>
                        <a:pt x="9" y="489"/>
                      </a:lnTo>
                      <a:lnTo>
                        <a:pt x="0" y="516"/>
                      </a:lnTo>
                      <a:lnTo>
                        <a:pt x="92" y="508"/>
                      </a:lnTo>
                      <a:lnTo>
                        <a:pt x="180" y="496"/>
                      </a:lnTo>
                      <a:lnTo>
                        <a:pt x="205" y="496"/>
                      </a:lnTo>
                      <a:lnTo>
                        <a:pt x="245" y="505"/>
                      </a:lnTo>
                      <a:lnTo>
                        <a:pt x="306" y="428"/>
                      </a:lnTo>
                      <a:lnTo>
                        <a:pt x="397" y="433"/>
                      </a:lnTo>
                      <a:lnTo>
                        <a:pt x="424" y="413"/>
                      </a:lnTo>
                      <a:lnTo>
                        <a:pt x="581" y="413"/>
                      </a:lnTo>
                      <a:lnTo>
                        <a:pt x="607" y="444"/>
                      </a:lnTo>
                      <a:lnTo>
                        <a:pt x="798" y="444"/>
                      </a:lnTo>
                      <a:lnTo>
                        <a:pt x="1005" y="577"/>
                      </a:lnTo>
                      <a:lnTo>
                        <a:pt x="1008" y="564"/>
                      </a:lnTo>
                      <a:lnTo>
                        <a:pt x="1021" y="564"/>
                      </a:lnTo>
                      <a:lnTo>
                        <a:pt x="1030" y="577"/>
                      </a:lnTo>
                      <a:lnTo>
                        <a:pt x="1103" y="573"/>
                      </a:lnTo>
                      <a:lnTo>
                        <a:pt x="1118" y="541"/>
                      </a:lnTo>
                      <a:lnTo>
                        <a:pt x="1121" y="472"/>
                      </a:lnTo>
                      <a:lnTo>
                        <a:pt x="1165" y="437"/>
                      </a:lnTo>
                      <a:lnTo>
                        <a:pt x="1191" y="413"/>
                      </a:lnTo>
                      <a:lnTo>
                        <a:pt x="1200" y="392"/>
                      </a:lnTo>
                      <a:lnTo>
                        <a:pt x="1218" y="397"/>
                      </a:lnTo>
                      <a:lnTo>
                        <a:pt x="1253" y="365"/>
                      </a:lnTo>
                      <a:lnTo>
                        <a:pt x="1317" y="352"/>
                      </a:lnTo>
                      <a:lnTo>
                        <a:pt x="1323" y="323"/>
                      </a:lnTo>
                      <a:lnTo>
                        <a:pt x="1366" y="293"/>
                      </a:lnTo>
                      <a:lnTo>
                        <a:pt x="1274" y="296"/>
                      </a:lnTo>
                      <a:lnTo>
                        <a:pt x="1280" y="277"/>
                      </a:lnTo>
                      <a:lnTo>
                        <a:pt x="1265" y="235"/>
                      </a:lnTo>
                      <a:lnTo>
                        <a:pt x="1301" y="232"/>
                      </a:lnTo>
                      <a:lnTo>
                        <a:pt x="1341" y="212"/>
                      </a:lnTo>
                      <a:lnTo>
                        <a:pt x="1366" y="212"/>
                      </a:lnTo>
                      <a:lnTo>
                        <a:pt x="1375" y="176"/>
                      </a:lnTo>
                      <a:lnTo>
                        <a:pt x="1393" y="160"/>
                      </a:lnTo>
                      <a:lnTo>
                        <a:pt x="1384" y="100"/>
                      </a:lnTo>
                      <a:lnTo>
                        <a:pt x="1362" y="117"/>
                      </a:lnTo>
                      <a:lnTo>
                        <a:pt x="1249" y="127"/>
                      </a:lnTo>
                      <a:lnTo>
                        <a:pt x="1231" y="117"/>
                      </a:lnTo>
                      <a:lnTo>
                        <a:pt x="1296" y="65"/>
                      </a:lnTo>
                      <a:lnTo>
                        <a:pt x="1323" y="68"/>
                      </a:lnTo>
                      <a:lnTo>
                        <a:pt x="1357" y="75"/>
                      </a:lnTo>
                      <a:lnTo>
                        <a:pt x="1384" y="65"/>
                      </a:lnTo>
                      <a:lnTo>
                        <a:pt x="1335" y="0"/>
                      </a:lnTo>
                      <a:lnTo>
                        <a:pt x="1161" y="39"/>
                      </a:lnTo>
                      <a:lnTo>
                        <a:pt x="721" y="108"/>
                      </a:lnTo>
                      <a:lnTo>
                        <a:pt x="394" y="147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121" name=""/>
                <p:cNvSpPr/>
                <p:nvPr/>
              </p:nvSpPr>
              <p:spPr>
                <a:xfrm>
                  <a:off x="4640040" y="2831400"/>
                  <a:ext cx="896760" cy="415440"/>
                </a:xfrm>
                <a:custGeom>
                  <a:avLst/>
                  <a:gdLst/>
                  <a:ahLst/>
                  <a:rect l="l" t="t" r="r" b="b"/>
                  <a:pathLst>
                    <a:path w="1393" h="577">
                      <a:moveTo>
                        <a:pt x="394" y="147"/>
                      </a:moveTo>
                      <a:lnTo>
                        <a:pt x="388" y="212"/>
                      </a:lnTo>
                      <a:lnTo>
                        <a:pt x="349" y="212"/>
                      </a:lnTo>
                      <a:lnTo>
                        <a:pt x="358" y="264"/>
                      </a:lnTo>
                      <a:lnTo>
                        <a:pt x="315" y="264"/>
                      </a:lnTo>
                      <a:lnTo>
                        <a:pt x="297" y="280"/>
                      </a:lnTo>
                      <a:lnTo>
                        <a:pt x="262" y="296"/>
                      </a:lnTo>
                      <a:lnTo>
                        <a:pt x="236" y="296"/>
                      </a:lnTo>
                      <a:lnTo>
                        <a:pt x="223" y="339"/>
                      </a:lnTo>
                      <a:lnTo>
                        <a:pt x="162" y="348"/>
                      </a:lnTo>
                      <a:lnTo>
                        <a:pt x="153" y="375"/>
                      </a:lnTo>
                      <a:lnTo>
                        <a:pt x="113" y="397"/>
                      </a:lnTo>
                      <a:lnTo>
                        <a:pt x="83" y="413"/>
                      </a:lnTo>
                      <a:lnTo>
                        <a:pt x="43" y="420"/>
                      </a:lnTo>
                      <a:lnTo>
                        <a:pt x="40" y="433"/>
                      </a:lnTo>
                      <a:lnTo>
                        <a:pt x="52" y="453"/>
                      </a:lnTo>
                      <a:lnTo>
                        <a:pt x="9" y="489"/>
                      </a:lnTo>
                      <a:lnTo>
                        <a:pt x="0" y="516"/>
                      </a:lnTo>
                      <a:lnTo>
                        <a:pt x="92" y="508"/>
                      </a:lnTo>
                      <a:lnTo>
                        <a:pt x="180" y="496"/>
                      </a:lnTo>
                      <a:lnTo>
                        <a:pt x="205" y="496"/>
                      </a:lnTo>
                      <a:lnTo>
                        <a:pt x="245" y="505"/>
                      </a:lnTo>
                      <a:lnTo>
                        <a:pt x="306" y="428"/>
                      </a:lnTo>
                      <a:lnTo>
                        <a:pt x="397" y="433"/>
                      </a:lnTo>
                      <a:lnTo>
                        <a:pt x="424" y="413"/>
                      </a:lnTo>
                      <a:lnTo>
                        <a:pt x="581" y="413"/>
                      </a:lnTo>
                      <a:lnTo>
                        <a:pt x="607" y="444"/>
                      </a:lnTo>
                      <a:lnTo>
                        <a:pt x="798" y="444"/>
                      </a:lnTo>
                      <a:lnTo>
                        <a:pt x="1005" y="577"/>
                      </a:lnTo>
                      <a:lnTo>
                        <a:pt x="1008" y="564"/>
                      </a:lnTo>
                      <a:lnTo>
                        <a:pt x="1021" y="564"/>
                      </a:lnTo>
                      <a:lnTo>
                        <a:pt x="1030" y="577"/>
                      </a:lnTo>
                      <a:lnTo>
                        <a:pt x="1103" y="573"/>
                      </a:lnTo>
                      <a:lnTo>
                        <a:pt x="1118" y="541"/>
                      </a:lnTo>
                      <a:lnTo>
                        <a:pt x="1121" y="472"/>
                      </a:lnTo>
                      <a:lnTo>
                        <a:pt x="1165" y="437"/>
                      </a:lnTo>
                      <a:lnTo>
                        <a:pt x="1191" y="413"/>
                      </a:lnTo>
                      <a:lnTo>
                        <a:pt x="1200" y="392"/>
                      </a:lnTo>
                      <a:lnTo>
                        <a:pt x="1218" y="397"/>
                      </a:lnTo>
                      <a:lnTo>
                        <a:pt x="1253" y="365"/>
                      </a:lnTo>
                      <a:lnTo>
                        <a:pt x="1317" y="352"/>
                      </a:lnTo>
                      <a:lnTo>
                        <a:pt x="1323" y="323"/>
                      </a:lnTo>
                      <a:lnTo>
                        <a:pt x="1366" y="293"/>
                      </a:lnTo>
                      <a:lnTo>
                        <a:pt x="1274" y="296"/>
                      </a:lnTo>
                      <a:lnTo>
                        <a:pt x="1280" y="277"/>
                      </a:lnTo>
                      <a:lnTo>
                        <a:pt x="1265" y="235"/>
                      </a:lnTo>
                      <a:lnTo>
                        <a:pt x="1301" y="232"/>
                      </a:lnTo>
                      <a:lnTo>
                        <a:pt x="1341" y="212"/>
                      </a:lnTo>
                      <a:lnTo>
                        <a:pt x="1366" y="212"/>
                      </a:lnTo>
                      <a:lnTo>
                        <a:pt x="1375" y="176"/>
                      </a:lnTo>
                      <a:lnTo>
                        <a:pt x="1393" y="160"/>
                      </a:lnTo>
                      <a:lnTo>
                        <a:pt x="1384" y="100"/>
                      </a:lnTo>
                      <a:lnTo>
                        <a:pt x="1362" y="117"/>
                      </a:lnTo>
                      <a:lnTo>
                        <a:pt x="1249" y="127"/>
                      </a:lnTo>
                      <a:lnTo>
                        <a:pt x="1231" y="117"/>
                      </a:lnTo>
                      <a:lnTo>
                        <a:pt x="1296" y="65"/>
                      </a:lnTo>
                      <a:lnTo>
                        <a:pt x="1323" y="68"/>
                      </a:lnTo>
                      <a:lnTo>
                        <a:pt x="1357" y="75"/>
                      </a:lnTo>
                      <a:lnTo>
                        <a:pt x="1384" y="65"/>
                      </a:lnTo>
                      <a:lnTo>
                        <a:pt x="1335" y="0"/>
                      </a:lnTo>
                      <a:lnTo>
                        <a:pt x="1161" y="39"/>
                      </a:lnTo>
                      <a:lnTo>
                        <a:pt x="721" y="108"/>
                      </a:lnTo>
                      <a:lnTo>
                        <a:pt x="394" y="147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122" name=""/>
              <p:cNvGrpSpPr/>
              <p:nvPr/>
            </p:nvGrpSpPr>
            <p:grpSpPr>
              <a:xfrm>
                <a:off x="4005000" y="2937960"/>
                <a:ext cx="886320" cy="330840"/>
                <a:chOff x="4005000" y="2937960"/>
                <a:chExt cx="886320" cy="330840"/>
              </a:xfrm>
            </p:grpSpPr>
            <p:sp>
              <p:nvSpPr>
                <p:cNvPr id="6123" name=""/>
                <p:cNvSpPr/>
                <p:nvPr/>
              </p:nvSpPr>
              <p:spPr>
                <a:xfrm>
                  <a:off x="4005000" y="2937960"/>
                  <a:ext cx="886320" cy="330840"/>
                </a:xfrm>
                <a:custGeom>
                  <a:avLst/>
                  <a:gdLst/>
                  <a:ahLst/>
                  <a:rect l="l" t="t" r="r" b="b"/>
                  <a:pathLst>
                    <a:path w="1376" h="460">
                      <a:moveTo>
                        <a:pt x="1376" y="0"/>
                      </a:moveTo>
                      <a:lnTo>
                        <a:pt x="1371" y="56"/>
                      </a:lnTo>
                      <a:lnTo>
                        <a:pt x="1337" y="59"/>
                      </a:lnTo>
                      <a:lnTo>
                        <a:pt x="1340" y="108"/>
                      </a:lnTo>
                      <a:lnTo>
                        <a:pt x="1310" y="117"/>
                      </a:lnTo>
                      <a:lnTo>
                        <a:pt x="1248" y="148"/>
                      </a:lnTo>
                      <a:lnTo>
                        <a:pt x="1223" y="144"/>
                      </a:lnTo>
                      <a:lnTo>
                        <a:pt x="1209" y="192"/>
                      </a:lnTo>
                      <a:lnTo>
                        <a:pt x="1157" y="196"/>
                      </a:lnTo>
                      <a:lnTo>
                        <a:pt x="1141" y="225"/>
                      </a:lnTo>
                      <a:lnTo>
                        <a:pt x="1071" y="261"/>
                      </a:lnTo>
                      <a:lnTo>
                        <a:pt x="1026" y="272"/>
                      </a:lnTo>
                      <a:lnTo>
                        <a:pt x="1040" y="297"/>
                      </a:lnTo>
                      <a:lnTo>
                        <a:pt x="983" y="340"/>
                      </a:lnTo>
                      <a:lnTo>
                        <a:pt x="979" y="363"/>
                      </a:lnTo>
                      <a:lnTo>
                        <a:pt x="656" y="405"/>
                      </a:lnTo>
                      <a:lnTo>
                        <a:pt x="463" y="432"/>
                      </a:lnTo>
                      <a:lnTo>
                        <a:pt x="275" y="444"/>
                      </a:lnTo>
                      <a:lnTo>
                        <a:pt x="21" y="460"/>
                      </a:lnTo>
                      <a:lnTo>
                        <a:pt x="18" y="432"/>
                      </a:lnTo>
                      <a:lnTo>
                        <a:pt x="30" y="424"/>
                      </a:lnTo>
                      <a:lnTo>
                        <a:pt x="0" y="401"/>
                      </a:lnTo>
                      <a:lnTo>
                        <a:pt x="21" y="360"/>
                      </a:lnTo>
                      <a:lnTo>
                        <a:pt x="48" y="343"/>
                      </a:lnTo>
                      <a:lnTo>
                        <a:pt x="52" y="316"/>
                      </a:lnTo>
                      <a:lnTo>
                        <a:pt x="73" y="291"/>
                      </a:lnTo>
                      <a:lnTo>
                        <a:pt x="73" y="261"/>
                      </a:lnTo>
                      <a:lnTo>
                        <a:pt x="91" y="192"/>
                      </a:lnTo>
                      <a:lnTo>
                        <a:pt x="104" y="180"/>
                      </a:lnTo>
                      <a:lnTo>
                        <a:pt x="134" y="167"/>
                      </a:lnTo>
                      <a:lnTo>
                        <a:pt x="210" y="173"/>
                      </a:lnTo>
                      <a:lnTo>
                        <a:pt x="244" y="173"/>
                      </a:lnTo>
                      <a:lnTo>
                        <a:pt x="354" y="108"/>
                      </a:lnTo>
                      <a:lnTo>
                        <a:pt x="375" y="124"/>
                      </a:lnTo>
                      <a:lnTo>
                        <a:pt x="424" y="128"/>
                      </a:lnTo>
                      <a:lnTo>
                        <a:pt x="449" y="95"/>
                      </a:lnTo>
                      <a:lnTo>
                        <a:pt x="647" y="95"/>
                      </a:lnTo>
                      <a:lnTo>
                        <a:pt x="934" y="68"/>
                      </a:lnTo>
                      <a:lnTo>
                        <a:pt x="1214" y="24"/>
                      </a:lnTo>
                      <a:lnTo>
                        <a:pt x="1376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124" name=""/>
                <p:cNvSpPr/>
                <p:nvPr/>
              </p:nvSpPr>
              <p:spPr>
                <a:xfrm>
                  <a:off x="4005000" y="2937960"/>
                  <a:ext cx="886320" cy="330840"/>
                </a:xfrm>
                <a:custGeom>
                  <a:avLst/>
                  <a:gdLst/>
                  <a:ahLst/>
                  <a:rect l="l" t="t" r="r" b="b"/>
                  <a:pathLst>
                    <a:path w="1376" h="460">
                      <a:moveTo>
                        <a:pt x="1376" y="0"/>
                      </a:moveTo>
                      <a:lnTo>
                        <a:pt x="1371" y="56"/>
                      </a:lnTo>
                      <a:lnTo>
                        <a:pt x="1337" y="59"/>
                      </a:lnTo>
                      <a:lnTo>
                        <a:pt x="1340" y="108"/>
                      </a:lnTo>
                      <a:lnTo>
                        <a:pt x="1310" y="117"/>
                      </a:lnTo>
                      <a:lnTo>
                        <a:pt x="1248" y="148"/>
                      </a:lnTo>
                      <a:lnTo>
                        <a:pt x="1223" y="144"/>
                      </a:lnTo>
                      <a:lnTo>
                        <a:pt x="1209" y="192"/>
                      </a:lnTo>
                      <a:lnTo>
                        <a:pt x="1157" y="196"/>
                      </a:lnTo>
                      <a:lnTo>
                        <a:pt x="1141" y="225"/>
                      </a:lnTo>
                      <a:lnTo>
                        <a:pt x="1071" y="261"/>
                      </a:lnTo>
                      <a:lnTo>
                        <a:pt x="1026" y="272"/>
                      </a:lnTo>
                      <a:lnTo>
                        <a:pt x="1040" y="297"/>
                      </a:lnTo>
                      <a:lnTo>
                        <a:pt x="983" y="340"/>
                      </a:lnTo>
                      <a:lnTo>
                        <a:pt x="979" y="363"/>
                      </a:lnTo>
                      <a:lnTo>
                        <a:pt x="656" y="405"/>
                      </a:lnTo>
                      <a:lnTo>
                        <a:pt x="463" y="432"/>
                      </a:lnTo>
                      <a:lnTo>
                        <a:pt x="275" y="444"/>
                      </a:lnTo>
                      <a:lnTo>
                        <a:pt x="21" y="460"/>
                      </a:lnTo>
                      <a:lnTo>
                        <a:pt x="18" y="432"/>
                      </a:lnTo>
                      <a:lnTo>
                        <a:pt x="30" y="424"/>
                      </a:lnTo>
                      <a:lnTo>
                        <a:pt x="0" y="401"/>
                      </a:lnTo>
                      <a:lnTo>
                        <a:pt x="21" y="360"/>
                      </a:lnTo>
                      <a:lnTo>
                        <a:pt x="48" y="343"/>
                      </a:lnTo>
                      <a:lnTo>
                        <a:pt x="52" y="316"/>
                      </a:lnTo>
                      <a:lnTo>
                        <a:pt x="73" y="291"/>
                      </a:lnTo>
                      <a:lnTo>
                        <a:pt x="73" y="261"/>
                      </a:lnTo>
                      <a:lnTo>
                        <a:pt x="91" y="192"/>
                      </a:lnTo>
                      <a:lnTo>
                        <a:pt x="104" y="180"/>
                      </a:lnTo>
                      <a:lnTo>
                        <a:pt x="134" y="167"/>
                      </a:lnTo>
                      <a:lnTo>
                        <a:pt x="210" y="173"/>
                      </a:lnTo>
                      <a:lnTo>
                        <a:pt x="244" y="173"/>
                      </a:lnTo>
                      <a:lnTo>
                        <a:pt x="354" y="108"/>
                      </a:lnTo>
                      <a:lnTo>
                        <a:pt x="375" y="124"/>
                      </a:lnTo>
                      <a:lnTo>
                        <a:pt x="424" y="128"/>
                      </a:lnTo>
                      <a:lnTo>
                        <a:pt x="449" y="95"/>
                      </a:lnTo>
                      <a:lnTo>
                        <a:pt x="647" y="95"/>
                      </a:lnTo>
                      <a:lnTo>
                        <a:pt x="934" y="68"/>
                      </a:lnTo>
                      <a:lnTo>
                        <a:pt x="1214" y="24"/>
                      </a:lnTo>
                      <a:lnTo>
                        <a:pt x="1376" y="0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125" name=""/>
              <p:cNvGrpSpPr/>
              <p:nvPr/>
            </p:nvGrpSpPr>
            <p:grpSpPr>
              <a:xfrm>
                <a:off x="4753440" y="3127680"/>
                <a:ext cx="530640" cy="414360"/>
                <a:chOff x="4753440" y="3127680"/>
                <a:chExt cx="530640" cy="414360"/>
              </a:xfrm>
            </p:grpSpPr>
            <p:sp>
              <p:nvSpPr>
                <p:cNvPr id="6126" name=""/>
                <p:cNvSpPr/>
                <p:nvPr/>
              </p:nvSpPr>
              <p:spPr>
                <a:xfrm>
                  <a:off x="4753440" y="3127680"/>
                  <a:ext cx="530640" cy="414360"/>
                </a:xfrm>
                <a:custGeom>
                  <a:avLst/>
                  <a:gdLst/>
                  <a:ahLst/>
                  <a:rect l="l" t="t" r="r" b="b"/>
                  <a:pathLst>
                    <a:path w="823" h="575">
                      <a:moveTo>
                        <a:pt x="27" y="85"/>
                      </a:moveTo>
                      <a:lnTo>
                        <a:pt x="70" y="88"/>
                      </a:lnTo>
                      <a:lnTo>
                        <a:pt x="131" y="13"/>
                      </a:lnTo>
                      <a:lnTo>
                        <a:pt x="178" y="17"/>
                      </a:lnTo>
                      <a:lnTo>
                        <a:pt x="223" y="20"/>
                      </a:lnTo>
                      <a:lnTo>
                        <a:pt x="248" y="0"/>
                      </a:lnTo>
                      <a:lnTo>
                        <a:pt x="405" y="0"/>
                      </a:lnTo>
                      <a:lnTo>
                        <a:pt x="423" y="33"/>
                      </a:lnTo>
                      <a:lnTo>
                        <a:pt x="622" y="33"/>
                      </a:lnTo>
                      <a:lnTo>
                        <a:pt x="823" y="160"/>
                      </a:lnTo>
                      <a:lnTo>
                        <a:pt x="814" y="187"/>
                      </a:lnTo>
                      <a:lnTo>
                        <a:pt x="741" y="284"/>
                      </a:lnTo>
                      <a:lnTo>
                        <a:pt x="735" y="340"/>
                      </a:lnTo>
                      <a:lnTo>
                        <a:pt x="697" y="336"/>
                      </a:lnTo>
                      <a:lnTo>
                        <a:pt x="701" y="380"/>
                      </a:lnTo>
                      <a:lnTo>
                        <a:pt x="688" y="392"/>
                      </a:lnTo>
                      <a:lnTo>
                        <a:pt x="649" y="396"/>
                      </a:lnTo>
                      <a:lnTo>
                        <a:pt x="640" y="428"/>
                      </a:lnTo>
                      <a:lnTo>
                        <a:pt x="627" y="455"/>
                      </a:lnTo>
                      <a:lnTo>
                        <a:pt x="588" y="459"/>
                      </a:lnTo>
                      <a:lnTo>
                        <a:pt x="570" y="471"/>
                      </a:lnTo>
                      <a:lnTo>
                        <a:pt x="545" y="471"/>
                      </a:lnTo>
                      <a:lnTo>
                        <a:pt x="527" y="491"/>
                      </a:lnTo>
                      <a:lnTo>
                        <a:pt x="536" y="540"/>
                      </a:lnTo>
                      <a:lnTo>
                        <a:pt x="523" y="559"/>
                      </a:lnTo>
                      <a:lnTo>
                        <a:pt x="505" y="575"/>
                      </a:lnTo>
                      <a:lnTo>
                        <a:pt x="466" y="547"/>
                      </a:lnTo>
                      <a:lnTo>
                        <a:pt x="444" y="500"/>
                      </a:lnTo>
                      <a:lnTo>
                        <a:pt x="419" y="500"/>
                      </a:lnTo>
                      <a:lnTo>
                        <a:pt x="410" y="455"/>
                      </a:lnTo>
                      <a:lnTo>
                        <a:pt x="392" y="439"/>
                      </a:lnTo>
                      <a:lnTo>
                        <a:pt x="370" y="412"/>
                      </a:lnTo>
                      <a:lnTo>
                        <a:pt x="343" y="412"/>
                      </a:lnTo>
                      <a:lnTo>
                        <a:pt x="336" y="403"/>
                      </a:lnTo>
                      <a:lnTo>
                        <a:pt x="309" y="408"/>
                      </a:lnTo>
                      <a:lnTo>
                        <a:pt x="291" y="392"/>
                      </a:lnTo>
                      <a:lnTo>
                        <a:pt x="297" y="372"/>
                      </a:lnTo>
                      <a:lnTo>
                        <a:pt x="270" y="344"/>
                      </a:lnTo>
                      <a:lnTo>
                        <a:pt x="239" y="336"/>
                      </a:lnTo>
                      <a:lnTo>
                        <a:pt x="239" y="308"/>
                      </a:lnTo>
                      <a:lnTo>
                        <a:pt x="200" y="281"/>
                      </a:lnTo>
                      <a:lnTo>
                        <a:pt x="178" y="281"/>
                      </a:lnTo>
                      <a:lnTo>
                        <a:pt x="175" y="256"/>
                      </a:lnTo>
                      <a:lnTo>
                        <a:pt x="140" y="245"/>
                      </a:lnTo>
                      <a:lnTo>
                        <a:pt x="113" y="220"/>
                      </a:lnTo>
                      <a:lnTo>
                        <a:pt x="83" y="177"/>
                      </a:lnTo>
                      <a:lnTo>
                        <a:pt x="65" y="168"/>
                      </a:lnTo>
                      <a:lnTo>
                        <a:pt x="22" y="160"/>
                      </a:lnTo>
                      <a:lnTo>
                        <a:pt x="0" y="137"/>
                      </a:lnTo>
                      <a:lnTo>
                        <a:pt x="9" y="121"/>
                      </a:lnTo>
                      <a:lnTo>
                        <a:pt x="27" y="85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127" name=""/>
                <p:cNvSpPr/>
                <p:nvPr/>
              </p:nvSpPr>
              <p:spPr>
                <a:xfrm>
                  <a:off x="4753440" y="3127680"/>
                  <a:ext cx="530640" cy="414360"/>
                </a:xfrm>
                <a:custGeom>
                  <a:avLst/>
                  <a:gdLst/>
                  <a:ahLst/>
                  <a:rect l="l" t="t" r="r" b="b"/>
                  <a:pathLst>
                    <a:path w="823" h="575">
                      <a:moveTo>
                        <a:pt x="27" y="85"/>
                      </a:moveTo>
                      <a:lnTo>
                        <a:pt x="70" y="88"/>
                      </a:lnTo>
                      <a:lnTo>
                        <a:pt x="131" y="13"/>
                      </a:lnTo>
                      <a:lnTo>
                        <a:pt x="178" y="17"/>
                      </a:lnTo>
                      <a:lnTo>
                        <a:pt x="223" y="20"/>
                      </a:lnTo>
                      <a:lnTo>
                        <a:pt x="248" y="0"/>
                      </a:lnTo>
                      <a:lnTo>
                        <a:pt x="405" y="0"/>
                      </a:lnTo>
                      <a:lnTo>
                        <a:pt x="423" y="33"/>
                      </a:lnTo>
                      <a:lnTo>
                        <a:pt x="622" y="33"/>
                      </a:lnTo>
                      <a:lnTo>
                        <a:pt x="823" y="160"/>
                      </a:lnTo>
                      <a:lnTo>
                        <a:pt x="814" y="187"/>
                      </a:lnTo>
                      <a:lnTo>
                        <a:pt x="741" y="284"/>
                      </a:lnTo>
                      <a:lnTo>
                        <a:pt x="735" y="340"/>
                      </a:lnTo>
                      <a:lnTo>
                        <a:pt x="697" y="336"/>
                      </a:lnTo>
                      <a:lnTo>
                        <a:pt x="701" y="380"/>
                      </a:lnTo>
                      <a:lnTo>
                        <a:pt x="688" y="392"/>
                      </a:lnTo>
                      <a:lnTo>
                        <a:pt x="649" y="396"/>
                      </a:lnTo>
                      <a:lnTo>
                        <a:pt x="640" y="428"/>
                      </a:lnTo>
                      <a:lnTo>
                        <a:pt x="627" y="455"/>
                      </a:lnTo>
                      <a:lnTo>
                        <a:pt x="588" y="459"/>
                      </a:lnTo>
                      <a:lnTo>
                        <a:pt x="570" y="471"/>
                      </a:lnTo>
                      <a:lnTo>
                        <a:pt x="545" y="471"/>
                      </a:lnTo>
                      <a:lnTo>
                        <a:pt x="527" y="491"/>
                      </a:lnTo>
                      <a:lnTo>
                        <a:pt x="536" y="540"/>
                      </a:lnTo>
                      <a:lnTo>
                        <a:pt x="523" y="559"/>
                      </a:lnTo>
                      <a:lnTo>
                        <a:pt x="505" y="575"/>
                      </a:lnTo>
                      <a:lnTo>
                        <a:pt x="466" y="547"/>
                      </a:lnTo>
                      <a:lnTo>
                        <a:pt x="444" y="500"/>
                      </a:lnTo>
                      <a:lnTo>
                        <a:pt x="419" y="500"/>
                      </a:lnTo>
                      <a:lnTo>
                        <a:pt x="410" y="455"/>
                      </a:lnTo>
                      <a:lnTo>
                        <a:pt x="392" y="439"/>
                      </a:lnTo>
                      <a:lnTo>
                        <a:pt x="370" y="412"/>
                      </a:lnTo>
                      <a:lnTo>
                        <a:pt x="343" y="412"/>
                      </a:lnTo>
                      <a:lnTo>
                        <a:pt x="336" y="403"/>
                      </a:lnTo>
                      <a:lnTo>
                        <a:pt x="309" y="408"/>
                      </a:lnTo>
                      <a:lnTo>
                        <a:pt x="291" y="392"/>
                      </a:lnTo>
                      <a:lnTo>
                        <a:pt x="297" y="372"/>
                      </a:lnTo>
                      <a:lnTo>
                        <a:pt x="270" y="344"/>
                      </a:lnTo>
                      <a:lnTo>
                        <a:pt x="239" y="336"/>
                      </a:lnTo>
                      <a:lnTo>
                        <a:pt x="239" y="308"/>
                      </a:lnTo>
                      <a:lnTo>
                        <a:pt x="200" y="281"/>
                      </a:lnTo>
                      <a:lnTo>
                        <a:pt x="178" y="281"/>
                      </a:lnTo>
                      <a:lnTo>
                        <a:pt x="175" y="256"/>
                      </a:lnTo>
                      <a:lnTo>
                        <a:pt x="140" y="245"/>
                      </a:lnTo>
                      <a:lnTo>
                        <a:pt x="113" y="220"/>
                      </a:lnTo>
                      <a:lnTo>
                        <a:pt x="83" y="177"/>
                      </a:lnTo>
                      <a:lnTo>
                        <a:pt x="65" y="168"/>
                      </a:lnTo>
                      <a:lnTo>
                        <a:pt x="22" y="160"/>
                      </a:lnTo>
                      <a:lnTo>
                        <a:pt x="0" y="137"/>
                      </a:lnTo>
                      <a:lnTo>
                        <a:pt x="9" y="121"/>
                      </a:lnTo>
                      <a:lnTo>
                        <a:pt x="27" y="85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128" name=""/>
              <p:cNvGrpSpPr/>
              <p:nvPr/>
            </p:nvGrpSpPr>
            <p:grpSpPr>
              <a:xfrm>
                <a:off x="4511160" y="3185640"/>
                <a:ext cx="565560" cy="611280"/>
                <a:chOff x="4511160" y="3185640"/>
                <a:chExt cx="565560" cy="611280"/>
              </a:xfrm>
            </p:grpSpPr>
            <p:sp>
              <p:nvSpPr>
                <p:cNvPr id="6129" name=""/>
                <p:cNvSpPr/>
                <p:nvPr/>
              </p:nvSpPr>
              <p:spPr>
                <a:xfrm>
                  <a:off x="4511160" y="3185640"/>
                  <a:ext cx="565560" cy="611280"/>
                </a:xfrm>
                <a:custGeom>
                  <a:avLst/>
                  <a:gdLst/>
                  <a:ahLst/>
                  <a:rect l="l" t="t" r="r" b="b"/>
                  <a:pathLst>
                    <a:path w="877" h="851">
                      <a:moveTo>
                        <a:pt x="0" y="49"/>
                      </a:moveTo>
                      <a:lnTo>
                        <a:pt x="192" y="24"/>
                      </a:lnTo>
                      <a:lnTo>
                        <a:pt x="388" y="0"/>
                      </a:lnTo>
                      <a:lnTo>
                        <a:pt x="375" y="49"/>
                      </a:lnTo>
                      <a:lnTo>
                        <a:pt x="391" y="85"/>
                      </a:lnTo>
                      <a:lnTo>
                        <a:pt x="458" y="92"/>
                      </a:lnTo>
                      <a:lnTo>
                        <a:pt x="492" y="148"/>
                      </a:lnTo>
                      <a:lnTo>
                        <a:pt x="544" y="171"/>
                      </a:lnTo>
                      <a:lnTo>
                        <a:pt x="550" y="196"/>
                      </a:lnTo>
                      <a:lnTo>
                        <a:pt x="575" y="200"/>
                      </a:lnTo>
                      <a:lnTo>
                        <a:pt x="605" y="220"/>
                      </a:lnTo>
                      <a:lnTo>
                        <a:pt x="605" y="252"/>
                      </a:lnTo>
                      <a:lnTo>
                        <a:pt x="663" y="275"/>
                      </a:lnTo>
                      <a:lnTo>
                        <a:pt x="666" y="311"/>
                      </a:lnTo>
                      <a:lnTo>
                        <a:pt x="672" y="328"/>
                      </a:lnTo>
                      <a:lnTo>
                        <a:pt x="715" y="324"/>
                      </a:lnTo>
                      <a:lnTo>
                        <a:pt x="754" y="335"/>
                      </a:lnTo>
                      <a:lnTo>
                        <a:pt x="776" y="380"/>
                      </a:lnTo>
                      <a:lnTo>
                        <a:pt x="789" y="419"/>
                      </a:lnTo>
                      <a:lnTo>
                        <a:pt x="828" y="423"/>
                      </a:lnTo>
                      <a:lnTo>
                        <a:pt x="837" y="471"/>
                      </a:lnTo>
                      <a:lnTo>
                        <a:pt x="877" y="495"/>
                      </a:lnTo>
                      <a:lnTo>
                        <a:pt x="877" y="543"/>
                      </a:lnTo>
                      <a:lnTo>
                        <a:pt x="841" y="547"/>
                      </a:lnTo>
                      <a:lnTo>
                        <a:pt x="846" y="567"/>
                      </a:lnTo>
                      <a:lnTo>
                        <a:pt x="828" y="583"/>
                      </a:lnTo>
                      <a:lnTo>
                        <a:pt x="846" y="606"/>
                      </a:lnTo>
                      <a:lnTo>
                        <a:pt x="855" y="638"/>
                      </a:lnTo>
                      <a:lnTo>
                        <a:pt x="828" y="651"/>
                      </a:lnTo>
                      <a:lnTo>
                        <a:pt x="824" y="703"/>
                      </a:lnTo>
                      <a:lnTo>
                        <a:pt x="810" y="707"/>
                      </a:lnTo>
                      <a:lnTo>
                        <a:pt x="828" y="727"/>
                      </a:lnTo>
                      <a:lnTo>
                        <a:pt x="824" y="779"/>
                      </a:lnTo>
                      <a:lnTo>
                        <a:pt x="789" y="770"/>
                      </a:lnTo>
                      <a:lnTo>
                        <a:pt x="772" y="755"/>
                      </a:lnTo>
                      <a:lnTo>
                        <a:pt x="745" y="759"/>
                      </a:lnTo>
                      <a:lnTo>
                        <a:pt x="733" y="779"/>
                      </a:lnTo>
                      <a:lnTo>
                        <a:pt x="736" y="806"/>
                      </a:lnTo>
                      <a:lnTo>
                        <a:pt x="749" y="815"/>
                      </a:lnTo>
                      <a:lnTo>
                        <a:pt x="749" y="851"/>
                      </a:lnTo>
                      <a:lnTo>
                        <a:pt x="724" y="847"/>
                      </a:lnTo>
                      <a:lnTo>
                        <a:pt x="702" y="822"/>
                      </a:lnTo>
                      <a:lnTo>
                        <a:pt x="506" y="827"/>
                      </a:lnTo>
                      <a:lnTo>
                        <a:pt x="226" y="834"/>
                      </a:lnTo>
                      <a:lnTo>
                        <a:pt x="196" y="782"/>
                      </a:lnTo>
                      <a:lnTo>
                        <a:pt x="196" y="766"/>
                      </a:lnTo>
                      <a:lnTo>
                        <a:pt x="183" y="750"/>
                      </a:lnTo>
                      <a:lnTo>
                        <a:pt x="156" y="755"/>
                      </a:lnTo>
                      <a:lnTo>
                        <a:pt x="165" y="730"/>
                      </a:lnTo>
                      <a:lnTo>
                        <a:pt x="183" y="647"/>
                      </a:lnTo>
                      <a:lnTo>
                        <a:pt x="165" y="638"/>
                      </a:lnTo>
                      <a:lnTo>
                        <a:pt x="170" y="592"/>
                      </a:lnTo>
                      <a:lnTo>
                        <a:pt x="201" y="550"/>
                      </a:lnTo>
                      <a:lnTo>
                        <a:pt x="174" y="543"/>
                      </a:lnTo>
                      <a:lnTo>
                        <a:pt x="156" y="523"/>
                      </a:lnTo>
                      <a:lnTo>
                        <a:pt x="131" y="514"/>
                      </a:lnTo>
                      <a:lnTo>
                        <a:pt x="125" y="491"/>
                      </a:lnTo>
                      <a:lnTo>
                        <a:pt x="152" y="468"/>
                      </a:lnTo>
                      <a:lnTo>
                        <a:pt x="149" y="455"/>
                      </a:lnTo>
                      <a:lnTo>
                        <a:pt x="125" y="439"/>
                      </a:lnTo>
                      <a:lnTo>
                        <a:pt x="79" y="275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130" name=""/>
                <p:cNvSpPr/>
                <p:nvPr/>
              </p:nvSpPr>
              <p:spPr>
                <a:xfrm>
                  <a:off x="4511160" y="3185640"/>
                  <a:ext cx="565560" cy="611280"/>
                </a:xfrm>
                <a:custGeom>
                  <a:avLst/>
                  <a:gdLst/>
                  <a:ahLst/>
                  <a:rect l="l" t="t" r="r" b="b"/>
                  <a:pathLst>
                    <a:path w="877" h="851">
                      <a:moveTo>
                        <a:pt x="0" y="49"/>
                      </a:moveTo>
                      <a:lnTo>
                        <a:pt x="192" y="24"/>
                      </a:lnTo>
                      <a:lnTo>
                        <a:pt x="388" y="0"/>
                      </a:lnTo>
                      <a:lnTo>
                        <a:pt x="375" y="49"/>
                      </a:lnTo>
                      <a:lnTo>
                        <a:pt x="391" y="85"/>
                      </a:lnTo>
                      <a:lnTo>
                        <a:pt x="458" y="92"/>
                      </a:lnTo>
                      <a:lnTo>
                        <a:pt x="492" y="148"/>
                      </a:lnTo>
                      <a:lnTo>
                        <a:pt x="544" y="171"/>
                      </a:lnTo>
                      <a:lnTo>
                        <a:pt x="550" y="196"/>
                      </a:lnTo>
                      <a:lnTo>
                        <a:pt x="575" y="200"/>
                      </a:lnTo>
                      <a:lnTo>
                        <a:pt x="605" y="220"/>
                      </a:lnTo>
                      <a:lnTo>
                        <a:pt x="605" y="252"/>
                      </a:lnTo>
                      <a:lnTo>
                        <a:pt x="663" y="275"/>
                      </a:lnTo>
                      <a:lnTo>
                        <a:pt x="666" y="311"/>
                      </a:lnTo>
                      <a:lnTo>
                        <a:pt x="672" y="328"/>
                      </a:lnTo>
                      <a:lnTo>
                        <a:pt x="715" y="324"/>
                      </a:lnTo>
                      <a:lnTo>
                        <a:pt x="754" y="335"/>
                      </a:lnTo>
                      <a:lnTo>
                        <a:pt x="776" y="380"/>
                      </a:lnTo>
                      <a:lnTo>
                        <a:pt x="789" y="419"/>
                      </a:lnTo>
                      <a:lnTo>
                        <a:pt x="828" y="423"/>
                      </a:lnTo>
                      <a:lnTo>
                        <a:pt x="837" y="471"/>
                      </a:lnTo>
                      <a:lnTo>
                        <a:pt x="877" y="495"/>
                      </a:lnTo>
                      <a:lnTo>
                        <a:pt x="877" y="543"/>
                      </a:lnTo>
                      <a:lnTo>
                        <a:pt x="841" y="547"/>
                      </a:lnTo>
                      <a:lnTo>
                        <a:pt x="846" y="567"/>
                      </a:lnTo>
                      <a:lnTo>
                        <a:pt x="828" y="583"/>
                      </a:lnTo>
                      <a:lnTo>
                        <a:pt x="846" y="606"/>
                      </a:lnTo>
                      <a:lnTo>
                        <a:pt x="855" y="638"/>
                      </a:lnTo>
                      <a:lnTo>
                        <a:pt x="828" y="651"/>
                      </a:lnTo>
                      <a:lnTo>
                        <a:pt x="824" y="703"/>
                      </a:lnTo>
                      <a:lnTo>
                        <a:pt x="810" y="707"/>
                      </a:lnTo>
                      <a:lnTo>
                        <a:pt x="828" y="727"/>
                      </a:lnTo>
                      <a:lnTo>
                        <a:pt x="824" y="779"/>
                      </a:lnTo>
                      <a:lnTo>
                        <a:pt x="789" y="770"/>
                      </a:lnTo>
                      <a:lnTo>
                        <a:pt x="772" y="755"/>
                      </a:lnTo>
                      <a:lnTo>
                        <a:pt x="745" y="759"/>
                      </a:lnTo>
                      <a:lnTo>
                        <a:pt x="733" y="779"/>
                      </a:lnTo>
                      <a:lnTo>
                        <a:pt x="736" y="806"/>
                      </a:lnTo>
                      <a:lnTo>
                        <a:pt x="749" y="815"/>
                      </a:lnTo>
                      <a:lnTo>
                        <a:pt x="749" y="851"/>
                      </a:lnTo>
                      <a:lnTo>
                        <a:pt x="724" y="847"/>
                      </a:lnTo>
                      <a:lnTo>
                        <a:pt x="702" y="822"/>
                      </a:lnTo>
                      <a:lnTo>
                        <a:pt x="506" y="827"/>
                      </a:lnTo>
                      <a:lnTo>
                        <a:pt x="226" y="834"/>
                      </a:lnTo>
                      <a:lnTo>
                        <a:pt x="196" y="782"/>
                      </a:lnTo>
                      <a:lnTo>
                        <a:pt x="196" y="766"/>
                      </a:lnTo>
                      <a:lnTo>
                        <a:pt x="183" y="750"/>
                      </a:lnTo>
                      <a:lnTo>
                        <a:pt x="156" y="755"/>
                      </a:lnTo>
                      <a:lnTo>
                        <a:pt x="165" y="730"/>
                      </a:lnTo>
                      <a:lnTo>
                        <a:pt x="183" y="647"/>
                      </a:lnTo>
                      <a:lnTo>
                        <a:pt x="165" y="638"/>
                      </a:lnTo>
                      <a:lnTo>
                        <a:pt x="170" y="592"/>
                      </a:lnTo>
                      <a:lnTo>
                        <a:pt x="201" y="550"/>
                      </a:lnTo>
                      <a:lnTo>
                        <a:pt x="174" y="543"/>
                      </a:lnTo>
                      <a:lnTo>
                        <a:pt x="156" y="523"/>
                      </a:lnTo>
                      <a:lnTo>
                        <a:pt x="131" y="514"/>
                      </a:lnTo>
                      <a:lnTo>
                        <a:pt x="125" y="491"/>
                      </a:lnTo>
                      <a:lnTo>
                        <a:pt x="152" y="468"/>
                      </a:lnTo>
                      <a:lnTo>
                        <a:pt x="149" y="455"/>
                      </a:lnTo>
                      <a:lnTo>
                        <a:pt x="125" y="439"/>
                      </a:lnTo>
                      <a:lnTo>
                        <a:pt x="79" y="275"/>
                      </a:lnTo>
                      <a:lnTo>
                        <a:pt x="0" y="49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131" name=""/>
              <p:cNvGrpSpPr/>
              <p:nvPr/>
            </p:nvGrpSpPr>
            <p:grpSpPr>
              <a:xfrm>
                <a:off x="4233240" y="3220200"/>
                <a:ext cx="406800" cy="697680"/>
                <a:chOff x="4233240" y="3220200"/>
                <a:chExt cx="406800" cy="697680"/>
              </a:xfrm>
            </p:grpSpPr>
            <p:sp>
              <p:nvSpPr>
                <p:cNvPr id="6132" name=""/>
                <p:cNvSpPr/>
                <p:nvPr/>
              </p:nvSpPr>
              <p:spPr>
                <a:xfrm>
                  <a:off x="4233240" y="3220200"/>
                  <a:ext cx="406800" cy="697680"/>
                </a:xfrm>
                <a:custGeom>
                  <a:avLst/>
                  <a:gdLst/>
                  <a:ahLst/>
                  <a:rect l="l" t="t" r="r" b="b"/>
                  <a:pathLst>
                    <a:path w="632" h="970">
                      <a:moveTo>
                        <a:pt x="0" y="49"/>
                      </a:moveTo>
                      <a:lnTo>
                        <a:pt x="195" y="32"/>
                      </a:lnTo>
                      <a:lnTo>
                        <a:pt x="436" y="0"/>
                      </a:lnTo>
                      <a:lnTo>
                        <a:pt x="558" y="392"/>
                      </a:lnTo>
                      <a:lnTo>
                        <a:pt x="580" y="408"/>
                      </a:lnTo>
                      <a:lnTo>
                        <a:pt x="553" y="447"/>
                      </a:lnTo>
                      <a:lnTo>
                        <a:pt x="562" y="467"/>
                      </a:lnTo>
                      <a:lnTo>
                        <a:pt x="589" y="480"/>
                      </a:lnTo>
                      <a:lnTo>
                        <a:pt x="632" y="503"/>
                      </a:lnTo>
                      <a:lnTo>
                        <a:pt x="596" y="536"/>
                      </a:lnTo>
                      <a:lnTo>
                        <a:pt x="596" y="588"/>
                      </a:lnTo>
                      <a:lnTo>
                        <a:pt x="620" y="602"/>
                      </a:lnTo>
                      <a:lnTo>
                        <a:pt x="589" y="703"/>
                      </a:lnTo>
                      <a:lnTo>
                        <a:pt x="623" y="703"/>
                      </a:lnTo>
                      <a:lnTo>
                        <a:pt x="632" y="739"/>
                      </a:lnTo>
                      <a:lnTo>
                        <a:pt x="284" y="782"/>
                      </a:lnTo>
                      <a:lnTo>
                        <a:pt x="208" y="787"/>
                      </a:lnTo>
                      <a:lnTo>
                        <a:pt x="174" y="807"/>
                      </a:lnTo>
                      <a:lnTo>
                        <a:pt x="170" y="823"/>
                      </a:lnTo>
                      <a:lnTo>
                        <a:pt x="183" y="846"/>
                      </a:lnTo>
                      <a:lnTo>
                        <a:pt x="239" y="854"/>
                      </a:lnTo>
                      <a:lnTo>
                        <a:pt x="217" y="875"/>
                      </a:lnTo>
                      <a:lnTo>
                        <a:pt x="239" y="922"/>
                      </a:lnTo>
                      <a:lnTo>
                        <a:pt x="226" y="935"/>
                      </a:lnTo>
                      <a:lnTo>
                        <a:pt x="204" y="970"/>
                      </a:lnTo>
                      <a:lnTo>
                        <a:pt x="186" y="967"/>
                      </a:lnTo>
                      <a:lnTo>
                        <a:pt x="147" y="926"/>
                      </a:lnTo>
                      <a:lnTo>
                        <a:pt x="134" y="906"/>
                      </a:lnTo>
                      <a:lnTo>
                        <a:pt x="113" y="902"/>
                      </a:lnTo>
                      <a:lnTo>
                        <a:pt x="100" y="958"/>
                      </a:lnTo>
                      <a:lnTo>
                        <a:pt x="57" y="954"/>
                      </a:lnTo>
                      <a:lnTo>
                        <a:pt x="27" y="710"/>
                      </a:lnTo>
                      <a:lnTo>
                        <a:pt x="9" y="347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133" name=""/>
                <p:cNvSpPr/>
                <p:nvPr/>
              </p:nvSpPr>
              <p:spPr>
                <a:xfrm>
                  <a:off x="4233240" y="3220200"/>
                  <a:ext cx="406800" cy="697680"/>
                </a:xfrm>
                <a:custGeom>
                  <a:avLst/>
                  <a:gdLst/>
                  <a:ahLst/>
                  <a:rect l="l" t="t" r="r" b="b"/>
                  <a:pathLst>
                    <a:path w="632" h="970">
                      <a:moveTo>
                        <a:pt x="0" y="49"/>
                      </a:moveTo>
                      <a:lnTo>
                        <a:pt x="195" y="32"/>
                      </a:lnTo>
                      <a:lnTo>
                        <a:pt x="436" y="0"/>
                      </a:lnTo>
                      <a:lnTo>
                        <a:pt x="558" y="392"/>
                      </a:lnTo>
                      <a:lnTo>
                        <a:pt x="580" y="408"/>
                      </a:lnTo>
                      <a:lnTo>
                        <a:pt x="553" y="447"/>
                      </a:lnTo>
                      <a:lnTo>
                        <a:pt x="562" y="467"/>
                      </a:lnTo>
                      <a:lnTo>
                        <a:pt x="589" y="480"/>
                      </a:lnTo>
                      <a:lnTo>
                        <a:pt x="632" y="503"/>
                      </a:lnTo>
                      <a:lnTo>
                        <a:pt x="596" y="536"/>
                      </a:lnTo>
                      <a:lnTo>
                        <a:pt x="596" y="588"/>
                      </a:lnTo>
                      <a:lnTo>
                        <a:pt x="620" y="602"/>
                      </a:lnTo>
                      <a:lnTo>
                        <a:pt x="589" y="703"/>
                      </a:lnTo>
                      <a:lnTo>
                        <a:pt x="623" y="703"/>
                      </a:lnTo>
                      <a:lnTo>
                        <a:pt x="632" y="739"/>
                      </a:lnTo>
                      <a:lnTo>
                        <a:pt x="284" y="782"/>
                      </a:lnTo>
                      <a:lnTo>
                        <a:pt x="208" y="787"/>
                      </a:lnTo>
                      <a:lnTo>
                        <a:pt x="174" y="807"/>
                      </a:lnTo>
                      <a:lnTo>
                        <a:pt x="170" y="823"/>
                      </a:lnTo>
                      <a:lnTo>
                        <a:pt x="183" y="846"/>
                      </a:lnTo>
                      <a:lnTo>
                        <a:pt x="239" y="854"/>
                      </a:lnTo>
                      <a:lnTo>
                        <a:pt x="217" y="875"/>
                      </a:lnTo>
                      <a:lnTo>
                        <a:pt x="239" y="922"/>
                      </a:lnTo>
                      <a:lnTo>
                        <a:pt x="226" y="935"/>
                      </a:lnTo>
                      <a:lnTo>
                        <a:pt x="204" y="970"/>
                      </a:lnTo>
                      <a:lnTo>
                        <a:pt x="186" y="967"/>
                      </a:lnTo>
                      <a:lnTo>
                        <a:pt x="147" y="926"/>
                      </a:lnTo>
                      <a:lnTo>
                        <a:pt x="134" y="906"/>
                      </a:lnTo>
                      <a:lnTo>
                        <a:pt x="113" y="902"/>
                      </a:lnTo>
                      <a:lnTo>
                        <a:pt x="100" y="958"/>
                      </a:lnTo>
                      <a:lnTo>
                        <a:pt x="57" y="954"/>
                      </a:lnTo>
                      <a:lnTo>
                        <a:pt x="27" y="710"/>
                      </a:lnTo>
                      <a:lnTo>
                        <a:pt x="9" y="347"/>
                      </a:lnTo>
                      <a:lnTo>
                        <a:pt x="0" y="49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134" name=""/>
              <p:cNvGrpSpPr/>
              <p:nvPr/>
            </p:nvGrpSpPr>
            <p:grpSpPr>
              <a:xfrm>
                <a:off x="4342680" y="3724920"/>
                <a:ext cx="977760" cy="759960"/>
                <a:chOff x="4342680" y="3724920"/>
                <a:chExt cx="977760" cy="759960"/>
              </a:xfrm>
            </p:grpSpPr>
            <p:sp>
              <p:nvSpPr>
                <p:cNvPr id="6135" name=""/>
                <p:cNvSpPr/>
                <p:nvPr/>
              </p:nvSpPr>
              <p:spPr>
                <a:xfrm>
                  <a:off x="4342680" y="3724920"/>
                  <a:ext cx="977760" cy="759960"/>
                </a:xfrm>
                <a:custGeom>
                  <a:avLst/>
                  <a:gdLst/>
                  <a:ahLst/>
                  <a:rect l="l" t="t" r="r" b="b"/>
                  <a:pathLst>
                    <a:path w="1519" h="1055">
                      <a:moveTo>
                        <a:pt x="65" y="212"/>
                      </a:moveTo>
                      <a:lnTo>
                        <a:pt x="92" y="215"/>
                      </a:lnTo>
                      <a:lnTo>
                        <a:pt x="101" y="196"/>
                      </a:lnTo>
                      <a:lnTo>
                        <a:pt x="126" y="228"/>
                      </a:lnTo>
                      <a:lnTo>
                        <a:pt x="149" y="196"/>
                      </a:lnTo>
                      <a:lnTo>
                        <a:pt x="162" y="179"/>
                      </a:lnTo>
                      <a:lnTo>
                        <a:pt x="196" y="196"/>
                      </a:lnTo>
                      <a:lnTo>
                        <a:pt x="211" y="187"/>
                      </a:lnTo>
                      <a:lnTo>
                        <a:pt x="211" y="167"/>
                      </a:lnTo>
                      <a:lnTo>
                        <a:pt x="227" y="172"/>
                      </a:lnTo>
                      <a:lnTo>
                        <a:pt x="241" y="215"/>
                      </a:lnTo>
                      <a:lnTo>
                        <a:pt x="324" y="223"/>
                      </a:lnTo>
                      <a:lnTo>
                        <a:pt x="367" y="199"/>
                      </a:lnTo>
                      <a:lnTo>
                        <a:pt x="392" y="215"/>
                      </a:lnTo>
                      <a:lnTo>
                        <a:pt x="388" y="264"/>
                      </a:lnTo>
                      <a:lnTo>
                        <a:pt x="423" y="267"/>
                      </a:lnTo>
                      <a:lnTo>
                        <a:pt x="446" y="316"/>
                      </a:lnTo>
                      <a:lnTo>
                        <a:pt x="480" y="316"/>
                      </a:lnTo>
                      <a:lnTo>
                        <a:pt x="507" y="287"/>
                      </a:lnTo>
                      <a:lnTo>
                        <a:pt x="532" y="280"/>
                      </a:lnTo>
                      <a:lnTo>
                        <a:pt x="572" y="284"/>
                      </a:lnTo>
                      <a:lnTo>
                        <a:pt x="602" y="264"/>
                      </a:lnTo>
                      <a:lnTo>
                        <a:pt x="606" y="228"/>
                      </a:lnTo>
                      <a:lnTo>
                        <a:pt x="624" y="199"/>
                      </a:lnTo>
                      <a:lnTo>
                        <a:pt x="654" y="192"/>
                      </a:lnTo>
                      <a:lnTo>
                        <a:pt x="703" y="199"/>
                      </a:lnTo>
                      <a:lnTo>
                        <a:pt x="737" y="228"/>
                      </a:lnTo>
                      <a:lnTo>
                        <a:pt x="737" y="258"/>
                      </a:lnTo>
                      <a:lnTo>
                        <a:pt x="782" y="267"/>
                      </a:lnTo>
                      <a:lnTo>
                        <a:pt x="847" y="300"/>
                      </a:lnTo>
                      <a:lnTo>
                        <a:pt x="850" y="339"/>
                      </a:lnTo>
                      <a:lnTo>
                        <a:pt x="911" y="352"/>
                      </a:lnTo>
                      <a:lnTo>
                        <a:pt x="947" y="391"/>
                      </a:lnTo>
                      <a:lnTo>
                        <a:pt x="956" y="451"/>
                      </a:lnTo>
                      <a:lnTo>
                        <a:pt x="942" y="460"/>
                      </a:lnTo>
                      <a:lnTo>
                        <a:pt x="926" y="471"/>
                      </a:lnTo>
                      <a:lnTo>
                        <a:pt x="926" y="503"/>
                      </a:lnTo>
                      <a:lnTo>
                        <a:pt x="947" y="539"/>
                      </a:lnTo>
                      <a:lnTo>
                        <a:pt x="947" y="571"/>
                      </a:lnTo>
                      <a:lnTo>
                        <a:pt x="960" y="611"/>
                      </a:lnTo>
                      <a:lnTo>
                        <a:pt x="990" y="584"/>
                      </a:lnTo>
                      <a:lnTo>
                        <a:pt x="1025" y="571"/>
                      </a:lnTo>
                      <a:lnTo>
                        <a:pt x="981" y="650"/>
                      </a:lnTo>
                      <a:lnTo>
                        <a:pt x="999" y="679"/>
                      </a:lnTo>
                      <a:lnTo>
                        <a:pt x="1017" y="695"/>
                      </a:lnTo>
                      <a:lnTo>
                        <a:pt x="1048" y="738"/>
                      </a:lnTo>
                      <a:lnTo>
                        <a:pt x="1095" y="755"/>
                      </a:lnTo>
                      <a:lnTo>
                        <a:pt x="1100" y="731"/>
                      </a:lnTo>
                      <a:lnTo>
                        <a:pt x="1125" y="738"/>
                      </a:lnTo>
                      <a:lnTo>
                        <a:pt x="1113" y="778"/>
                      </a:lnTo>
                      <a:lnTo>
                        <a:pt x="1109" y="819"/>
                      </a:lnTo>
                      <a:lnTo>
                        <a:pt x="1143" y="830"/>
                      </a:lnTo>
                      <a:lnTo>
                        <a:pt x="1177" y="871"/>
                      </a:lnTo>
                      <a:lnTo>
                        <a:pt x="1174" y="907"/>
                      </a:lnTo>
                      <a:lnTo>
                        <a:pt x="1192" y="918"/>
                      </a:lnTo>
                      <a:lnTo>
                        <a:pt x="1262" y="918"/>
                      </a:lnTo>
                      <a:lnTo>
                        <a:pt x="1287" y="938"/>
                      </a:lnTo>
                      <a:lnTo>
                        <a:pt x="1283" y="959"/>
                      </a:lnTo>
                      <a:lnTo>
                        <a:pt x="1317" y="954"/>
                      </a:lnTo>
                      <a:lnTo>
                        <a:pt x="1317" y="986"/>
                      </a:lnTo>
                      <a:lnTo>
                        <a:pt x="1344" y="1019"/>
                      </a:lnTo>
                      <a:lnTo>
                        <a:pt x="1335" y="1051"/>
                      </a:lnTo>
                      <a:lnTo>
                        <a:pt x="1384" y="1055"/>
                      </a:lnTo>
                      <a:lnTo>
                        <a:pt x="1406" y="1035"/>
                      </a:lnTo>
                      <a:lnTo>
                        <a:pt x="1483" y="1038"/>
                      </a:lnTo>
                      <a:lnTo>
                        <a:pt x="1519" y="1006"/>
                      </a:lnTo>
                      <a:lnTo>
                        <a:pt x="1492" y="938"/>
                      </a:lnTo>
                      <a:lnTo>
                        <a:pt x="1513" y="923"/>
                      </a:lnTo>
                      <a:lnTo>
                        <a:pt x="1510" y="735"/>
                      </a:lnTo>
                      <a:lnTo>
                        <a:pt x="1501" y="699"/>
                      </a:lnTo>
                      <a:lnTo>
                        <a:pt x="1436" y="623"/>
                      </a:lnTo>
                      <a:lnTo>
                        <a:pt x="1422" y="595"/>
                      </a:lnTo>
                      <a:lnTo>
                        <a:pt x="1406" y="555"/>
                      </a:lnTo>
                      <a:lnTo>
                        <a:pt x="1344" y="467"/>
                      </a:lnTo>
                      <a:lnTo>
                        <a:pt x="1326" y="395"/>
                      </a:lnTo>
                      <a:lnTo>
                        <a:pt x="1314" y="363"/>
                      </a:lnTo>
                      <a:lnTo>
                        <a:pt x="1287" y="356"/>
                      </a:lnTo>
                      <a:lnTo>
                        <a:pt x="1256" y="287"/>
                      </a:lnTo>
                      <a:lnTo>
                        <a:pt x="1208" y="228"/>
                      </a:lnTo>
                      <a:lnTo>
                        <a:pt x="1156" y="163"/>
                      </a:lnTo>
                      <a:lnTo>
                        <a:pt x="1131" y="108"/>
                      </a:lnTo>
                      <a:lnTo>
                        <a:pt x="1091" y="104"/>
                      </a:lnTo>
                      <a:lnTo>
                        <a:pt x="1116" y="72"/>
                      </a:lnTo>
                      <a:lnTo>
                        <a:pt x="1091" y="23"/>
                      </a:lnTo>
                      <a:lnTo>
                        <a:pt x="1052" y="16"/>
                      </a:lnTo>
                      <a:lnTo>
                        <a:pt x="1021" y="0"/>
                      </a:lnTo>
                      <a:lnTo>
                        <a:pt x="990" y="36"/>
                      </a:lnTo>
                      <a:lnTo>
                        <a:pt x="1012" y="64"/>
                      </a:lnTo>
                      <a:lnTo>
                        <a:pt x="1012" y="104"/>
                      </a:lnTo>
                      <a:lnTo>
                        <a:pt x="960" y="68"/>
                      </a:lnTo>
                      <a:lnTo>
                        <a:pt x="737" y="75"/>
                      </a:lnTo>
                      <a:lnTo>
                        <a:pt x="484" y="84"/>
                      </a:lnTo>
                      <a:lnTo>
                        <a:pt x="459" y="32"/>
                      </a:lnTo>
                      <a:lnTo>
                        <a:pt x="180" y="68"/>
                      </a:lnTo>
                      <a:lnTo>
                        <a:pt x="52" y="84"/>
                      </a:lnTo>
                      <a:lnTo>
                        <a:pt x="13" y="95"/>
                      </a:lnTo>
                      <a:lnTo>
                        <a:pt x="0" y="124"/>
                      </a:lnTo>
                      <a:lnTo>
                        <a:pt x="27" y="147"/>
                      </a:lnTo>
                      <a:lnTo>
                        <a:pt x="70" y="147"/>
                      </a:lnTo>
                      <a:lnTo>
                        <a:pt x="43" y="172"/>
                      </a:lnTo>
                      <a:lnTo>
                        <a:pt x="65" y="212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136" name=""/>
                <p:cNvSpPr/>
                <p:nvPr/>
              </p:nvSpPr>
              <p:spPr>
                <a:xfrm>
                  <a:off x="4342680" y="3724920"/>
                  <a:ext cx="977760" cy="759960"/>
                </a:xfrm>
                <a:custGeom>
                  <a:avLst/>
                  <a:gdLst/>
                  <a:ahLst/>
                  <a:rect l="l" t="t" r="r" b="b"/>
                  <a:pathLst>
                    <a:path w="1519" h="1055">
                      <a:moveTo>
                        <a:pt x="65" y="212"/>
                      </a:moveTo>
                      <a:lnTo>
                        <a:pt x="92" y="215"/>
                      </a:lnTo>
                      <a:lnTo>
                        <a:pt x="101" y="196"/>
                      </a:lnTo>
                      <a:lnTo>
                        <a:pt x="126" y="228"/>
                      </a:lnTo>
                      <a:lnTo>
                        <a:pt x="149" y="196"/>
                      </a:lnTo>
                      <a:lnTo>
                        <a:pt x="162" y="179"/>
                      </a:lnTo>
                      <a:lnTo>
                        <a:pt x="196" y="196"/>
                      </a:lnTo>
                      <a:lnTo>
                        <a:pt x="211" y="187"/>
                      </a:lnTo>
                      <a:lnTo>
                        <a:pt x="211" y="167"/>
                      </a:lnTo>
                      <a:lnTo>
                        <a:pt x="227" y="172"/>
                      </a:lnTo>
                      <a:lnTo>
                        <a:pt x="241" y="215"/>
                      </a:lnTo>
                      <a:lnTo>
                        <a:pt x="324" y="223"/>
                      </a:lnTo>
                      <a:lnTo>
                        <a:pt x="367" y="199"/>
                      </a:lnTo>
                      <a:lnTo>
                        <a:pt x="392" y="215"/>
                      </a:lnTo>
                      <a:lnTo>
                        <a:pt x="388" y="264"/>
                      </a:lnTo>
                      <a:lnTo>
                        <a:pt x="423" y="267"/>
                      </a:lnTo>
                      <a:lnTo>
                        <a:pt x="446" y="316"/>
                      </a:lnTo>
                      <a:lnTo>
                        <a:pt x="480" y="316"/>
                      </a:lnTo>
                      <a:lnTo>
                        <a:pt x="507" y="287"/>
                      </a:lnTo>
                      <a:lnTo>
                        <a:pt x="532" y="280"/>
                      </a:lnTo>
                      <a:lnTo>
                        <a:pt x="572" y="284"/>
                      </a:lnTo>
                      <a:lnTo>
                        <a:pt x="602" y="264"/>
                      </a:lnTo>
                      <a:lnTo>
                        <a:pt x="606" y="228"/>
                      </a:lnTo>
                      <a:lnTo>
                        <a:pt x="624" y="199"/>
                      </a:lnTo>
                      <a:lnTo>
                        <a:pt x="654" y="192"/>
                      </a:lnTo>
                      <a:lnTo>
                        <a:pt x="703" y="199"/>
                      </a:lnTo>
                      <a:lnTo>
                        <a:pt x="737" y="228"/>
                      </a:lnTo>
                      <a:lnTo>
                        <a:pt x="737" y="258"/>
                      </a:lnTo>
                      <a:lnTo>
                        <a:pt x="782" y="267"/>
                      </a:lnTo>
                      <a:lnTo>
                        <a:pt x="847" y="300"/>
                      </a:lnTo>
                      <a:lnTo>
                        <a:pt x="850" y="339"/>
                      </a:lnTo>
                      <a:lnTo>
                        <a:pt x="911" y="352"/>
                      </a:lnTo>
                      <a:lnTo>
                        <a:pt x="947" y="391"/>
                      </a:lnTo>
                      <a:lnTo>
                        <a:pt x="956" y="451"/>
                      </a:lnTo>
                      <a:lnTo>
                        <a:pt x="942" y="460"/>
                      </a:lnTo>
                      <a:lnTo>
                        <a:pt x="926" y="471"/>
                      </a:lnTo>
                      <a:lnTo>
                        <a:pt x="926" y="503"/>
                      </a:lnTo>
                      <a:lnTo>
                        <a:pt x="947" y="539"/>
                      </a:lnTo>
                      <a:lnTo>
                        <a:pt x="947" y="571"/>
                      </a:lnTo>
                      <a:lnTo>
                        <a:pt x="960" y="611"/>
                      </a:lnTo>
                      <a:lnTo>
                        <a:pt x="990" y="584"/>
                      </a:lnTo>
                      <a:lnTo>
                        <a:pt x="1025" y="571"/>
                      </a:lnTo>
                      <a:lnTo>
                        <a:pt x="981" y="650"/>
                      </a:lnTo>
                      <a:lnTo>
                        <a:pt x="999" y="679"/>
                      </a:lnTo>
                      <a:lnTo>
                        <a:pt x="1017" y="695"/>
                      </a:lnTo>
                      <a:lnTo>
                        <a:pt x="1048" y="738"/>
                      </a:lnTo>
                      <a:lnTo>
                        <a:pt x="1095" y="755"/>
                      </a:lnTo>
                      <a:lnTo>
                        <a:pt x="1100" y="731"/>
                      </a:lnTo>
                      <a:lnTo>
                        <a:pt x="1125" y="738"/>
                      </a:lnTo>
                      <a:lnTo>
                        <a:pt x="1113" y="778"/>
                      </a:lnTo>
                      <a:lnTo>
                        <a:pt x="1109" y="819"/>
                      </a:lnTo>
                      <a:lnTo>
                        <a:pt x="1143" y="830"/>
                      </a:lnTo>
                      <a:lnTo>
                        <a:pt x="1177" y="871"/>
                      </a:lnTo>
                      <a:lnTo>
                        <a:pt x="1174" y="907"/>
                      </a:lnTo>
                      <a:lnTo>
                        <a:pt x="1192" y="918"/>
                      </a:lnTo>
                      <a:lnTo>
                        <a:pt x="1262" y="918"/>
                      </a:lnTo>
                      <a:lnTo>
                        <a:pt x="1287" y="938"/>
                      </a:lnTo>
                      <a:lnTo>
                        <a:pt x="1283" y="959"/>
                      </a:lnTo>
                      <a:lnTo>
                        <a:pt x="1317" y="954"/>
                      </a:lnTo>
                      <a:lnTo>
                        <a:pt x="1317" y="986"/>
                      </a:lnTo>
                      <a:lnTo>
                        <a:pt x="1344" y="1019"/>
                      </a:lnTo>
                      <a:lnTo>
                        <a:pt x="1335" y="1051"/>
                      </a:lnTo>
                      <a:lnTo>
                        <a:pt x="1384" y="1055"/>
                      </a:lnTo>
                      <a:lnTo>
                        <a:pt x="1406" y="1035"/>
                      </a:lnTo>
                      <a:lnTo>
                        <a:pt x="1483" y="1038"/>
                      </a:lnTo>
                      <a:lnTo>
                        <a:pt x="1519" y="1006"/>
                      </a:lnTo>
                      <a:lnTo>
                        <a:pt x="1492" y="938"/>
                      </a:lnTo>
                      <a:lnTo>
                        <a:pt x="1513" y="923"/>
                      </a:lnTo>
                      <a:lnTo>
                        <a:pt x="1510" y="735"/>
                      </a:lnTo>
                      <a:lnTo>
                        <a:pt x="1501" y="699"/>
                      </a:lnTo>
                      <a:lnTo>
                        <a:pt x="1436" y="623"/>
                      </a:lnTo>
                      <a:lnTo>
                        <a:pt x="1422" y="595"/>
                      </a:lnTo>
                      <a:lnTo>
                        <a:pt x="1406" y="555"/>
                      </a:lnTo>
                      <a:lnTo>
                        <a:pt x="1344" y="467"/>
                      </a:lnTo>
                      <a:lnTo>
                        <a:pt x="1326" y="395"/>
                      </a:lnTo>
                      <a:lnTo>
                        <a:pt x="1314" y="363"/>
                      </a:lnTo>
                      <a:lnTo>
                        <a:pt x="1287" y="356"/>
                      </a:lnTo>
                      <a:lnTo>
                        <a:pt x="1256" y="287"/>
                      </a:lnTo>
                      <a:lnTo>
                        <a:pt x="1208" y="228"/>
                      </a:lnTo>
                      <a:lnTo>
                        <a:pt x="1156" y="163"/>
                      </a:lnTo>
                      <a:lnTo>
                        <a:pt x="1131" y="108"/>
                      </a:lnTo>
                      <a:lnTo>
                        <a:pt x="1091" y="104"/>
                      </a:lnTo>
                      <a:lnTo>
                        <a:pt x="1116" y="72"/>
                      </a:lnTo>
                      <a:lnTo>
                        <a:pt x="1091" y="23"/>
                      </a:lnTo>
                      <a:lnTo>
                        <a:pt x="1052" y="16"/>
                      </a:lnTo>
                      <a:lnTo>
                        <a:pt x="1021" y="0"/>
                      </a:lnTo>
                      <a:lnTo>
                        <a:pt x="990" y="36"/>
                      </a:lnTo>
                      <a:lnTo>
                        <a:pt x="1012" y="64"/>
                      </a:lnTo>
                      <a:lnTo>
                        <a:pt x="1012" y="104"/>
                      </a:lnTo>
                      <a:lnTo>
                        <a:pt x="960" y="68"/>
                      </a:lnTo>
                      <a:lnTo>
                        <a:pt x="737" y="75"/>
                      </a:lnTo>
                      <a:lnTo>
                        <a:pt x="484" y="84"/>
                      </a:lnTo>
                      <a:lnTo>
                        <a:pt x="459" y="32"/>
                      </a:lnTo>
                      <a:lnTo>
                        <a:pt x="180" y="68"/>
                      </a:lnTo>
                      <a:lnTo>
                        <a:pt x="52" y="84"/>
                      </a:lnTo>
                      <a:lnTo>
                        <a:pt x="13" y="95"/>
                      </a:lnTo>
                      <a:lnTo>
                        <a:pt x="0" y="124"/>
                      </a:lnTo>
                      <a:lnTo>
                        <a:pt x="27" y="147"/>
                      </a:lnTo>
                      <a:lnTo>
                        <a:pt x="70" y="147"/>
                      </a:lnTo>
                      <a:lnTo>
                        <a:pt x="43" y="172"/>
                      </a:lnTo>
                      <a:lnTo>
                        <a:pt x="65" y="212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137" name=""/>
              <p:cNvGrpSpPr/>
              <p:nvPr/>
            </p:nvGrpSpPr>
            <p:grpSpPr>
              <a:xfrm>
                <a:off x="3889440" y="3254400"/>
                <a:ext cx="374760" cy="680400"/>
                <a:chOff x="3889440" y="3254400"/>
                <a:chExt cx="374760" cy="680400"/>
              </a:xfrm>
            </p:grpSpPr>
            <p:sp>
              <p:nvSpPr>
                <p:cNvPr id="6138" name=""/>
                <p:cNvSpPr/>
                <p:nvPr/>
              </p:nvSpPr>
              <p:spPr>
                <a:xfrm>
                  <a:off x="3889440" y="3254400"/>
                  <a:ext cx="374760" cy="680400"/>
                </a:xfrm>
                <a:custGeom>
                  <a:avLst/>
                  <a:gdLst/>
                  <a:ahLst/>
                  <a:rect l="l" t="t" r="r" b="b"/>
                  <a:pathLst>
                    <a:path w="582" h="945">
                      <a:moveTo>
                        <a:pt x="205" y="19"/>
                      </a:moveTo>
                      <a:lnTo>
                        <a:pt x="198" y="35"/>
                      </a:lnTo>
                      <a:lnTo>
                        <a:pt x="180" y="32"/>
                      </a:lnTo>
                      <a:lnTo>
                        <a:pt x="131" y="71"/>
                      </a:lnTo>
                      <a:lnTo>
                        <a:pt x="131" y="143"/>
                      </a:lnTo>
                      <a:lnTo>
                        <a:pt x="113" y="131"/>
                      </a:lnTo>
                      <a:lnTo>
                        <a:pt x="83" y="167"/>
                      </a:lnTo>
                      <a:lnTo>
                        <a:pt x="52" y="176"/>
                      </a:lnTo>
                      <a:lnTo>
                        <a:pt x="57" y="206"/>
                      </a:lnTo>
                      <a:lnTo>
                        <a:pt x="66" y="235"/>
                      </a:lnTo>
                      <a:lnTo>
                        <a:pt x="79" y="267"/>
                      </a:lnTo>
                      <a:lnTo>
                        <a:pt x="43" y="287"/>
                      </a:lnTo>
                      <a:lnTo>
                        <a:pt x="66" y="350"/>
                      </a:lnTo>
                      <a:lnTo>
                        <a:pt x="52" y="363"/>
                      </a:lnTo>
                      <a:lnTo>
                        <a:pt x="52" y="411"/>
                      </a:lnTo>
                      <a:lnTo>
                        <a:pt x="88" y="434"/>
                      </a:lnTo>
                      <a:lnTo>
                        <a:pt x="92" y="461"/>
                      </a:lnTo>
                      <a:lnTo>
                        <a:pt x="74" y="481"/>
                      </a:lnTo>
                      <a:lnTo>
                        <a:pt x="92" y="497"/>
                      </a:lnTo>
                      <a:lnTo>
                        <a:pt x="113" y="549"/>
                      </a:lnTo>
                      <a:lnTo>
                        <a:pt x="92" y="569"/>
                      </a:lnTo>
                      <a:lnTo>
                        <a:pt x="74" y="630"/>
                      </a:lnTo>
                      <a:lnTo>
                        <a:pt x="39" y="657"/>
                      </a:lnTo>
                      <a:lnTo>
                        <a:pt x="39" y="706"/>
                      </a:lnTo>
                      <a:lnTo>
                        <a:pt x="0" y="762"/>
                      </a:lnTo>
                      <a:lnTo>
                        <a:pt x="43" y="808"/>
                      </a:lnTo>
                      <a:lnTo>
                        <a:pt x="153" y="805"/>
                      </a:lnTo>
                      <a:lnTo>
                        <a:pt x="289" y="788"/>
                      </a:lnTo>
                      <a:lnTo>
                        <a:pt x="345" y="794"/>
                      </a:lnTo>
                      <a:lnTo>
                        <a:pt x="332" y="833"/>
                      </a:lnTo>
                      <a:lnTo>
                        <a:pt x="402" y="945"/>
                      </a:lnTo>
                      <a:lnTo>
                        <a:pt x="476" y="896"/>
                      </a:lnTo>
                      <a:lnTo>
                        <a:pt x="582" y="900"/>
                      </a:lnTo>
                      <a:lnTo>
                        <a:pt x="555" y="575"/>
                      </a:lnTo>
                      <a:lnTo>
                        <a:pt x="530" y="0"/>
                      </a:lnTo>
                      <a:lnTo>
                        <a:pt x="205" y="19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139" name=""/>
                <p:cNvSpPr/>
                <p:nvPr/>
              </p:nvSpPr>
              <p:spPr>
                <a:xfrm>
                  <a:off x="3889440" y="3254400"/>
                  <a:ext cx="374760" cy="680400"/>
                </a:xfrm>
                <a:custGeom>
                  <a:avLst/>
                  <a:gdLst/>
                  <a:ahLst/>
                  <a:rect l="l" t="t" r="r" b="b"/>
                  <a:pathLst>
                    <a:path w="582" h="945">
                      <a:moveTo>
                        <a:pt x="205" y="19"/>
                      </a:moveTo>
                      <a:lnTo>
                        <a:pt x="198" y="35"/>
                      </a:lnTo>
                      <a:lnTo>
                        <a:pt x="180" y="32"/>
                      </a:lnTo>
                      <a:lnTo>
                        <a:pt x="131" y="71"/>
                      </a:lnTo>
                      <a:lnTo>
                        <a:pt x="131" y="143"/>
                      </a:lnTo>
                      <a:lnTo>
                        <a:pt x="113" y="131"/>
                      </a:lnTo>
                      <a:lnTo>
                        <a:pt x="83" y="167"/>
                      </a:lnTo>
                      <a:lnTo>
                        <a:pt x="52" y="176"/>
                      </a:lnTo>
                      <a:lnTo>
                        <a:pt x="57" y="206"/>
                      </a:lnTo>
                      <a:lnTo>
                        <a:pt x="66" y="235"/>
                      </a:lnTo>
                      <a:lnTo>
                        <a:pt x="79" y="267"/>
                      </a:lnTo>
                      <a:lnTo>
                        <a:pt x="43" y="287"/>
                      </a:lnTo>
                      <a:lnTo>
                        <a:pt x="66" y="350"/>
                      </a:lnTo>
                      <a:lnTo>
                        <a:pt x="52" y="363"/>
                      </a:lnTo>
                      <a:lnTo>
                        <a:pt x="52" y="411"/>
                      </a:lnTo>
                      <a:lnTo>
                        <a:pt x="88" y="434"/>
                      </a:lnTo>
                      <a:lnTo>
                        <a:pt x="92" y="461"/>
                      </a:lnTo>
                      <a:lnTo>
                        <a:pt x="74" y="481"/>
                      </a:lnTo>
                      <a:lnTo>
                        <a:pt x="92" y="497"/>
                      </a:lnTo>
                      <a:lnTo>
                        <a:pt x="113" y="549"/>
                      </a:lnTo>
                      <a:lnTo>
                        <a:pt x="92" y="569"/>
                      </a:lnTo>
                      <a:lnTo>
                        <a:pt x="74" y="630"/>
                      </a:lnTo>
                      <a:lnTo>
                        <a:pt x="39" y="657"/>
                      </a:lnTo>
                      <a:lnTo>
                        <a:pt x="39" y="706"/>
                      </a:lnTo>
                      <a:lnTo>
                        <a:pt x="0" y="762"/>
                      </a:lnTo>
                      <a:lnTo>
                        <a:pt x="43" y="808"/>
                      </a:lnTo>
                      <a:lnTo>
                        <a:pt x="153" y="805"/>
                      </a:lnTo>
                      <a:lnTo>
                        <a:pt x="289" y="788"/>
                      </a:lnTo>
                      <a:lnTo>
                        <a:pt x="345" y="794"/>
                      </a:lnTo>
                      <a:lnTo>
                        <a:pt x="332" y="833"/>
                      </a:lnTo>
                      <a:lnTo>
                        <a:pt x="402" y="945"/>
                      </a:lnTo>
                      <a:lnTo>
                        <a:pt x="476" y="896"/>
                      </a:lnTo>
                      <a:lnTo>
                        <a:pt x="582" y="900"/>
                      </a:lnTo>
                      <a:lnTo>
                        <a:pt x="555" y="575"/>
                      </a:lnTo>
                      <a:lnTo>
                        <a:pt x="530" y="0"/>
                      </a:lnTo>
                      <a:lnTo>
                        <a:pt x="205" y="19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140" name=""/>
              <p:cNvGrpSpPr/>
              <p:nvPr/>
            </p:nvGrpSpPr>
            <p:grpSpPr>
              <a:xfrm>
                <a:off x="2201400" y="3070440"/>
                <a:ext cx="1469520" cy="1482120"/>
                <a:chOff x="2201400" y="3070440"/>
                <a:chExt cx="1469520" cy="1482120"/>
              </a:xfrm>
            </p:grpSpPr>
            <p:sp>
              <p:nvSpPr>
                <p:cNvPr id="6141" name=""/>
                <p:cNvSpPr/>
                <p:nvPr/>
              </p:nvSpPr>
              <p:spPr>
                <a:xfrm>
                  <a:off x="2201400" y="3070440"/>
                  <a:ext cx="1469520" cy="1482120"/>
                </a:xfrm>
                <a:custGeom>
                  <a:avLst/>
                  <a:gdLst/>
                  <a:ahLst/>
                  <a:rect l="l" t="t" r="r" b="b"/>
                  <a:pathLst>
                    <a:path w="2282" h="2061">
                      <a:moveTo>
                        <a:pt x="13" y="814"/>
                      </a:moveTo>
                      <a:lnTo>
                        <a:pt x="0" y="846"/>
                      </a:lnTo>
                      <a:lnTo>
                        <a:pt x="27" y="859"/>
                      </a:lnTo>
                      <a:lnTo>
                        <a:pt x="61" y="895"/>
                      </a:lnTo>
                      <a:lnTo>
                        <a:pt x="65" y="938"/>
                      </a:lnTo>
                      <a:lnTo>
                        <a:pt x="104" y="947"/>
                      </a:lnTo>
                      <a:lnTo>
                        <a:pt x="131" y="974"/>
                      </a:lnTo>
                      <a:lnTo>
                        <a:pt x="153" y="1010"/>
                      </a:lnTo>
                      <a:lnTo>
                        <a:pt x="180" y="1019"/>
                      </a:lnTo>
                      <a:lnTo>
                        <a:pt x="223" y="1081"/>
                      </a:lnTo>
                      <a:lnTo>
                        <a:pt x="284" y="1087"/>
                      </a:lnTo>
                      <a:lnTo>
                        <a:pt x="275" y="1114"/>
                      </a:lnTo>
                      <a:lnTo>
                        <a:pt x="297" y="1178"/>
                      </a:lnTo>
                      <a:lnTo>
                        <a:pt x="302" y="1267"/>
                      </a:lnTo>
                      <a:lnTo>
                        <a:pt x="332" y="1293"/>
                      </a:lnTo>
                      <a:lnTo>
                        <a:pt x="349" y="1317"/>
                      </a:lnTo>
                      <a:lnTo>
                        <a:pt x="367" y="1326"/>
                      </a:lnTo>
                      <a:lnTo>
                        <a:pt x="428" y="1382"/>
                      </a:lnTo>
                      <a:lnTo>
                        <a:pt x="455" y="1394"/>
                      </a:lnTo>
                      <a:lnTo>
                        <a:pt x="471" y="1398"/>
                      </a:lnTo>
                      <a:lnTo>
                        <a:pt x="489" y="1421"/>
                      </a:lnTo>
                      <a:lnTo>
                        <a:pt x="580" y="1446"/>
                      </a:lnTo>
                      <a:lnTo>
                        <a:pt x="616" y="1405"/>
                      </a:lnTo>
                      <a:lnTo>
                        <a:pt x="638" y="1385"/>
                      </a:lnTo>
                      <a:lnTo>
                        <a:pt x="625" y="1329"/>
                      </a:lnTo>
                      <a:lnTo>
                        <a:pt x="642" y="1310"/>
                      </a:lnTo>
                      <a:lnTo>
                        <a:pt x="694" y="1306"/>
                      </a:lnTo>
                      <a:lnTo>
                        <a:pt x="708" y="1290"/>
                      </a:lnTo>
                      <a:lnTo>
                        <a:pt x="717" y="1270"/>
                      </a:lnTo>
                      <a:lnTo>
                        <a:pt x="739" y="1274"/>
                      </a:lnTo>
                      <a:lnTo>
                        <a:pt x="742" y="1293"/>
                      </a:lnTo>
                      <a:lnTo>
                        <a:pt x="800" y="1297"/>
                      </a:lnTo>
                      <a:lnTo>
                        <a:pt x="891" y="1310"/>
                      </a:lnTo>
                      <a:lnTo>
                        <a:pt x="925" y="1342"/>
                      </a:lnTo>
                      <a:lnTo>
                        <a:pt x="996" y="1425"/>
                      </a:lnTo>
                      <a:lnTo>
                        <a:pt x="1031" y="1486"/>
                      </a:lnTo>
                      <a:lnTo>
                        <a:pt x="1035" y="1518"/>
                      </a:lnTo>
                      <a:lnTo>
                        <a:pt x="1127" y="1649"/>
                      </a:lnTo>
                      <a:lnTo>
                        <a:pt x="1141" y="1689"/>
                      </a:lnTo>
                      <a:lnTo>
                        <a:pt x="1211" y="1734"/>
                      </a:lnTo>
                      <a:lnTo>
                        <a:pt x="1217" y="1786"/>
                      </a:lnTo>
                      <a:lnTo>
                        <a:pt x="1235" y="1822"/>
                      </a:lnTo>
                      <a:lnTo>
                        <a:pt x="1247" y="1888"/>
                      </a:lnTo>
                      <a:lnTo>
                        <a:pt x="1278" y="1901"/>
                      </a:lnTo>
                      <a:lnTo>
                        <a:pt x="1281" y="1930"/>
                      </a:lnTo>
                      <a:lnTo>
                        <a:pt x="1281" y="1980"/>
                      </a:lnTo>
                      <a:lnTo>
                        <a:pt x="1303" y="1980"/>
                      </a:lnTo>
                      <a:lnTo>
                        <a:pt x="1339" y="1969"/>
                      </a:lnTo>
                      <a:lnTo>
                        <a:pt x="1382" y="2012"/>
                      </a:lnTo>
                      <a:lnTo>
                        <a:pt x="1421" y="2012"/>
                      </a:lnTo>
                      <a:lnTo>
                        <a:pt x="1461" y="2038"/>
                      </a:lnTo>
                      <a:lnTo>
                        <a:pt x="1513" y="2045"/>
                      </a:lnTo>
                      <a:lnTo>
                        <a:pt x="1553" y="2032"/>
                      </a:lnTo>
                      <a:lnTo>
                        <a:pt x="1587" y="2061"/>
                      </a:lnTo>
                      <a:lnTo>
                        <a:pt x="1626" y="2061"/>
                      </a:lnTo>
                      <a:lnTo>
                        <a:pt x="1644" y="2045"/>
                      </a:lnTo>
                      <a:lnTo>
                        <a:pt x="1666" y="2041"/>
                      </a:lnTo>
                      <a:lnTo>
                        <a:pt x="1693" y="2002"/>
                      </a:lnTo>
                      <a:lnTo>
                        <a:pt x="1644" y="2009"/>
                      </a:lnTo>
                      <a:lnTo>
                        <a:pt x="1617" y="1960"/>
                      </a:lnTo>
                      <a:lnTo>
                        <a:pt x="1610" y="1949"/>
                      </a:lnTo>
                      <a:lnTo>
                        <a:pt x="1605" y="1878"/>
                      </a:lnTo>
                      <a:lnTo>
                        <a:pt x="1587" y="1849"/>
                      </a:lnTo>
                      <a:lnTo>
                        <a:pt x="1610" y="1813"/>
                      </a:lnTo>
                      <a:lnTo>
                        <a:pt x="1610" y="1773"/>
                      </a:lnTo>
                      <a:lnTo>
                        <a:pt x="1632" y="1745"/>
                      </a:lnTo>
                      <a:lnTo>
                        <a:pt x="1626" y="1709"/>
                      </a:lnTo>
                      <a:lnTo>
                        <a:pt x="1623" y="1685"/>
                      </a:lnTo>
                      <a:lnTo>
                        <a:pt x="1648" y="1673"/>
                      </a:lnTo>
                      <a:lnTo>
                        <a:pt x="1662" y="1637"/>
                      </a:lnTo>
                      <a:lnTo>
                        <a:pt x="1693" y="1633"/>
                      </a:lnTo>
                      <a:lnTo>
                        <a:pt x="1727" y="1613"/>
                      </a:lnTo>
                      <a:lnTo>
                        <a:pt x="1736" y="1590"/>
                      </a:lnTo>
                      <a:lnTo>
                        <a:pt x="1766" y="1597"/>
                      </a:lnTo>
                      <a:lnTo>
                        <a:pt x="1788" y="1577"/>
                      </a:lnTo>
                      <a:lnTo>
                        <a:pt x="1779" y="1542"/>
                      </a:lnTo>
                      <a:lnTo>
                        <a:pt x="1806" y="1554"/>
                      </a:lnTo>
                      <a:lnTo>
                        <a:pt x="1876" y="1554"/>
                      </a:lnTo>
                      <a:lnTo>
                        <a:pt x="1946" y="1513"/>
                      </a:lnTo>
                      <a:lnTo>
                        <a:pt x="1980" y="1477"/>
                      </a:lnTo>
                      <a:lnTo>
                        <a:pt x="2020" y="1461"/>
                      </a:lnTo>
                      <a:lnTo>
                        <a:pt x="2054" y="1425"/>
                      </a:lnTo>
                      <a:lnTo>
                        <a:pt x="2090" y="1414"/>
                      </a:lnTo>
                      <a:lnTo>
                        <a:pt x="2077" y="1369"/>
                      </a:lnTo>
                      <a:lnTo>
                        <a:pt x="2041" y="1338"/>
                      </a:lnTo>
                      <a:lnTo>
                        <a:pt x="2041" y="1293"/>
                      </a:lnTo>
                      <a:lnTo>
                        <a:pt x="2081" y="1322"/>
                      </a:lnTo>
                      <a:lnTo>
                        <a:pt x="2108" y="1369"/>
                      </a:lnTo>
                      <a:lnTo>
                        <a:pt x="2185" y="1369"/>
                      </a:lnTo>
                      <a:lnTo>
                        <a:pt x="2221" y="1322"/>
                      </a:lnTo>
                      <a:lnTo>
                        <a:pt x="2225" y="1297"/>
                      </a:lnTo>
                      <a:lnTo>
                        <a:pt x="2252" y="1270"/>
                      </a:lnTo>
                      <a:lnTo>
                        <a:pt x="2261" y="1245"/>
                      </a:lnTo>
                      <a:lnTo>
                        <a:pt x="2246" y="1218"/>
                      </a:lnTo>
                      <a:lnTo>
                        <a:pt x="2252" y="1202"/>
                      </a:lnTo>
                      <a:lnTo>
                        <a:pt x="2264" y="1189"/>
                      </a:lnTo>
                      <a:lnTo>
                        <a:pt x="2261" y="1137"/>
                      </a:lnTo>
                      <a:lnTo>
                        <a:pt x="2277" y="1101"/>
                      </a:lnTo>
                      <a:lnTo>
                        <a:pt x="2282" y="1038"/>
                      </a:lnTo>
                      <a:lnTo>
                        <a:pt x="2264" y="1015"/>
                      </a:lnTo>
                      <a:lnTo>
                        <a:pt x="2234" y="957"/>
                      </a:lnTo>
                      <a:lnTo>
                        <a:pt x="2230" y="914"/>
                      </a:lnTo>
                      <a:lnTo>
                        <a:pt x="2181" y="882"/>
                      </a:lnTo>
                      <a:lnTo>
                        <a:pt x="2169" y="584"/>
                      </a:lnTo>
                      <a:lnTo>
                        <a:pt x="2093" y="578"/>
                      </a:lnTo>
                      <a:lnTo>
                        <a:pt x="2077" y="548"/>
                      </a:lnTo>
                      <a:lnTo>
                        <a:pt x="2047" y="558"/>
                      </a:lnTo>
                      <a:lnTo>
                        <a:pt x="2016" y="510"/>
                      </a:lnTo>
                      <a:lnTo>
                        <a:pt x="1993" y="506"/>
                      </a:lnTo>
                      <a:lnTo>
                        <a:pt x="1950" y="542"/>
                      </a:lnTo>
                      <a:lnTo>
                        <a:pt x="1916" y="515"/>
                      </a:lnTo>
                      <a:lnTo>
                        <a:pt x="1885" y="510"/>
                      </a:lnTo>
                      <a:lnTo>
                        <a:pt x="1840" y="542"/>
                      </a:lnTo>
                      <a:lnTo>
                        <a:pt x="1784" y="535"/>
                      </a:lnTo>
                      <a:lnTo>
                        <a:pt x="1739" y="519"/>
                      </a:lnTo>
                      <a:lnTo>
                        <a:pt x="1696" y="522"/>
                      </a:lnTo>
                      <a:lnTo>
                        <a:pt x="1666" y="551"/>
                      </a:lnTo>
                      <a:lnTo>
                        <a:pt x="1614" y="515"/>
                      </a:lnTo>
                      <a:lnTo>
                        <a:pt x="1540" y="522"/>
                      </a:lnTo>
                      <a:lnTo>
                        <a:pt x="1500" y="496"/>
                      </a:lnTo>
                      <a:lnTo>
                        <a:pt x="1479" y="460"/>
                      </a:lnTo>
                      <a:lnTo>
                        <a:pt x="1434" y="447"/>
                      </a:lnTo>
                      <a:lnTo>
                        <a:pt x="1409" y="467"/>
                      </a:lnTo>
                      <a:lnTo>
                        <a:pt x="1326" y="467"/>
                      </a:lnTo>
                      <a:lnTo>
                        <a:pt x="1312" y="443"/>
                      </a:lnTo>
                      <a:lnTo>
                        <a:pt x="1299" y="415"/>
                      </a:lnTo>
                      <a:lnTo>
                        <a:pt x="1281" y="398"/>
                      </a:lnTo>
                      <a:lnTo>
                        <a:pt x="1220" y="424"/>
                      </a:lnTo>
                      <a:lnTo>
                        <a:pt x="1195" y="411"/>
                      </a:lnTo>
                      <a:lnTo>
                        <a:pt x="1177" y="339"/>
                      </a:lnTo>
                      <a:lnTo>
                        <a:pt x="1159" y="192"/>
                      </a:lnTo>
                      <a:lnTo>
                        <a:pt x="1141" y="32"/>
                      </a:lnTo>
                      <a:lnTo>
                        <a:pt x="672" y="0"/>
                      </a:lnTo>
                      <a:lnTo>
                        <a:pt x="616" y="842"/>
                      </a:lnTo>
                      <a:lnTo>
                        <a:pt x="13" y="814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142" name=""/>
                <p:cNvSpPr/>
                <p:nvPr/>
              </p:nvSpPr>
              <p:spPr>
                <a:xfrm>
                  <a:off x="2201400" y="3070440"/>
                  <a:ext cx="1469520" cy="1482120"/>
                </a:xfrm>
                <a:custGeom>
                  <a:avLst/>
                  <a:gdLst/>
                  <a:ahLst/>
                  <a:rect l="l" t="t" r="r" b="b"/>
                  <a:pathLst>
                    <a:path w="2282" h="2061">
                      <a:moveTo>
                        <a:pt x="13" y="814"/>
                      </a:moveTo>
                      <a:lnTo>
                        <a:pt x="0" y="846"/>
                      </a:lnTo>
                      <a:lnTo>
                        <a:pt x="27" y="859"/>
                      </a:lnTo>
                      <a:lnTo>
                        <a:pt x="61" y="895"/>
                      </a:lnTo>
                      <a:lnTo>
                        <a:pt x="65" y="938"/>
                      </a:lnTo>
                      <a:lnTo>
                        <a:pt x="104" y="947"/>
                      </a:lnTo>
                      <a:lnTo>
                        <a:pt x="131" y="974"/>
                      </a:lnTo>
                      <a:lnTo>
                        <a:pt x="153" y="1010"/>
                      </a:lnTo>
                      <a:lnTo>
                        <a:pt x="180" y="1019"/>
                      </a:lnTo>
                      <a:lnTo>
                        <a:pt x="223" y="1081"/>
                      </a:lnTo>
                      <a:lnTo>
                        <a:pt x="284" y="1087"/>
                      </a:lnTo>
                      <a:lnTo>
                        <a:pt x="275" y="1114"/>
                      </a:lnTo>
                      <a:lnTo>
                        <a:pt x="297" y="1178"/>
                      </a:lnTo>
                      <a:lnTo>
                        <a:pt x="302" y="1267"/>
                      </a:lnTo>
                      <a:lnTo>
                        <a:pt x="332" y="1293"/>
                      </a:lnTo>
                      <a:lnTo>
                        <a:pt x="349" y="1317"/>
                      </a:lnTo>
                      <a:lnTo>
                        <a:pt x="367" y="1326"/>
                      </a:lnTo>
                      <a:lnTo>
                        <a:pt x="428" y="1382"/>
                      </a:lnTo>
                      <a:lnTo>
                        <a:pt x="455" y="1394"/>
                      </a:lnTo>
                      <a:lnTo>
                        <a:pt x="471" y="1398"/>
                      </a:lnTo>
                      <a:lnTo>
                        <a:pt x="489" y="1421"/>
                      </a:lnTo>
                      <a:lnTo>
                        <a:pt x="580" y="1446"/>
                      </a:lnTo>
                      <a:lnTo>
                        <a:pt x="616" y="1405"/>
                      </a:lnTo>
                      <a:lnTo>
                        <a:pt x="638" y="1385"/>
                      </a:lnTo>
                      <a:lnTo>
                        <a:pt x="625" y="1329"/>
                      </a:lnTo>
                      <a:lnTo>
                        <a:pt x="642" y="1310"/>
                      </a:lnTo>
                      <a:lnTo>
                        <a:pt x="694" y="1306"/>
                      </a:lnTo>
                      <a:lnTo>
                        <a:pt x="708" y="1290"/>
                      </a:lnTo>
                      <a:lnTo>
                        <a:pt x="717" y="1270"/>
                      </a:lnTo>
                      <a:lnTo>
                        <a:pt x="739" y="1274"/>
                      </a:lnTo>
                      <a:lnTo>
                        <a:pt x="742" y="1293"/>
                      </a:lnTo>
                      <a:lnTo>
                        <a:pt x="800" y="1297"/>
                      </a:lnTo>
                      <a:lnTo>
                        <a:pt x="891" y="1310"/>
                      </a:lnTo>
                      <a:lnTo>
                        <a:pt x="925" y="1342"/>
                      </a:lnTo>
                      <a:lnTo>
                        <a:pt x="996" y="1425"/>
                      </a:lnTo>
                      <a:lnTo>
                        <a:pt x="1031" y="1486"/>
                      </a:lnTo>
                      <a:lnTo>
                        <a:pt x="1035" y="1518"/>
                      </a:lnTo>
                      <a:lnTo>
                        <a:pt x="1127" y="1649"/>
                      </a:lnTo>
                      <a:lnTo>
                        <a:pt x="1141" y="1689"/>
                      </a:lnTo>
                      <a:lnTo>
                        <a:pt x="1211" y="1734"/>
                      </a:lnTo>
                      <a:lnTo>
                        <a:pt x="1217" y="1786"/>
                      </a:lnTo>
                      <a:lnTo>
                        <a:pt x="1235" y="1822"/>
                      </a:lnTo>
                      <a:lnTo>
                        <a:pt x="1247" y="1888"/>
                      </a:lnTo>
                      <a:lnTo>
                        <a:pt x="1278" y="1901"/>
                      </a:lnTo>
                      <a:lnTo>
                        <a:pt x="1281" y="1930"/>
                      </a:lnTo>
                      <a:lnTo>
                        <a:pt x="1281" y="1980"/>
                      </a:lnTo>
                      <a:lnTo>
                        <a:pt x="1303" y="1980"/>
                      </a:lnTo>
                      <a:lnTo>
                        <a:pt x="1339" y="1969"/>
                      </a:lnTo>
                      <a:lnTo>
                        <a:pt x="1382" y="2012"/>
                      </a:lnTo>
                      <a:lnTo>
                        <a:pt x="1421" y="2012"/>
                      </a:lnTo>
                      <a:lnTo>
                        <a:pt x="1461" y="2038"/>
                      </a:lnTo>
                      <a:lnTo>
                        <a:pt x="1513" y="2045"/>
                      </a:lnTo>
                      <a:lnTo>
                        <a:pt x="1553" y="2032"/>
                      </a:lnTo>
                      <a:lnTo>
                        <a:pt x="1587" y="2061"/>
                      </a:lnTo>
                      <a:lnTo>
                        <a:pt x="1626" y="2061"/>
                      </a:lnTo>
                      <a:lnTo>
                        <a:pt x="1644" y="2045"/>
                      </a:lnTo>
                      <a:lnTo>
                        <a:pt x="1666" y="2041"/>
                      </a:lnTo>
                      <a:lnTo>
                        <a:pt x="1693" y="2002"/>
                      </a:lnTo>
                      <a:lnTo>
                        <a:pt x="1644" y="2009"/>
                      </a:lnTo>
                      <a:lnTo>
                        <a:pt x="1617" y="1960"/>
                      </a:lnTo>
                      <a:lnTo>
                        <a:pt x="1610" y="1949"/>
                      </a:lnTo>
                      <a:lnTo>
                        <a:pt x="1605" y="1878"/>
                      </a:lnTo>
                      <a:lnTo>
                        <a:pt x="1587" y="1849"/>
                      </a:lnTo>
                      <a:lnTo>
                        <a:pt x="1610" y="1813"/>
                      </a:lnTo>
                      <a:lnTo>
                        <a:pt x="1610" y="1773"/>
                      </a:lnTo>
                      <a:lnTo>
                        <a:pt x="1632" y="1745"/>
                      </a:lnTo>
                      <a:lnTo>
                        <a:pt x="1626" y="1709"/>
                      </a:lnTo>
                      <a:lnTo>
                        <a:pt x="1623" y="1685"/>
                      </a:lnTo>
                      <a:lnTo>
                        <a:pt x="1648" y="1673"/>
                      </a:lnTo>
                      <a:lnTo>
                        <a:pt x="1662" y="1637"/>
                      </a:lnTo>
                      <a:lnTo>
                        <a:pt x="1693" y="1633"/>
                      </a:lnTo>
                      <a:lnTo>
                        <a:pt x="1727" y="1613"/>
                      </a:lnTo>
                      <a:lnTo>
                        <a:pt x="1736" y="1590"/>
                      </a:lnTo>
                      <a:lnTo>
                        <a:pt x="1766" y="1597"/>
                      </a:lnTo>
                      <a:lnTo>
                        <a:pt x="1788" y="1577"/>
                      </a:lnTo>
                      <a:lnTo>
                        <a:pt x="1779" y="1542"/>
                      </a:lnTo>
                      <a:lnTo>
                        <a:pt x="1806" y="1554"/>
                      </a:lnTo>
                      <a:lnTo>
                        <a:pt x="1876" y="1554"/>
                      </a:lnTo>
                      <a:lnTo>
                        <a:pt x="1946" y="1513"/>
                      </a:lnTo>
                      <a:lnTo>
                        <a:pt x="1980" y="1477"/>
                      </a:lnTo>
                      <a:lnTo>
                        <a:pt x="2020" y="1461"/>
                      </a:lnTo>
                      <a:lnTo>
                        <a:pt x="2054" y="1425"/>
                      </a:lnTo>
                      <a:lnTo>
                        <a:pt x="2090" y="1414"/>
                      </a:lnTo>
                      <a:lnTo>
                        <a:pt x="2077" y="1369"/>
                      </a:lnTo>
                      <a:lnTo>
                        <a:pt x="2041" y="1338"/>
                      </a:lnTo>
                      <a:lnTo>
                        <a:pt x="2041" y="1293"/>
                      </a:lnTo>
                      <a:lnTo>
                        <a:pt x="2081" y="1322"/>
                      </a:lnTo>
                      <a:lnTo>
                        <a:pt x="2108" y="1369"/>
                      </a:lnTo>
                      <a:lnTo>
                        <a:pt x="2185" y="1369"/>
                      </a:lnTo>
                      <a:lnTo>
                        <a:pt x="2221" y="1322"/>
                      </a:lnTo>
                      <a:lnTo>
                        <a:pt x="2225" y="1297"/>
                      </a:lnTo>
                      <a:lnTo>
                        <a:pt x="2252" y="1270"/>
                      </a:lnTo>
                      <a:lnTo>
                        <a:pt x="2261" y="1245"/>
                      </a:lnTo>
                      <a:lnTo>
                        <a:pt x="2246" y="1218"/>
                      </a:lnTo>
                      <a:lnTo>
                        <a:pt x="2252" y="1202"/>
                      </a:lnTo>
                      <a:lnTo>
                        <a:pt x="2264" y="1189"/>
                      </a:lnTo>
                      <a:lnTo>
                        <a:pt x="2261" y="1137"/>
                      </a:lnTo>
                      <a:lnTo>
                        <a:pt x="2277" y="1101"/>
                      </a:lnTo>
                      <a:lnTo>
                        <a:pt x="2282" y="1038"/>
                      </a:lnTo>
                      <a:lnTo>
                        <a:pt x="2264" y="1015"/>
                      </a:lnTo>
                      <a:lnTo>
                        <a:pt x="2234" y="957"/>
                      </a:lnTo>
                      <a:lnTo>
                        <a:pt x="2230" y="914"/>
                      </a:lnTo>
                      <a:lnTo>
                        <a:pt x="2181" y="882"/>
                      </a:lnTo>
                      <a:lnTo>
                        <a:pt x="2169" y="584"/>
                      </a:lnTo>
                      <a:lnTo>
                        <a:pt x="2093" y="578"/>
                      </a:lnTo>
                      <a:lnTo>
                        <a:pt x="2077" y="548"/>
                      </a:lnTo>
                      <a:lnTo>
                        <a:pt x="2047" y="558"/>
                      </a:lnTo>
                      <a:lnTo>
                        <a:pt x="2016" y="510"/>
                      </a:lnTo>
                      <a:lnTo>
                        <a:pt x="1993" y="506"/>
                      </a:lnTo>
                      <a:lnTo>
                        <a:pt x="1950" y="542"/>
                      </a:lnTo>
                      <a:lnTo>
                        <a:pt x="1916" y="515"/>
                      </a:lnTo>
                      <a:lnTo>
                        <a:pt x="1885" y="510"/>
                      </a:lnTo>
                      <a:lnTo>
                        <a:pt x="1840" y="542"/>
                      </a:lnTo>
                      <a:lnTo>
                        <a:pt x="1784" y="535"/>
                      </a:lnTo>
                      <a:lnTo>
                        <a:pt x="1739" y="519"/>
                      </a:lnTo>
                      <a:lnTo>
                        <a:pt x="1696" y="522"/>
                      </a:lnTo>
                      <a:lnTo>
                        <a:pt x="1666" y="551"/>
                      </a:lnTo>
                      <a:lnTo>
                        <a:pt x="1614" y="515"/>
                      </a:lnTo>
                      <a:lnTo>
                        <a:pt x="1540" y="522"/>
                      </a:lnTo>
                      <a:lnTo>
                        <a:pt x="1500" y="496"/>
                      </a:lnTo>
                      <a:lnTo>
                        <a:pt x="1479" y="460"/>
                      </a:lnTo>
                      <a:lnTo>
                        <a:pt x="1434" y="447"/>
                      </a:lnTo>
                      <a:lnTo>
                        <a:pt x="1409" y="467"/>
                      </a:lnTo>
                      <a:lnTo>
                        <a:pt x="1326" y="467"/>
                      </a:lnTo>
                      <a:lnTo>
                        <a:pt x="1312" y="443"/>
                      </a:lnTo>
                      <a:lnTo>
                        <a:pt x="1299" y="415"/>
                      </a:lnTo>
                      <a:lnTo>
                        <a:pt x="1281" y="398"/>
                      </a:lnTo>
                      <a:lnTo>
                        <a:pt x="1220" y="424"/>
                      </a:lnTo>
                      <a:lnTo>
                        <a:pt x="1195" y="411"/>
                      </a:lnTo>
                      <a:lnTo>
                        <a:pt x="1177" y="339"/>
                      </a:lnTo>
                      <a:lnTo>
                        <a:pt x="1159" y="192"/>
                      </a:lnTo>
                      <a:lnTo>
                        <a:pt x="1141" y="32"/>
                      </a:lnTo>
                      <a:lnTo>
                        <a:pt x="672" y="0"/>
                      </a:lnTo>
                      <a:lnTo>
                        <a:pt x="616" y="842"/>
                      </a:lnTo>
                      <a:lnTo>
                        <a:pt x="13" y="814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143" name=""/>
              <p:cNvGrpSpPr/>
              <p:nvPr/>
            </p:nvGrpSpPr>
            <p:grpSpPr>
              <a:xfrm>
                <a:off x="4718880" y="1913400"/>
                <a:ext cx="6120" cy="1080"/>
                <a:chOff x="4718880" y="1913400"/>
                <a:chExt cx="6120" cy="1080"/>
              </a:xfrm>
            </p:grpSpPr>
            <p:sp>
              <p:nvSpPr>
                <p:cNvPr id="6144" name=""/>
                <p:cNvSpPr/>
                <p:nvPr/>
              </p:nvSpPr>
              <p:spPr>
                <a:xfrm>
                  <a:off x="4718880" y="1913400"/>
                  <a:ext cx="6120" cy="1080"/>
                </a:xfrm>
                <a:custGeom>
                  <a:avLst/>
                  <a:gdLst/>
                  <a:ahLst/>
                  <a:rect l="l" t="t" r="r" b="b"/>
                  <a:pathLst>
                    <a:path w="9" h="0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145" name=""/>
                <p:cNvSpPr/>
                <p:nvPr/>
              </p:nvSpPr>
              <p:spPr>
                <a:xfrm>
                  <a:off x="4718880" y="1913400"/>
                  <a:ext cx="6120" cy="1080"/>
                </a:xfrm>
                <a:prstGeom prst="line">
                  <a:avLst/>
                </a:prstGeom>
                <a:ln w="11160">
                  <a:solidFill>
                    <a:srgbClr val="5f5f5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146" name=""/>
              <p:cNvGrpSpPr/>
              <p:nvPr/>
            </p:nvGrpSpPr>
            <p:grpSpPr>
              <a:xfrm>
                <a:off x="3962520" y="1455480"/>
                <a:ext cx="79560" cy="67320"/>
                <a:chOff x="3962520" y="1455480"/>
                <a:chExt cx="79560" cy="67320"/>
              </a:xfrm>
            </p:grpSpPr>
            <p:sp>
              <p:nvSpPr>
                <p:cNvPr id="6147" name=""/>
                <p:cNvSpPr/>
                <p:nvPr/>
              </p:nvSpPr>
              <p:spPr>
                <a:xfrm>
                  <a:off x="3962520" y="1455480"/>
                  <a:ext cx="79560" cy="67320"/>
                </a:xfrm>
                <a:custGeom>
                  <a:avLst/>
                  <a:gdLst/>
                  <a:ahLst/>
                  <a:rect l="l" t="t" r="r" b="b"/>
                  <a:pathLst>
                    <a:path w="122" h="93">
                      <a:moveTo>
                        <a:pt x="122" y="0"/>
                      </a:moveTo>
                      <a:lnTo>
                        <a:pt x="74" y="9"/>
                      </a:lnTo>
                      <a:lnTo>
                        <a:pt x="43" y="41"/>
                      </a:lnTo>
                      <a:lnTo>
                        <a:pt x="9" y="57"/>
                      </a:lnTo>
                      <a:lnTo>
                        <a:pt x="0" y="93"/>
                      </a:lnTo>
                      <a:lnTo>
                        <a:pt x="70" y="68"/>
                      </a:lnTo>
                      <a:lnTo>
                        <a:pt x="95" y="36"/>
                      </a:lnTo>
                      <a:lnTo>
                        <a:pt x="113" y="25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0520" bIns="2052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148" name=""/>
                <p:cNvSpPr/>
                <p:nvPr/>
              </p:nvSpPr>
              <p:spPr>
                <a:xfrm>
                  <a:off x="3962520" y="1455480"/>
                  <a:ext cx="79560" cy="67320"/>
                </a:xfrm>
                <a:custGeom>
                  <a:avLst/>
                  <a:gdLst/>
                  <a:ahLst/>
                  <a:rect l="l" t="t" r="r" b="b"/>
                  <a:pathLst>
                    <a:path w="122" h="93">
                      <a:moveTo>
                        <a:pt x="122" y="0"/>
                      </a:moveTo>
                      <a:lnTo>
                        <a:pt x="74" y="9"/>
                      </a:lnTo>
                      <a:lnTo>
                        <a:pt x="43" y="41"/>
                      </a:lnTo>
                      <a:lnTo>
                        <a:pt x="9" y="57"/>
                      </a:lnTo>
                      <a:lnTo>
                        <a:pt x="0" y="93"/>
                      </a:lnTo>
                      <a:lnTo>
                        <a:pt x="70" y="68"/>
                      </a:lnTo>
                      <a:lnTo>
                        <a:pt x="95" y="36"/>
                      </a:lnTo>
                      <a:lnTo>
                        <a:pt x="113" y="25"/>
                      </a:lnTo>
                      <a:lnTo>
                        <a:pt x="122" y="0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0520" bIns="2052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149" name=""/>
              <p:cNvGrpSpPr/>
              <p:nvPr/>
            </p:nvGrpSpPr>
            <p:grpSpPr>
              <a:xfrm>
                <a:off x="4247280" y="1488960"/>
                <a:ext cx="61920" cy="15480"/>
                <a:chOff x="4247280" y="1488960"/>
                <a:chExt cx="61920" cy="15480"/>
              </a:xfrm>
            </p:grpSpPr>
            <p:sp>
              <p:nvSpPr>
                <p:cNvPr id="6150" name=""/>
                <p:cNvSpPr/>
                <p:nvPr/>
              </p:nvSpPr>
              <p:spPr>
                <a:xfrm>
                  <a:off x="4247280" y="1488960"/>
                  <a:ext cx="61920" cy="15480"/>
                </a:xfrm>
                <a:custGeom>
                  <a:avLst/>
                  <a:gdLst/>
                  <a:ahLst/>
                  <a:rect l="l" t="t" r="r" b="b"/>
                  <a:pathLst>
                    <a:path w="97" h="23">
                      <a:moveTo>
                        <a:pt x="18" y="3"/>
                      </a:moveTo>
                      <a:lnTo>
                        <a:pt x="0" y="16"/>
                      </a:lnTo>
                      <a:lnTo>
                        <a:pt x="9" y="23"/>
                      </a:lnTo>
                      <a:lnTo>
                        <a:pt x="70" y="19"/>
                      </a:lnTo>
                      <a:lnTo>
                        <a:pt x="97" y="19"/>
                      </a:lnTo>
                      <a:lnTo>
                        <a:pt x="92" y="0"/>
                      </a:lnTo>
                      <a:lnTo>
                        <a:pt x="18" y="3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1320" bIns="-3132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151" name=""/>
                <p:cNvSpPr/>
                <p:nvPr/>
              </p:nvSpPr>
              <p:spPr>
                <a:xfrm>
                  <a:off x="4247280" y="1488960"/>
                  <a:ext cx="61920" cy="15480"/>
                </a:xfrm>
                <a:custGeom>
                  <a:avLst/>
                  <a:gdLst/>
                  <a:ahLst/>
                  <a:rect l="l" t="t" r="r" b="b"/>
                  <a:pathLst>
                    <a:path w="97" h="23">
                      <a:moveTo>
                        <a:pt x="18" y="3"/>
                      </a:moveTo>
                      <a:lnTo>
                        <a:pt x="0" y="16"/>
                      </a:lnTo>
                      <a:lnTo>
                        <a:pt x="9" y="23"/>
                      </a:lnTo>
                      <a:lnTo>
                        <a:pt x="70" y="19"/>
                      </a:lnTo>
                      <a:lnTo>
                        <a:pt x="97" y="19"/>
                      </a:lnTo>
                      <a:lnTo>
                        <a:pt x="92" y="0"/>
                      </a:lnTo>
                      <a:lnTo>
                        <a:pt x="18" y="3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1320" bIns="-3132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152" name=""/>
              <p:cNvGrpSpPr/>
              <p:nvPr/>
            </p:nvGrpSpPr>
            <p:grpSpPr>
              <a:xfrm>
                <a:off x="4944240" y="1631160"/>
                <a:ext cx="666000" cy="851760"/>
                <a:chOff x="4944240" y="1631160"/>
                <a:chExt cx="666000" cy="851760"/>
              </a:xfrm>
            </p:grpSpPr>
            <p:sp>
              <p:nvSpPr>
                <p:cNvPr id="6153" name=""/>
                <p:cNvSpPr/>
                <p:nvPr/>
              </p:nvSpPr>
              <p:spPr>
                <a:xfrm>
                  <a:off x="4944240" y="1631160"/>
                  <a:ext cx="666000" cy="851760"/>
                </a:xfrm>
                <a:custGeom>
                  <a:avLst/>
                  <a:gdLst/>
                  <a:ahLst/>
                  <a:rect l="l" t="t" r="r" b="b"/>
                  <a:pathLst>
                    <a:path w="1033" h="1185">
                      <a:moveTo>
                        <a:pt x="832" y="0"/>
                      </a:moveTo>
                      <a:lnTo>
                        <a:pt x="792" y="20"/>
                      </a:lnTo>
                      <a:lnTo>
                        <a:pt x="701" y="16"/>
                      </a:lnTo>
                      <a:lnTo>
                        <a:pt x="636" y="43"/>
                      </a:lnTo>
                      <a:lnTo>
                        <a:pt x="553" y="85"/>
                      </a:lnTo>
                      <a:lnTo>
                        <a:pt x="519" y="121"/>
                      </a:lnTo>
                      <a:lnTo>
                        <a:pt x="519" y="167"/>
                      </a:lnTo>
                      <a:lnTo>
                        <a:pt x="471" y="196"/>
                      </a:lnTo>
                      <a:lnTo>
                        <a:pt x="440" y="228"/>
                      </a:lnTo>
                      <a:lnTo>
                        <a:pt x="440" y="245"/>
                      </a:lnTo>
                      <a:lnTo>
                        <a:pt x="467" y="272"/>
                      </a:lnTo>
                      <a:lnTo>
                        <a:pt x="471" y="284"/>
                      </a:lnTo>
                      <a:lnTo>
                        <a:pt x="458" y="308"/>
                      </a:lnTo>
                      <a:lnTo>
                        <a:pt x="467" y="329"/>
                      </a:lnTo>
                      <a:lnTo>
                        <a:pt x="474" y="352"/>
                      </a:lnTo>
                      <a:lnTo>
                        <a:pt x="467" y="372"/>
                      </a:lnTo>
                      <a:lnTo>
                        <a:pt x="436" y="376"/>
                      </a:lnTo>
                      <a:lnTo>
                        <a:pt x="391" y="432"/>
                      </a:lnTo>
                      <a:lnTo>
                        <a:pt x="339" y="444"/>
                      </a:lnTo>
                      <a:lnTo>
                        <a:pt x="217" y="444"/>
                      </a:lnTo>
                      <a:lnTo>
                        <a:pt x="214" y="460"/>
                      </a:lnTo>
                      <a:lnTo>
                        <a:pt x="95" y="460"/>
                      </a:lnTo>
                      <a:lnTo>
                        <a:pt x="70" y="484"/>
                      </a:lnTo>
                      <a:lnTo>
                        <a:pt x="64" y="525"/>
                      </a:lnTo>
                      <a:lnTo>
                        <a:pt x="88" y="548"/>
                      </a:lnTo>
                      <a:lnTo>
                        <a:pt x="113" y="581"/>
                      </a:lnTo>
                      <a:lnTo>
                        <a:pt x="104" y="613"/>
                      </a:lnTo>
                      <a:lnTo>
                        <a:pt x="48" y="660"/>
                      </a:lnTo>
                      <a:lnTo>
                        <a:pt x="0" y="701"/>
                      </a:lnTo>
                      <a:lnTo>
                        <a:pt x="21" y="728"/>
                      </a:lnTo>
                      <a:lnTo>
                        <a:pt x="9" y="757"/>
                      </a:lnTo>
                      <a:lnTo>
                        <a:pt x="201" y="728"/>
                      </a:lnTo>
                      <a:lnTo>
                        <a:pt x="693" y="624"/>
                      </a:lnTo>
                      <a:lnTo>
                        <a:pt x="701" y="644"/>
                      </a:lnTo>
                      <a:lnTo>
                        <a:pt x="740" y="656"/>
                      </a:lnTo>
                      <a:lnTo>
                        <a:pt x="745" y="705"/>
                      </a:lnTo>
                      <a:lnTo>
                        <a:pt x="789" y="708"/>
                      </a:lnTo>
                      <a:lnTo>
                        <a:pt x="801" y="728"/>
                      </a:lnTo>
                      <a:lnTo>
                        <a:pt x="785" y="751"/>
                      </a:lnTo>
                      <a:lnTo>
                        <a:pt x="780" y="789"/>
                      </a:lnTo>
                      <a:lnTo>
                        <a:pt x="762" y="813"/>
                      </a:lnTo>
                      <a:lnTo>
                        <a:pt x="776" y="840"/>
                      </a:lnTo>
                      <a:lnTo>
                        <a:pt x="754" y="852"/>
                      </a:lnTo>
                      <a:lnTo>
                        <a:pt x="776" y="897"/>
                      </a:lnTo>
                      <a:lnTo>
                        <a:pt x="771" y="928"/>
                      </a:lnTo>
                      <a:lnTo>
                        <a:pt x="828" y="933"/>
                      </a:lnTo>
                      <a:lnTo>
                        <a:pt x="841" y="964"/>
                      </a:lnTo>
                      <a:lnTo>
                        <a:pt x="816" y="1016"/>
                      </a:lnTo>
                      <a:lnTo>
                        <a:pt x="758" y="1052"/>
                      </a:lnTo>
                      <a:lnTo>
                        <a:pt x="762" y="1080"/>
                      </a:lnTo>
                      <a:lnTo>
                        <a:pt x="776" y="1097"/>
                      </a:lnTo>
                      <a:lnTo>
                        <a:pt x="789" y="1132"/>
                      </a:lnTo>
                      <a:lnTo>
                        <a:pt x="819" y="1129"/>
                      </a:lnTo>
                      <a:lnTo>
                        <a:pt x="850" y="1136"/>
                      </a:lnTo>
                      <a:lnTo>
                        <a:pt x="871" y="1149"/>
                      </a:lnTo>
                      <a:lnTo>
                        <a:pt x="902" y="1185"/>
                      </a:lnTo>
                      <a:lnTo>
                        <a:pt x="923" y="1165"/>
                      </a:lnTo>
                      <a:lnTo>
                        <a:pt x="920" y="1136"/>
                      </a:lnTo>
                      <a:lnTo>
                        <a:pt x="954" y="1109"/>
                      </a:lnTo>
                      <a:lnTo>
                        <a:pt x="975" y="1077"/>
                      </a:lnTo>
                      <a:lnTo>
                        <a:pt x="972" y="999"/>
                      </a:lnTo>
                      <a:lnTo>
                        <a:pt x="990" y="976"/>
                      </a:lnTo>
                      <a:lnTo>
                        <a:pt x="984" y="892"/>
                      </a:lnTo>
                      <a:lnTo>
                        <a:pt x="972" y="875"/>
                      </a:lnTo>
                      <a:lnTo>
                        <a:pt x="950" y="872"/>
                      </a:lnTo>
                      <a:lnTo>
                        <a:pt x="936" y="872"/>
                      </a:lnTo>
                      <a:lnTo>
                        <a:pt x="941" y="848"/>
                      </a:lnTo>
                      <a:lnTo>
                        <a:pt x="954" y="813"/>
                      </a:lnTo>
                      <a:lnTo>
                        <a:pt x="972" y="836"/>
                      </a:lnTo>
                      <a:lnTo>
                        <a:pt x="975" y="852"/>
                      </a:lnTo>
                      <a:lnTo>
                        <a:pt x="1033" y="829"/>
                      </a:lnTo>
                      <a:lnTo>
                        <a:pt x="1033" y="796"/>
                      </a:lnTo>
                      <a:lnTo>
                        <a:pt x="1024" y="777"/>
                      </a:lnTo>
                      <a:lnTo>
                        <a:pt x="1020" y="760"/>
                      </a:lnTo>
                      <a:lnTo>
                        <a:pt x="997" y="757"/>
                      </a:lnTo>
                      <a:lnTo>
                        <a:pt x="975" y="741"/>
                      </a:lnTo>
                      <a:lnTo>
                        <a:pt x="1015" y="721"/>
                      </a:lnTo>
                      <a:lnTo>
                        <a:pt x="981" y="692"/>
                      </a:lnTo>
                      <a:lnTo>
                        <a:pt x="975" y="660"/>
                      </a:lnTo>
                      <a:lnTo>
                        <a:pt x="963" y="572"/>
                      </a:lnTo>
                      <a:lnTo>
                        <a:pt x="963" y="565"/>
                      </a:lnTo>
                      <a:lnTo>
                        <a:pt x="932" y="545"/>
                      </a:lnTo>
                      <a:lnTo>
                        <a:pt x="959" y="448"/>
                      </a:lnTo>
                      <a:lnTo>
                        <a:pt x="950" y="421"/>
                      </a:lnTo>
                      <a:lnTo>
                        <a:pt x="936" y="388"/>
                      </a:lnTo>
                      <a:lnTo>
                        <a:pt x="941" y="360"/>
                      </a:lnTo>
                      <a:lnTo>
                        <a:pt x="914" y="281"/>
                      </a:lnTo>
                      <a:lnTo>
                        <a:pt x="871" y="281"/>
                      </a:lnTo>
                      <a:lnTo>
                        <a:pt x="884" y="241"/>
                      </a:lnTo>
                      <a:lnTo>
                        <a:pt x="884" y="209"/>
                      </a:lnTo>
                      <a:lnTo>
                        <a:pt x="853" y="180"/>
                      </a:lnTo>
                      <a:lnTo>
                        <a:pt x="871" y="153"/>
                      </a:lnTo>
                      <a:lnTo>
                        <a:pt x="859" y="112"/>
                      </a:lnTo>
                      <a:lnTo>
                        <a:pt x="832" y="81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154" name=""/>
                <p:cNvSpPr/>
                <p:nvPr/>
              </p:nvSpPr>
              <p:spPr>
                <a:xfrm>
                  <a:off x="4944240" y="1631160"/>
                  <a:ext cx="666000" cy="851760"/>
                </a:xfrm>
                <a:custGeom>
                  <a:avLst/>
                  <a:gdLst/>
                  <a:ahLst/>
                  <a:rect l="l" t="t" r="r" b="b"/>
                  <a:pathLst>
                    <a:path w="1033" h="1185">
                      <a:moveTo>
                        <a:pt x="832" y="0"/>
                      </a:moveTo>
                      <a:lnTo>
                        <a:pt x="792" y="20"/>
                      </a:lnTo>
                      <a:lnTo>
                        <a:pt x="701" y="16"/>
                      </a:lnTo>
                      <a:lnTo>
                        <a:pt x="636" y="43"/>
                      </a:lnTo>
                      <a:lnTo>
                        <a:pt x="553" y="85"/>
                      </a:lnTo>
                      <a:lnTo>
                        <a:pt x="519" y="121"/>
                      </a:lnTo>
                      <a:lnTo>
                        <a:pt x="519" y="167"/>
                      </a:lnTo>
                      <a:lnTo>
                        <a:pt x="471" y="196"/>
                      </a:lnTo>
                      <a:lnTo>
                        <a:pt x="440" y="228"/>
                      </a:lnTo>
                      <a:lnTo>
                        <a:pt x="440" y="245"/>
                      </a:lnTo>
                      <a:lnTo>
                        <a:pt x="467" y="272"/>
                      </a:lnTo>
                      <a:lnTo>
                        <a:pt x="471" y="284"/>
                      </a:lnTo>
                      <a:lnTo>
                        <a:pt x="458" y="308"/>
                      </a:lnTo>
                      <a:lnTo>
                        <a:pt x="467" y="329"/>
                      </a:lnTo>
                      <a:lnTo>
                        <a:pt x="474" y="352"/>
                      </a:lnTo>
                      <a:lnTo>
                        <a:pt x="467" y="372"/>
                      </a:lnTo>
                      <a:lnTo>
                        <a:pt x="436" y="376"/>
                      </a:lnTo>
                      <a:lnTo>
                        <a:pt x="391" y="432"/>
                      </a:lnTo>
                      <a:lnTo>
                        <a:pt x="339" y="444"/>
                      </a:lnTo>
                      <a:lnTo>
                        <a:pt x="217" y="444"/>
                      </a:lnTo>
                      <a:lnTo>
                        <a:pt x="214" y="460"/>
                      </a:lnTo>
                      <a:lnTo>
                        <a:pt x="95" y="460"/>
                      </a:lnTo>
                      <a:lnTo>
                        <a:pt x="70" y="484"/>
                      </a:lnTo>
                      <a:lnTo>
                        <a:pt x="64" y="525"/>
                      </a:lnTo>
                      <a:lnTo>
                        <a:pt x="88" y="548"/>
                      </a:lnTo>
                      <a:lnTo>
                        <a:pt x="113" y="581"/>
                      </a:lnTo>
                      <a:lnTo>
                        <a:pt x="104" y="613"/>
                      </a:lnTo>
                      <a:lnTo>
                        <a:pt x="48" y="660"/>
                      </a:lnTo>
                      <a:lnTo>
                        <a:pt x="0" y="701"/>
                      </a:lnTo>
                      <a:lnTo>
                        <a:pt x="21" y="728"/>
                      </a:lnTo>
                      <a:lnTo>
                        <a:pt x="9" y="757"/>
                      </a:lnTo>
                      <a:lnTo>
                        <a:pt x="201" y="728"/>
                      </a:lnTo>
                      <a:lnTo>
                        <a:pt x="693" y="624"/>
                      </a:lnTo>
                      <a:lnTo>
                        <a:pt x="701" y="644"/>
                      </a:lnTo>
                      <a:lnTo>
                        <a:pt x="740" y="656"/>
                      </a:lnTo>
                      <a:lnTo>
                        <a:pt x="745" y="705"/>
                      </a:lnTo>
                      <a:lnTo>
                        <a:pt x="789" y="708"/>
                      </a:lnTo>
                      <a:lnTo>
                        <a:pt x="801" y="728"/>
                      </a:lnTo>
                      <a:lnTo>
                        <a:pt x="785" y="751"/>
                      </a:lnTo>
                      <a:lnTo>
                        <a:pt x="780" y="789"/>
                      </a:lnTo>
                      <a:lnTo>
                        <a:pt x="762" y="813"/>
                      </a:lnTo>
                      <a:lnTo>
                        <a:pt x="776" y="840"/>
                      </a:lnTo>
                      <a:lnTo>
                        <a:pt x="754" y="852"/>
                      </a:lnTo>
                      <a:lnTo>
                        <a:pt x="776" y="897"/>
                      </a:lnTo>
                      <a:lnTo>
                        <a:pt x="771" y="928"/>
                      </a:lnTo>
                      <a:lnTo>
                        <a:pt x="828" y="933"/>
                      </a:lnTo>
                      <a:lnTo>
                        <a:pt x="841" y="964"/>
                      </a:lnTo>
                      <a:lnTo>
                        <a:pt x="816" y="1016"/>
                      </a:lnTo>
                      <a:lnTo>
                        <a:pt x="758" y="1052"/>
                      </a:lnTo>
                      <a:lnTo>
                        <a:pt x="762" y="1080"/>
                      </a:lnTo>
                      <a:lnTo>
                        <a:pt x="776" y="1097"/>
                      </a:lnTo>
                      <a:lnTo>
                        <a:pt x="789" y="1132"/>
                      </a:lnTo>
                      <a:lnTo>
                        <a:pt x="819" y="1129"/>
                      </a:lnTo>
                      <a:lnTo>
                        <a:pt x="850" y="1136"/>
                      </a:lnTo>
                      <a:lnTo>
                        <a:pt x="871" y="1149"/>
                      </a:lnTo>
                      <a:lnTo>
                        <a:pt x="902" y="1185"/>
                      </a:lnTo>
                      <a:lnTo>
                        <a:pt x="923" y="1165"/>
                      </a:lnTo>
                      <a:lnTo>
                        <a:pt x="920" y="1136"/>
                      </a:lnTo>
                      <a:lnTo>
                        <a:pt x="954" y="1109"/>
                      </a:lnTo>
                      <a:lnTo>
                        <a:pt x="975" y="1077"/>
                      </a:lnTo>
                      <a:lnTo>
                        <a:pt x="972" y="999"/>
                      </a:lnTo>
                      <a:lnTo>
                        <a:pt x="990" y="976"/>
                      </a:lnTo>
                      <a:lnTo>
                        <a:pt x="984" y="892"/>
                      </a:lnTo>
                      <a:lnTo>
                        <a:pt x="972" y="875"/>
                      </a:lnTo>
                      <a:lnTo>
                        <a:pt x="950" y="872"/>
                      </a:lnTo>
                      <a:lnTo>
                        <a:pt x="936" y="872"/>
                      </a:lnTo>
                      <a:lnTo>
                        <a:pt x="941" y="848"/>
                      </a:lnTo>
                      <a:lnTo>
                        <a:pt x="954" y="813"/>
                      </a:lnTo>
                      <a:lnTo>
                        <a:pt x="972" y="836"/>
                      </a:lnTo>
                      <a:lnTo>
                        <a:pt x="975" y="852"/>
                      </a:lnTo>
                      <a:lnTo>
                        <a:pt x="1033" y="829"/>
                      </a:lnTo>
                      <a:lnTo>
                        <a:pt x="1033" y="796"/>
                      </a:lnTo>
                      <a:lnTo>
                        <a:pt x="1024" y="777"/>
                      </a:lnTo>
                      <a:lnTo>
                        <a:pt x="1020" y="760"/>
                      </a:lnTo>
                      <a:lnTo>
                        <a:pt x="997" y="757"/>
                      </a:lnTo>
                      <a:lnTo>
                        <a:pt x="975" y="741"/>
                      </a:lnTo>
                      <a:lnTo>
                        <a:pt x="1015" y="721"/>
                      </a:lnTo>
                      <a:lnTo>
                        <a:pt x="981" y="692"/>
                      </a:lnTo>
                      <a:lnTo>
                        <a:pt x="975" y="660"/>
                      </a:lnTo>
                      <a:lnTo>
                        <a:pt x="963" y="572"/>
                      </a:lnTo>
                      <a:lnTo>
                        <a:pt x="963" y="565"/>
                      </a:lnTo>
                      <a:lnTo>
                        <a:pt x="932" y="545"/>
                      </a:lnTo>
                      <a:lnTo>
                        <a:pt x="959" y="448"/>
                      </a:lnTo>
                      <a:lnTo>
                        <a:pt x="950" y="421"/>
                      </a:lnTo>
                      <a:lnTo>
                        <a:pt x="936" y="388"/>
                      </a:lnTo>
                      <a:lnTo>
                        <a:pt x="941" y="360"/>
                      </a:lnTo>
                      <a:lnTo>
                        <a:pt x="914" y="281"/>
                      </a:lnTo>
                      <a:lnTo>
                        <a:pt x="871" y="281"/>
                      </a:lnTo>
                      <a:lnTo>
                        <a:pt x="884" y="241"/>
                      </a:lnTo>
                      <a:lnTo>
                        <a:pt x="884" y="209"/>
                      </a:lnTo>
                      <a:lnTo>
                        <a:pt x="853" y="180"/>
                      </a:lnTo>
                      <a:lnTo>
                        <a:pt x="871" y="153"/>
                      </a:lnTo>
                      <a:lnTo>
                        <a:pt x="859" y="112"/>
                      </a:lnTo>
                      <a:lnTo>
                        <a:pt x="832" y="81"/>
                      </a:lnTo>
                      <a:lnTo>
                        <a:pt x="832" y="0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155" name=""/>
              <p:cNvGrpSpPr/>
              <p:nvPr/>
            </p:nvGrpSpPr>
            <p:grpSpPr>
              <a:xfrm>
                <a:off x="5408280" y="2392560"/>
                <a:ext cx="117000" cy="171000"/>
                <a:chOff x="5408280" y="2392560"/>
                <a:chExt cx="117000" cy="171000"/>
              </a:xfrm>
            </p:grpSpPr>
            <p:sp>
              <p:nvSpPr>
                <p:cNvPr id="6156" name=""/>
                <p:cNvSpPr/>
                <p:nvPr/>
              </p:nvSpPr>
              <p:spPr>
                <a:xfrm>
                  <a:off x="5408280" y="2392560"/>
                  <a:ext cx="117000" cy="171000"/>
                </a:xfrm>
                <a:custGeom>
                  <a:avLst/>
                  <a:gdLst/>
                  <a:ahLst/>
                  <a:rect l="l" t="t" r="r" b="b"/>
                  <a:pathLst>
                    <a:path w="184" h="237">
                      <a:moveTo>
                        <a:pt x="40" y="0"/>
                      </a:moveTo>
                      <a:lnTo>
                        <a:pt x="62" y="68"/>
                      </a:lnTo>
                      <a:lnTo>
                        <a:pt x="87" y="72"/>
                      </a:lnTo>
                      <a:lnTo>
                        <a:pt x="110" y="113"/>
                      </a:lnTo>
                      <a:lnTo>
                        <a:pt x="117" y="136"/>
                      </a:lnTo>
                      <a:lnTo>
                        <a:pt x="148" y="140"/>
                      </a:lnTo>
                      <a:lnTo>
                        <a:pt x="184" y="165"/>
                      </a:lnTo>
                      <a:lnTo>
                        <a:pt x="184" y="212"/>
                      </a:lnTo>
                      <a:lnTo>
                        <a:pt x="171" y="237"/>
                      </a:lnTo>
                      <a:lnTo>
                        <a:pt x="80" y="237"/>
                      </a:lnTo>
                      <a:lnTo>
                        <a:pt x="0" y="2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157" name=""/>
                <p:cNvSpPr/>
                <p:nvPr/>
              </p:nvSpPr>
              <p:spPr>
                <a:xfrm>
                  <a:off x="5408280" y="2392560"/>
                  <a:ext cx="117000" cy="171000"/>
                </a:xfrm>
                <a:custGeom>
                  <a:avLst/>
                  <a:gdLst/>
                  <a:ahLst/>
                  <a:rect l="l" t="t" r="r" b="b"/>
                  <a:pathLst>
                    <a:path w="184" h="237">
                      <a:moveTo>
                        <a:pt x="40" y="0"/>
                      </a:moveTo>
                      <a:lnTo>
                        <a:pt x="62" y="68"/>
                      </a:lnTo>
                      <a:lnTo>
                        <a:pt x="87" y="72"/>
                      </a:lnTo>
                      <a:lnTo>
                        <a:pt x="110" y="113"/>
                      </a:lnTo>
                      <a:lnTo>
                        <a:pt x="117" y="136"/>
                      </a:lnTo>
                      <a:lnTo>
                        <a:pt x="148" y="140"/>
                      </a:lnTo>
                      <a:lnTo>
                        <a:pt x="184" y="165"/>
                      </a:lnTo>
                      <a:lnTo>
                        <a:pt x="184" y="212"/>
                      </a:lnTo>
                      <a:lnTo>
                        <a:pt x="171" y="237"/>
                      </a:lnTo>
                      <a:lnTo>
                        <a:pt x="80" y="237"/>
                      </a:lnTo>
                      <a:lnTo>
                        <a:pt x="0" y="20"/>
                      </a:lnTo>
                      <a:lnTo>
                        <a:pt x="40" y="0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158" name=""/>
              <p:cNvGrpSpPr/>
              <p:nvPr/>
            </p:nvGrpSpPr>
            <p:grpSpPr>
              <a:xfrm>
                <a:off x="4488120" y="1677240"/>
                <a:ext cx="209880" cy="94680"/>
                <a:chOff x="4488120" y="1677240"/>
                <a:chExt cx="209880" cy="94680"/>
              </a:xfrm>
            </p:grpSpPr>
            <p:sp>
              <p:nvSpPr>
                <p:cNvPr id="6159" name=""/>
                <p:cNvSpPr/>
                <p:nvPr/>
              </p:nvSpPr>
              <p:spPr>
                <a:xfrm>
                  <a:off x="4488120" y="1677240"/>
                  <a:ext cx="209880" cy="94680"/>
                </a:xfrm>
                <a:custGeom>
                  <a:avLst/>
                  <a:gdLst/>
                  <a:ahLst/>
                  <a:rect l="l" t="t" r="r" b="b"/>
                  <a:pathLst>
                    <a:path w="325" h="133">
                      <a:moveTo>
                        <a:pt x="325" y="29"/>
                      </a:moveTo>
                      <a:lnTo>
                        <a:pt x="303" y="29"/>
                      </a:lnTo>
                      <a:lnTo>
                        <a:pt x="271" y="48"/>
                      </a:lnTo>
                      <a:lnTo>
                        <a:pt x="246" y="16"/>
                      </a:lnTo>
                      <a:lnTo>
                        <a:pt x="176" y="20"/>
                      </a:lnTo>
                      <a:lnTo>
                        <a:pt x="145" y="23"/>
                      </a:lnTo>
                      <a:lnTo>
                        <a:pt x="122" y="0"/>
                      </a:lnTo>
                      <a:lnTo>
                        <a:pt x="82" y="12"/>
                      </a:lnTo>
                      <a:lnTo>
                        <a:pt x="61" y="4"/>
                      </a:lnTo>
                      <a:lnTo>
                        <a:pt x="39" y="16"/>
                      </a:lnTo>
                      <a:lnTo>
                        <a:pt x="0" y="16"/>
                      </a:lnTo>
                      <a:lnTo>
                        <a:pt x="0" y="32"/>
                      </a:lnTo>
                      <a:lnTo>
                        <a:pt x="48" y="65"/>
                      </a:lnTo>
                      <a:lnTo>
                        <a:pt x="109" y="56"/>
                      </a:lnTo>
                      <a:lnTo>
                        <a:pt x="167" y="65"/>
                      </a:lnTo>
                      <a:lnTo>
                        <a:pt x="219" y="97"/>
                      </a:lnTo>
                      <a:lnTo>
                        <a:pt x="250" y="72"/>
                      </a:lnTo>
                      <a:lnTo>
                        <a:pt x="267" y="92"/>
                      </a:lnTo>
                      <a:lnTo>
                        <a:pt x="264" y="133"/>
                      </a:lnTo>
                      <a:lnTo>
                        <a:pt x="280" y="133"/>
                      </a:lnTo>
                      <a:lnTo>
                        <a:pt x="325" y="29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160" name=""/>
                <p:cNvSpPr/>
                <p:nvPr/>
              </p:nvSpPr>
              <p:spPr>
                <a:xfrm>
                  <a:off x="4488120" y="1677240"/>
                  <a:ext cx="209880" cy="94680"/>
                </a:xfrm>
                <a:custGeom>
                  <a:avLst/>
                  <a:gdLst/>
                  <a:ahLst/>
                  <a:rect l="l" t="t" r="r" b="b"/>
                  <a:pathLst>
                    <a:path w="325" h="133">
                      <a:moveTo>
                        <a:pt x="325" y="29"/>
                      </a:moveTo>
                      <a:lnTo>
                        <a:pt x="303" y="29"/>
                      </a:lnTo>
                      <a:lnTo>
                        <a:pt x="271" y="48"/>
                      </a:lnTo>
                      <a:lnTo>
                        <a:pt x="246" y="16"/>
                      </a:lnTo>
                      <a:lnTo>
                        <a:pt x="176" y="20"/>
                      </a:lnTo>
                      <a:lnTo>
                        <a:pt x="145" y="23"/>
                      </a:lnTo>
                      <a:lnTo>
                        <a:pt x="122" y="0"/>
                      </a:lnTo>
                      <a:lnTo>
                        <a:pt x="82" y="12"/>
                      </a:lnTo>
                      <a:lnTo>
                        <a:pt x="61" y="4"/>
                      </a:lnTo>
                      <a:lnTo>
                        <a:pt x="39" y="16"/>
                      </a:lnTo>
                      <a:lnTo>
                        <a:pt x="0" y="16"/>
                      </a:lnTo>
                      <a:lnTo>
                        <a:pt x="0" y="32"/>
                      </a:lnTo>
                      <a:lnTo>
                        <a:pt x="48" y="65"/>
                      </a:lnTo>
                      <a:lnTo>
                        <a:pt x="109" y="56"/>
                      </a:lnTo>
                      <a:lnTo>
                        <a:pt x="167" y="65"/>
                      </a:lnTo>
                      <a:lnTo>
                        <a:pt x="219" y="97"/>
                      </a:lnTo>
                      <a:lnTo>
                        <a:pt x="250" y="72"/>
                      </a:lnTo>
                      <a:lnTo>
                        <a:pt x="267" y="92"/>
                      </a:lnTo>
                      <a:lnTo>
                        <a:pt x="264" y="133"/>
                      </a:lnTo>
                      <a:lnTo>
                        <a:pt x="280" y="133"/>
                      </a:lnTo>
                      <a:lnTo>
                        <a:pt x="325" y="29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161" name=""/>
              <p:cNvGrpSpPr/>
              <p:nvPr/>
            </p:nvGrpSpPr>
            <p:grpSpPr>
              <a:xfrm>
                <a:off x="5480280" y="1591200"/>
                <a:ext cx="181080" cy="356400"/>
                <a:chOff x="5480280" y="1591200"/>
                <a:chExt cx="181080" cy="356400"/>
              </a:xfrm>
            </p:grpSpPr>
            <p:sp>
              <p:nvSpPr>
                <p:cNvPr id="6162" name=""/>
                <p:cNvSpPr/>
                <p:nvPr/>
              </p:nvSpPr>
              <p:spPr>
                <a:xfrm>
                  <a:off x="5480280" y="1591200"/>
                  <a:ext cx="181080" cy="356400"/>
                </a:xfrm>
                <a:custGeom>
                  <a:avLst/>
                  <a:gdLst/>
                  <a:ahLst/>
                  <a:rect l="l" t="t" r="r" b="b"/>
                  <a:pathLst>
                    <a:path w="280" h="496">
                      <a:moveTo>
                        <a:pt x="0" y="55"/>
                      </a:moveTo>
                      <a:lnTo>
                        <a:pt x="165" y="23"/>
                      </a:lnTo>
                      <a:lnTo>
                        <a:pt x="244" y="0"/>
                      </a:lnTo>
                      <a:lnTo>
                        <a:pt x="258" y="35"/>
                      </a:lnTo>
                      <a:lnTo>
                        <a:pt x="253" y="68"/>
                      </a:lnTo>
                      <a:lnTo>
                        <a:pt x="258" y="91"/>
                      </a:lnTo>
                      <a:lnTo>
                        <a:pt x="280" y="107"/>
                      </a:lnTo>
                      <a:lnTo>
                        <a:pt x="266" y="120"/>
                      </a:lnTo>
                      <a:lnTo>
                        <a:pt x="266" y="156"/>
                      </a:lnTo>
                      <a:lnTo>
                        <a:pt x="240" y="159"/>
                      </a:lnTo>
                      <a:lnTo>
                        <a:pt x="223" y="167"/>
                      </a:lnTo>
                      <a:lnTo>
                        <a:pt x="214" y="192"/>
                      </a:lnTo>
                      <a:lnTo>
                        <a:pt x="232" y="219"/>
                      </a:lnTo>
                      <a:lnTo>
                        <a:pt x="232" y="248"/>
                      </a:lnTo>
                      <a:lnTo>
                        <a:pt x="205" y="267"/>
                      </a:lnTo>
                      <a:lnTo>
                        <a:pt x="197" y="291"/>
                      </a:lnTo>
                      <a:lnTo>
                        <a:pt x="235" y="336"/>
                      </a:lnTo>
                      <a:lnTo>
                        <a:pt x="214" y="404"/>
                      </a:lnTo>
                      <a:lnTo>
                        <a:pt x="249" y="467"/>
                      </a:lnTo>
                      <a:lnTo>
                        <a:pt x="192" y="487"/>
                      </a:lnTo>
                      <a:lnTo>
                        <a:pt x="122" y="496"/>
                      </a:lnTo>
                      <a:lnTo>
                        <a:pt x="100" y="431"/>
                      </a:lnTo>
                      <a:lnTo>
                        <a:pt x="104" y="407"/>
                      </a:lnTo>
                      <a:lnTo>
                        <a:pt x="82" y="332"/>
                      </a:lnTo>
                      <a:lnTo>
                        <a:pt x="34" y="336"/>
                      </a:lnTo>
                      <a:lnTo>
                        <a:pt x="52" y="303"/>
                      </a:lnTo>
                      <a:lnTo>
                        <a:pt x="52" y="255"/>
                      </a:lnTo>
                      <a:lnTo>
                        <a:pt x="21" y="239"/>
                      </a:lnTo>
                      <a:lnTo>
                        <a:pt x="39" y="203"/>
                      </a:lnTo>
                      <a:lnTo>
                        <a:pt x="27" y="163"/>
                      </a:lnTo>
                      <a:lnTo>
                        <a:pt x="0" y="143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163" name=""/>
                <p:cNvSpPr/>
                <p:nvPr/>
              </p:nvSpPr>
              <p:spPr>
                <a:xfrm>
                  <a:off x="5480280" y="1591200"/>
                  <a:ext cx="181080" cy="356400"/>
                </a:xfrm>
                <a:custGeom>
                  <a:avLst/>
                  <a:gdLst/>
                  <a:ahLst/>
                  <a:rect l="l" t="t" r="r" b="b"/>
                  <a:pathLst>
                    <a:path w="280" h="496">
                      <a:moveTo>
                        <a:pt x="0" y="55"/>
                      </a:moveTo>
                      <a:lnTo>
                        <a:pt x="165" y="23"/>
                      </a:lnTo>
                      <a:lnTo>
                        <a:pt x="244" y="0"/>
                      </a:lnTo>
                      <a:lnTo>
                        <a:pt x="258" y="35"/>
                      </a:lnTo>
                      <a:lnTo>
                        <a:pt x="253" y="68"/>
                      </a:lnTo>
                      <a:lnTo>
                        <a:pt x="258" y="91"/>
                      </a:lnTo>
                      <a:lnTo>
                        <a:pt x="280" y="107"/>
                      </a:lnTo>
                      <a:lnTo>
                        <a:pt x="266" y="120"/>
                      </a:lnTo>
                      <a:lnTo>
                        <a:pt x="266" y="156"/>
                      </a:lnTo>
                      <a:lnTo>
                        <a:pt x="240" y="159"/>
                      </a:lnTo>
                      <a:lnTo>
                        <a:pt x="223" y="167"/>
                      </a:lnTo>
                      <a:lnTo>
                        <a:pt x="214" y="192"/>
                      </a:lnTo>
                      <a:lnTo>
                        <a:pt x="232" y="219"/>
                      </a:lnTo>
                      <a:lnTo>
                        <a:pt x="232" y="248"/>
                      </a:lnTo>
                      <a:lnTo>
                        <a:pt x="205" y="267"/>
                      </a:lnTo>
                      <a:lnTo>
                        <a:pt x="197" y="291"/>
                      </a:lnTo>
                      <a:lnTo>
                        <a:pt x="235" y="336"/>
                      </a:lnTo>
                      <a:lnTo>
                        <a:pt x="214" y="404"/>
                      </a:lnTo>
                      <a:lnTo>
                        <a:pt x="249" y="467"/>
                      </a:lnTo>
                      <a:lnTo>
                        <a:pt x="192" y="487"/>
                      </a:lnTo>
                      <a:lnTo>
                        <a:pt x="122" y="496"/>
                      </a:lnTo>
                      <a:lnTo>
                        <a:pt x="100" y="431"/>
                      </a:lnTo>
                      <a:lnTo>
                        <a:pt x="104" y="407"/>
                      </a:lnTo>
                      <a:lnTo>
                        <a:pt x="82" y="332"/>
                      </a:lnTo>
                      <a:lnTo>
                        <a:pt x="34" y="336"/>
                      </a:lnTo>
                      <a:lnTo>
                        <a:pt x="52" y="303"/>
                      </a:lnTo>
                      <a:lnTo>
                        <a:pt x="52" y="255"/>
                      </a:lnTo>
                      <a:lnTo>
                        <a:pt x="21" y="239"/>
                      </a:lnTo>
                      <a:lnTo>
                        <a:pt x="39" y="203"/>
                      </a:lnTo>
                      <a:lnTo>
                        <a:pt x="27" y="163"/>
                      </a:lnTo>
                      <a:lnTo>
                        <a:pt x="0" y="143"/>
                      </a:lnTo>
                      <a:lnTo>
                        <a:pt x="0" y="55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164" name=""/>
              <p:cNvGrpSpPr/>
              <p:nvPr/>
            </p:nvGrpSpPr>
            <p:grpSpPr>
              <a:xfrm>
                <a:off x="5292360" y="4434480"/>
                <a:ext cx="51120" cy="69120"/>
                <a:chOff x="5292360" y="4434480"/>
                <a:chExt cx="51120" cy="69120"/>
              </a:xfrm>
            </p:grpSpPr>
            <p:sp>
              <p:nvSpPr>
                <p:cNvPr id="6165" name=""/>
                <p:cNvSpPr/>
                <p:nvPr/>
              </p:nvSpPr>
              <p:spPr>
                <a:xfrm>
                  <a:off x="5292360" y="4434480"/>
                  <a:ext cx="51120" cy="69120"/>
                </a:xfrm>
                <a:custGeom>
                  <a:avLst/>
                  <a:gdLst/>
                  <a:ahLst/>
                  <a:rect l="l" t="t" r="r" b="b"/>
                  <a:pathLst>
                    <a:path w="81" h="97">
                      <a:moveTo>
                        <a:pt x="3" y="61"/>
                      </a:moveTo>
                      <a:lnTo>
                        <a:pt x="48" y="16"/>
                      </a:lnTo>
                      <a:lnTo>
                        <a:pt x="63" y="0"/>
                      </a:lnTo>
                      <a:lnTo>
                        <a:pt x="81" y="28"/>
                      </a:lnTo>
                      <a:lnTo>
                        <a:pt x="57" y="64"/>
                      </a:lnTo>
                      <a:lnTo>
                        <a:pt x="21" y="97"/>
                      </a:lnTo>
                      <a:lnTo>
                        <a:pt x="0" y="97"/>
                      </a:lnTo>
                      <a:lnTo>
                        <a:pt x="3" y="61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2320" bIns="2232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166" name=""/>
                <p:cNvSpPr/>
                <p:nvPr/>
              </p:nvSpPr>
              <p:spPr>
                <a:xfrm>
                  <a:off x="5292360" y="4434480"/>
                  <a:ext cx="51120" cy="69120"/>
                </a:xfrm>
                <a:custGeom>
                  <a:avLst/>
                  <a:gdLst/>
                  <a:ahLst/>
                  <a:rect l="l" t="t" r="r" b="b"/>
                  <a:pathLst>
                    <a:path w="81" h="97">
                      <a:moveTo>
                        <a:pt x="3" y="61"/>
                      </a:moveTo>
                      <a:lnTo>
                        <a:pt x="48" y="16"/>
                      </a:lnTo>
                      <a:lnTo>
                        <a:pt x="63" y="0"/>
                      </a:lnTo>
                      <a:lnTo>
                        <a:pt x="81" y="28"/>
                      </a:lnTo>
                      <a:lnTo>
                        <a:pt x="57" y="64"/>
                      </a:lnTo>
                      <a:lnTo>
                        <a:pt x="21" y="97"/>
                      </a:lnTo>
                      <a:lnTo>
                        <a:pt x="0" y="97"/>
                      </a:lnTo>
                      <a:lnTo>
                        <a:pt x="3" y="61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2320" bIns="2232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167" name=""/>
              <p:cNvGrpSpPr/>
              <p:nvPr/>
            </p:nvGrpSpPr>
            <p:grpSpPr>
              <a:xfrm>
                <a:off x="5238000" y="4487760"/>
                <a:ext cx="30960" cy="41400"/>
                <a:chOff x="5238000" y="4487760"/>
                <a:chExt cx="30960" cy="41400"/>
              </a:xfrm>
            </p:grpSpPr>
            <p:sp>
              <p:nvSpPr>
                <p:cNvPr id="6168" name=""/>
                <p:cNvSpPr/>
                <p:nvPr/>
              </p:nvSpPr>
              <p:spPr>
                <a:xfrm>
                  <a:off x="5238000" y="4487760"/>
                  <a:ext cx="30960" cy="41400"/>
                </a:xfrm>
                <a:custGeom>
                  <a:avLst/>
                  <a:gdLst/>
                  <a:ahLst/>
                  <a:rect l="l" t="t" r="r" b="b"/>
                  <a:pathLst>
                    <a:path w="49" h="60">
                      <a:moveTo>
                        <a:pt x="15" y="0"/>
                      </a:moveTo>
                      <a:lnTo>
                        <a:pt x="49" y="24"/>
                      </a:lnTo>
                      <a:lnTo>
                        <a:pt x="34" y="56"/>
                      </a:lnTo>
                      <a:lnTo>
                        <a:pt x="6" y="60"/>
                      </a:lnTo>
                      <a:lnTo>
                        <a:pt x="0" y="27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400" bIns="-54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169" name=""/>
                <p:cNvSpPr/>
                <p:nvPr/>
              </p:nvSpPr>
              <p:spPr>
                <a:xfrm>
                  <a:off x="5238000" y="4487760"/>
                  <a:ext cx="30960" cy="41400"/>
                </a:xfrm>
                <a:custGeom>
                  <a:avLst/>
                  <a:gdLst/>
                  <a:ahLst/>
                  <a:rect l="l" t="t" r="r" b="b"/>
                  <a:pathLst>
                    <a:path w="49" h="60">
                      <a:moveTo>
                        <a:pt x="15" y="0"/>
                      </a:moveTo>
                      <a:lnTo>
                        <a:pt x="49" y="24"/>
                      </a:lnTo>
                      <a:lnTo>
                        <a:pt x="34" y="56"/>
                      </a:lnTo>
                      <a:lnTo>
                        <a:pt x="6" y="60"/>
                      </a:lnTo>
                      <a:lnTo>
                        <a:pt x="0" y="27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400" bIns="-54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170" name=""/>
              <p:cNvGrpSpPr/>
              <p:nvPr/>
            </p:nvGrpSpPr>
            <p:grpSpPr>
              <a:xfrm>
                <a:off x="5174640" y="4506480"/>
                <a:ext cx="24480" cy="18360"/>
                <a:chOff x="5174640" y="4506480"/>
                <a:chExt cx="24480" cy="18360"/>
              </a:xfrm>
            </p:grpSpPr>
            <p:sp>
              <p:nvSpPr>
                <p:cNvPr id="6171" name=""/>
                <p:cNvSpPr/>
                <p:nvPr/>
              </p:nvSpPr>
              <p:spPr>
                <a:xfrm>
                  <a:off x="5174640" y="4506480"/>
                  <a:ext cx="24480" cy="18360"/>
                </a:xfrm>
                <a:custGeom>
                  <a:avLst/>
                  <a:gdLst/>
                  <a:ahLst/>
                  <a:rect l="l" t="t" r="r" b="b"/>
                  <a:pathLst>
                    <a:path w="38" h="25">
                      <a:moveTo>
                        <a:pt x="4" y="0"/>
                      </a:moveTo>
                      <a:lnTo>
                        <a:pt x="34" y="4"/>
                      </a:lnTo>
                      <a:lnTo>
                        <a:pt x="38" y="25"/>
                      </a:lnTo>
                      <a:lnTo>
                        <a:pt x="0" y="2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440" bIns="-2844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172" name=""/>
                <p:cNvSpPr/>
                <p:nvPr/>
              </p:nvSpPr>
              <p:spPr>
                <a:xfrm>
                  <a:off x="5174640" y="4506480"/>
                  <a:ext cx="24480" cy="18360"/>
                </a:xfrm>
                <a:custGeom>
                  <a:avLst/>
                  <a:gdLst/>
                  <a:ahLst/>
                  <a:rect l="l" t="t" r="r" b="b"/>
                  <a:pathLst>
                    <a:path w="38" h="25">
                      <a:moveTo>
                        <a:pt x="4" y="0"/>
                      </a:moveTo>
                      <a:lnTo>
                        <a:pt x="34" y="4"/>
                      </a:lnTo>
                      <a:lnTo>
                        <a:pt x="38" y="25"/>
                      </a:lnTo>
                      <a:lnTo>
                        <a:pt x="0" y="25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440" bIns="-2844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173" name=""/>
              <p:cNvGrpSpPr/>
              <p:nvPr/>
            </p:nvGrpSpPr>
            <p:grpSpPr>
              <a:xfrm>
                <a:off x="5212080" y="4533840"/>
                <a:ext cx="14040" cy="31320"/>
                <a:chOff x="5212080" y="4533840"/>
                <a:chExt cx="14040" cy="31320"/>
              </a:xfrm>
            </p:grpSpPr>
            <p:sp>
              <p:nvSpPr>
                <p:cNvPr id="6174" name=""/>
                <p:cNvSpPr/>
                <p:nvPr/>
              </p:nvSpPr>
              <p:spPr>
                <a:xfrm>
                  <a:off x="5212080" y="4533840"/>
                  <a:ext cx="14040" cy="31320"/>
                </a:xfrm>
                <a:custGeom>
                  <a:avLst/>
                  <a:gdLst/>
                  <a:ahLst/>
                  <a:rect l="l" t="t" r="r" b="b"/>
                  <a:pathLst>
                    <a:path w="21" h="43">
                      <a:moveTo>
                        <a:pt x="0" y="0"/>
                      </a:moveTo>
                      <a:lnTo>
                        <a:pt x="21" y="13"/>
                      </a:lnTo>
                      <a:lnTo>
                        <a:pt x="16" y="43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480" bIns="-1548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175" name=""/>
                <p:cNvSpPr/>
                <p:nvPr/>
              </p:nvSpPr>
              <p:spPr>
                <a:xfrm>
                  <a:off x="5212080" y="4533840"/>
                  <a:ext cx="14040" cy="31320"/>
                </a:xfrm>
                <a:custGeom>
                  <a:avLst/>
                  <a:gdLst/>
                  <a:ahLst/>
                  <a:rect l="l" t="t" r="r" b="b"/>
                  <a:pathLst>
                    <a:path w="21" h="43">
                      <a:moveTo>
                        <a:pt x="0" y="0"/>
                      </a:moveTo>
                      <a:lnTo>
                        <a:pt x="21" y="13"/>
                      </a:lnTo>
                      <a:lnTo>
                        <a:pt x="16" y="43"/>
                      </a:lnTo>
                      <a:lnTo>
                        <a:pt x="0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480" bIns="-1548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176" name=""/>
              <p:cNvGrpSpPr/>
              <p:nvPr/>
            </p:nvGrpSpPr>
            <p:grpSpPr>
              <a:xfrm>
                <a:off x="5129640" y="4522320"/>
                <a:ext cx="23040" cy="21600"/>
                <a:chOff x="5129640" y="4522320"/>
                <a:chExt cx="23040" cy="21600"/>
              </a:xfrm>
            </p:grpSpPr>
            <p:sp>
              <p:nvSpPr>
                <p:cNvPr id="6177" name=""/>
                <p:cNvSpPr/>
                <p:nvPr/>
              </p:nvSpPr>
              <p:spPr>
                <a:xfrm>
                  <a:off x="5129640" y="4522320"/>
                  <a:ext cx="23040" cy="21600"/>
                </a:xfrm>
                <a:custGeom>
                  <a:avLst/>
                  <a:gdLst/>
                  <a:ahLst/>
                  <a:rect l="l" t="t" r="r" b="b"/>
                  <a:pathLst>
                    <a:path w="36" h="30">
                      <a:moveTo>
                        <a:pt x="22" y="0"/>
                      </a:moveTo>
                      <a:lnTo>
                        <a:pt x="36" y="23"/>
                      </a:lnTo>
                      <a:lnTo>
                        <a:pt x="27" y="30"/>
                      </a:lnTo>
                      <a:lnTo>
                        <a:pt x="0" y="23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178" name=""/>
                <p:cNvSpPr/>
                <p:nvPr/>
              </p:nvSpPr>
              <p:spPr>
                <a:xfrm>
                  <a:off x="5129640" y="4522320"/>
                  <a:ext cx="23040" cy="21600"/>
                </a:xfrm>
                <a:custGeom>
                  <a:avLst/>
                  <a:gdLst/>
                  <a:ahLst/>
                  <a:rect l="l" t="t" r="r" b="b"/>
                  <a:pathLst>
                    <a:path w="36" h="30">
                      <a:moveTo>
                        <a:pt x="22" y="0"/>
                      </a:moveTo>
                      <a:lnTo>
                        <a:pt x="36" y="23"/>
                      </a:lnTo>
                      <a:lnTo>
                        <a:pt x="27" y="30"/>
                      </a:lnTo>
                      <a:lnTo>
                        <a:pt x="0" y="23"/>
                      </a:lnTo>
                      <a:lnTo>
                        <a:pt x="22" y="0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179" name=""/>
              <p:cNvGrpSpPr/>
              <p:nvPr/>
            </p:nvGrpSpPr>
            <p:grpSpPr>
              <a:xfrm>
                <a:off x="5082120" y="4533840"/>
                <a:ext cx="13680" cy="12600"/>
                <a:chOff x="5082120" y="4533840"/>
                <a:chExt cx="13680" cy="12600"/>
              </a:xfrm>
            </p:grpSpPr>
            <p:sp>
              <p:nvSpPr>
                <p:cNvPr id="6180" name=""/>
                <p:cNvSpPr/>
                <p:nvPr/>
              </p:nvSpPr>
              <p:spPr>
                <a:xfrm>
                  <a:off x="5082120" y="4533840"/>
                  <a:ext cx="13680" cy="12600"/>
                </a:xfrm>
                <a:custGeom>
                  <a:avLst/>
                  <a:gdLst/>
                  <a:ahLst/>
                  <a:rect l="l" t="t" r="r" b="b"/>
                  <a:pathLst>
                    <a:path w="21" h="18">
                      <a:moveTo>
                        <a:pt x="9" y="0"/>
                      </a:moveTo>
                      <a:lnTo>
                        <a:pt x="21" y="14"/>
                      </a:lnTo>
                      <a:lnTo>
                        <a:pt x="0" y="18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181" name=""/>
                <p:cNvSpPr/>
                <p:nvPr/>
              </p:nvSpPr>
              <p:spPr>
                <a:xfrm>
                  <a:off x="5082120" y="4533840"/>
                  <a:ext cx="13680" cy="12600"/>
                </a:xfrm>
                <a:custGeom>
                  <a:avLst/>
                  <a:gdLst/>
                  <a:ahLst/>
                  <a:rect l="l" t="t" r="r" b="b"/>
                  <a:pathLst>
                    <a:path w="21" h="18">
                      <a:moveTo>
                        <a:pt x="9" y="0"/>
                      </a:moveTo>
                      <a:lnTo>
                        <a:pt x="21" y="14"/>
                      </a:lnTo>
                      <a:lnTo>
                        <a:pt x="0" y="18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182" name=""/>
              <p:cNvGrpSpPr/>
              <p:nvPr/>
            </p:nvGrpSpPr>
            <p:grpSpPr>
              <a:xfrm>
                <a:off x="5047560" y="4536720"/>
                <a:ext cx="13680" cy="7200"/>
                <a:chOff x="5047560" y="4536720"/>
                <a:chExt cx="13680" cy="7200"/>
              </a:xfrm>
            </p:grpSpPr>
            <p:sp>
              <p:nvSpPr>
                <p:cNvPr id="6183" name=""/>
                <p:cNvSpPr/>
                <p:nvPr/>
              </p:nvSpPr>
              <p:spPr>
                <a:xfrm>
                  <a:off x="5047560" y="4536720"/>
                  <a:ext cx="13680" cy="7200"/>
                </a:xfrm>
                <a:custGeom>
                  <a:avLst/>
                  <a:gdLst/>
                  <a:ahLst/>
                  <a:rect l="l" t="t" r="r" b="b"/>
                  <a:pathLst>
                    <a:path w="21" h="10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184" name=""/>
                <p:cNvSpPr/>
                <p:nvPr/>
              </p:nvSpPr>
              <p:spPr>
                <a:xfrm>
                  <a:off x="5047560" y="4536720"/>
                  <a:ext cx="13680" cy="7200"/>
                </a:xfrm>
                <a:custGeom>
                  <a:avLst/>
                  <a:gdLst/>
                  <a:ahLst/>
                  <a:rect l="l" t="t" r="r" b="b"/>
                  <a:pathLst>
                    <a:path w="21" h="10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185" name=""/>
              <p:cNvGrpSpPr/>
              <p:nvPr/>
            </p:nvGrpSpPr>
            <p:grpSpPr>
              <a:xfrm>
                <a:off x="5028120" y="4558320"/>
                <a:ext cx="17640" cy="6840"/>
                <a:chOff x="5028120" y="4558320"/>
                <a:chExt cx="17640" cy="6840"/>
              </a:xfrm>
            </p:grpSpPr>
            <p:sp>
              <p:nvSpPr>
                <p:cNvPr id="6186" name=""/>
                <p:cNvSpPr/>
                <p:nvPr/>
              </p:nvSpPr>
              <p:spPr>
                <a:xfrm>
                  <a:off x="5028120" y="4558320"/>
                  <a:ext cx="17640" cy="6840"/>
                </a:xfrm>
                <a:custGeom>
                  <a:avLst/>
                  <a:gdLst/>
                  <a:ahLst/>
                  <a:rect l="l" t="t" r="r" b="b"/>
                  <a:pathLst>
                    <a:path w="27" h="9">
                      <a:moveTo>
                        <a:pt x="0" y="0"/>
                      </a:moveTo>
                      <a:lnTo>
                        <a:pt x="27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187" name=""/>
                <p:cNvSpPr/>
                <p:nvPr/>
              </p:nvSpPr>
              <p:spPr>
                <a:xfrm>
                  <a:off x="5028120" y="4558320"/>
                  <a:ext cx="17640" cy="6840"/>
                </a:xfrm>
                <a:prstGeom prst="line">
                  <a:avLst/>
                </a:prstGeom>
                <a:ln w="11160">
                  <a:solidFill>
                    <a:srgbClr val="5f5f5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188" name=""/>
              <p:cNvGrpSpPr/>
              <p:nvPr/>
            </p:nvGrpSpPr>
            <p:grpSpPr>
              <a:xfrm>
                <a:off x="5100120" y="4555440"/>
                <a:ext cx="32040" cy="22680"/>
                <a:chOff x="5100120" y="4555440"/>
                <a:chExt cx="32040" cy="22680"/>
              </a:xfrm>
            </p:grpSpPr>
            <p:sp>
              <p:nvSpPr>
                <p:cNvPr id="6189" name=""/>
                <p:cNvSpPr/>
                <p:nvPr/>
              </p:nvSpPr>
              <p:spPr>
                <a:xfrm>
                  <a:off x="5100120" y="4555440"/>
                  <a:ext cx="32040" cy="22680"/>
                </a:xfrm>
                <a:custGeom>
                  <a:avLst/>
                  <a:gdLst/>
                  <a:ahLst/>
                  <a:rect l="l" t="t" r="r" b="b"/>
                  <a:pathLst>
                    <a:path w="50" h="33">
                      <a:moveTo>
                        <a:pt x="0" y="0"/>
                      </a:moveTo>
                      <a:lnTo>
                        <a:pt x="50" y="4"/>
                      </a:lnTo>
                      <a:lnTo>
                        <a:pt x="46" y="20"/>
                      </a:lnTo>
                      <a:lnTo>
                        <a:pt x="9" y="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120" bIns="-2412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190" name=""/>
                <p:cNvSpPr/>
                <p:nvPr/>
              </p:nvSpPr>
              <p:spPr>
                <a:xfrm>
                  <a:off x="5100120" y="4555440"/>
                  <a:ext cx="32040" cy="22680"/>
                </a:xfrm>
                <a:custGeom>
                  <a:avLst/>
                  <a:gdLst/>
                  <a:ahLst/>
                  <a:rect l="l" t="t" r="r" b="b"/>
                  <a:pathLst>
                    <a:path w="50" h="33">
                      <a:moveTo>
                        <a:pt x="0" y="0"/>
                      </a:moveTo>
                      <a:lnTo>
                        <a:pt x="50" y="4"/>
                      </a:lnTo>
                      <a:lnTo>
                        <a:pt x="46" y="20"/>
                      </a:lnTo>
                      <a:lnTo>
                        <a:pt x="9" y="3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120" bIns="-2412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191" name=""/>
              <p:cNvGrpSpPr/>
              <p:nvPr/>
            </p:nvGrpSpPr>
            <p:grpSpPr>
              <a:xfrm>
                <a:off x="5151600" y="4552560"/>
                <a:ext cx="39960" cy="12960"/>
                <a:chOff x="5151600" y="4552560"/>
                <a:chExt cx="39960" cy="12960"/>
              </a:xfrm>
            </p:grpSpPr>
            <p:sp>
              <p:nvSpPr>
                <p:cNvPr id="6192" name=""/>
                <p:cNvSpPr/>
                <p:nvPr/>
              </p:nvSpPr>
              <p:spPr>
                <a:xfrm>
                  <a:off x="5151600" y="4552560"/>
                  <a:ext cx="39960" cy="12960"/>
                </a:xfrm>
                <a:custGeom>
                  <a:avLst/>
                  <a:gdLst/>
                  <a:ahLst/>
                  <a:rect l="l" t="t" r="r" b="b"/>
                  <a:pathLst>
                    <a:path w="61" h="16">
                      <a:moveTo>
                        <a:pt x="0" y="0"/>
                      </a:moveTo>
                      <a:lnTo>
                        <a:pt x="61" y="3"/>
                      </a:lnTo>
                      <a:lnTo>
                        <a:pt x="52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193" name=""/>
                <p:cNvSpPr/>
                <p:nvPr/>
              </p:nvSpPr>
              <p:spPr>
                <a:xfrm>
                  <a:off x="5151600" y="4552560"/>
                  <a:ext cx="39960" cy="12960"/>
                </a:xfrm>
                <a:custGeom>
                  <a:avLst/>
                  <a:gdLst/>
                  <a:ahLst/>
                  <a:rect l="l" t="t" r="r" b="b"/>
                  <a:pathLst>
                    <a:path w="61" h="16">
                      <a:moveTo>
                        <a:pt x="0" y="0"/>
                      </a:moveTo>
                      <a:lnTo>
                        <a:pt x="61" y="3"/>
                      </a:lnTo>
                      <a:lnTo>
                        <a:pt x="52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194" name=""/>
              <p:cNvGrpSpPr/>
              <p:nvPr/>
            </p:nvGrpSpPr>
            <p:grpSpPr>
              <a:xfrm>
                <a:off x="5060160" y="4555440"/>
                <a:ext cx="7560" cy="21240"/>
                <a:chOff x="5060160" y="4555440"/>
                <a:chExt cx="7560" cy="21240"/>
              </a:xfrm>
            </p:grpSpPr>
            <p:sp>
              <p:nvSpPr>
                <p:cNvPr id="6195" name=""/>
                <p:cNvSpPr/>
                <p:nvPr/>
              </p:nvSpPr>
              <p:spPr>
                <a:xfrm>
                  <a:off x="5060160" y="4555440"/>
                  <a:ext cx="7560" cy="21240"/>
                </a:xfrm>
                <a:custGeom>
                  <a:avLst/>
                  <a:gdLst/>
                  <a:ahLst/>
                  <a:rect l="l" t="t" r="r" b="b"/>
                  <a:pathLst>
                    <a:path w="13" h="29">
                      <a:moveTo>
                        <a:pt x="0" y="0"/>
                      </a:moveTo>
                      <a:lnTo>
                        <a:pt x="13" y="26"/>
                      </a:lnTo>
                      <a:lnTo>
                        <a:pt x="6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560" bIns="-2556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196" name=""/>
                <p:cNvSpPr/>
                <p:nvPr/>
              </p:nvSpPr>
              <p:spPr>
                <a:xfrm>
                  <a:off x="5060160" y="4555440"/>
                  <a:ext cx="7560" cy="21240"/>
                </a:xfrm>
                <a:custGeom>
                  <a:avLst/>
                  <a:gdLst/>
                  <a:ahLst/>
                  <a:rect l="l" t="t" r="r" b="b"/>
                  <a:pathLst>
                    <a:path w="13" h="29">
                      <a:moveTo>
                        <a:pt x="0" y="0"/>
                      </a:moveTo>
                      <a:lnTo>
                        <a:pt x="13" y="26"/>
                      </a:lnTo>
                      <a:lnTo>
                        <a:pt x="6" y="2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560" bIns="-2556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197" name=""/>
              <p:cNvGrpSpPr/>
              <p:nvPr/>
            </p:nvGrpSpPr>
            <p:grpSpPr>
              <a:xfrm>
                <a:off x="3603240" y="3553920"/>
                <a:ext cx="623160" cy="547920"/>
                <a:chOff x="3603240" y="3553920"/>
                <a:chExt cx="623160" cy="547920"/>
              </a:xfrm>
            </p:grpSpPr>
            <p:sp>
              <p:nvSpPr>
                <p:cNvPr id="6198" name=""/>
                <p:cNvSpPr/>
                <p:nvPr/>
              </p:nvSpPr>
              <p:spPr>
                <a:xfrm>
                  <a:off x="3603240" y="3553920"/>
                  <a:ext cx="623160" cy="547920"/>
                </a:xfrm>
                <a:custGeom>
                  <a:avLst/>
                  <a:gdLst/>
                  <a:ahLst/>
                  <a:rect l="l" t="t" r="r" b="b"/>
                  <a:pathLst>
                    <a:path w="969" h="762">
                      <a:moveTo>
                        <a:pt x="0" y="19"/>
                      </a:moveTo>
                      <a:lnTo>
                        <a:pt x="187" y="12"/>
                      </a:lnTo>
                      <a:lnTo>
                        <a:pt x="489" y="0"/>
                      </a:lnTo>
                      <a:lnTo>
                        <a:pt x="528" y="16"/>
                      </a:lnTo>
                      <a:lnTo>
                        <a:pt x="537" y="43"/>
                      </a:lnTo>
                      <a:lnTo>
                        <a:pt x="519" y="59"/>
                      </a:lnTo>
                      <a:lnTo>
                        <a:pt x="541" y="95"/>
                      </a:lnTo>
                      <a:lnTo>
                        <a:pt x="559" y="131"/>
                      </a:lnTo>
                      <a:lnTo>
                        <a:pt x="532" y="160"/>
                      </a:lnTo>
                      <a:lnTo>
                        <a:pt x="528" y="187"/>
                      </a:lnTo>
                      <a:lnTo>
                        <a:pt x="519" y="206"/>
                      </a:lnTo>
                      <a:lnTo>
                        <a:pt x="483" y="235"/>
                      </a:lnTo>
                      <a:lnTo>
                        <a:pt x="480" y="291"/>
                      </a:lnTo>
                      <a:lnTo>
                        <a:pt x="446" y="343"/>
                      </a:lnTo>
                      <a:lnTo>
                        <a:pt x="483" y="390"/>
                      </a:lnTo>
                      <a:lnTo>
                        <a:pt x="776" y="370"/>
                      </a:lnTo>
                      <a:lnTo>
                        <a:pt x="773" y="418"/>
                      </a:lnTo>
                      <a:lnTo>
                        <a:pt x="841" y="526"/>
                      </a:lnTo>
                      <a:lnTo>
                        <a:pt x="859" y="519"/>
                      </a:lnTo>
                      <a:lnTo>
                        <a:pt x="890" y="566"/>
                      </a:lnTo>
                      <a:lnTo>
                        <a:pt x="846" y="605"/>
                      </a:lnTo>
                      <a:lnTo>
                        <a:pt x="877" y="638"/>
                      </a:lnTo>
                      <a:lnTo>
                        <a:pt x="920" y="641"/>
                      </a:lnTo>
                      <a:lnTo>
                        <a:pt x="929" y="683"/>
                      </a:lnTo>
                      <a:lnTo>
                        <a:pt x="969" y="710"/>
                      </a:lnTo>
                      <a:lnTo>
                        <a:pt x="956" y="729"/>
                      </a:lnTo>
                      <a:lnTo>
                        <a:pt x="890" y="762"/>
                      </a:lnTo>
                      <a:lnTo>
                        <a:pt x="850" y="710"/>
                      </a:lnTo>
                      <a:lnTo>
                        <a:pt x="819" y="690"/>
                      </a:lnTo>
                      <a:lnTo>
                        <a:pt x="758" y="745"/>
                      </a:lnTo>
                      <a:lnTo>
                        <a:pt x="694" y="713"/>
                      </a:lnTo>
                      <a:lnTo>
                        <a:pt x="667" y="722"/>
                      </a:lnTo>
                      <a:lnTo>
                        <a:pt x="654" y="758"/>
                      </a:lnTo>
                      <a:lnTo>
                        <a:pt x="575" y="726"/>
                      </a:lnTo>
                      <a:lnTo>
                        <a:pt x="437" y="674"/>
                      </a:lnTo>
                      <a:lnTo>
                        <a:pt x="401" y="666"/>
                      </a:lnTo>
                      <a:lnTo>
                        <a:pt x="370" y="686"/>
                      </a:lnTo>
                      <a:lnTo>
                        <a:pt x="318" y="666"/>
                      </a:lnTo>
                      <a:lnTo>
                        <a:pt x="266" y="650"/>
                      </a:lnTo>
                      <a:lnTo>
                        <a:pt x="218" y="650"/>
                      </a:lnTo>
                      <a:lnTo>
                        <a:pt x="153" y="621"/>
                      </a:lnTo>
                      <a:lnTo>
                        <a:pt x="126" y="638"/>
                      </a:lnTo>
                      <a:lnTo>
                        <a:pt x="49" y="638"/>
                      </a:lnTo>
                      <a:lnTo>
                        <a:pt x="79" y="602"/>
                      </a:lnTo>
                      <a:lnTo>
                        <a:pt x="83" y="569"/>
                      </a:lnTo>
                      <a:lnTo>
                        <a:pt x="79" y="542"/>
                      </a:lnTo>
                      <a:lnTo>
                        <a:pt x="88" y="514"/>
                      </a:lnTo>
                      <a:lnTo>
                        <a:pt x="88" y="471"/>
                      </a:lnTo>
                      <a:lnTo>
                        <a:pt x="101" y="431"/>
                      </a:lnTo>
                      <a:lnTo>
                        <a:pt x="110" y="363"/>
                      </a:lnTo>
                      <a:lnTo>
                        <a:pt x="88" y="343"/>
                      </a:lnTo>
                      <a:lnTo>
                        <a:pt x="74" y="307"/>
                      </a:lnTo>
                      <a:lnTo>
                        <a:pt x="61" y="284"/>
                      </a:lnTo>
                      <a:lnTo>
                        <a:pt x="58" y="248"/>
                      </a:lnTo>
                      <a:lnTo>
                        <a:pt x="40" y="235"/>
                      </a:lnTo>
                      <a:lnTo>
                        <a:pt x="4" y="212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199" name=""/>
                <p:cNvSpPr/>
                <p:nvPr/>
              </p:nvSpPr>
              <p:spPr>
                <a:xfrm>
                  <a:off x="3603240" y="3553920"/>
                  <a:ext cx="623160" cy="547920"/>
                </a:xfrm>
                <a:custGeom>
                  <a:avLst/>
                  <a:gdLst/>
                  <a:ahLst/>
                  <a:rect l="l" t="t" r="r" b="b"/>
                  <a:pathLst>
                    <a:path w="969" h="762">
                      <a:moveTo>
                        <a:pt x="0" y="19"/>
                      </a:moveTo>
                      <a:lnTo>
                        <a:pt x="187" y="12"/>
                      </a:lnTo>
                      <a:lnTo>
                        <a:pt x="489" y="0"/>
                      </a:lnTo>
                      <a:lnTo>
                        <a:pt x="528" y="16"/>
                      </a:lnTo>
                      <a:lnTo>
                        <a:pt x="537" y="43"/>
                      </a:lnTo>
                      <a:lnTo>
                        <a:pt x="519" y="59"/>
                      </a:lnTo>
                      <a:lnTo>
                        <a:pt x="541" y="95"/>
                      </a:lnTo>
                      <a:lnTo>
                        <a:pt x="559" y="131"/>
                      </a:lnTo>
                      <a:lnTo>
                        <a:pt x="532" y="160"/>
                      </a:lnTo>
                      <a:lnTo>
                        <a:pt x="528" y="187"/>
                      </a:lnTo>
                      <a:lnTo>
                        <a:pt x="519" y="206"/>
                      </a:lnTo>
                      <a:lnTo>
                        <a:pt x="483" y="235"/>
                      </a:lnTo>
                      <a:lnTo>
                        <a:pt x="480" y="291"/>
                      </a:lnTo>
                      <a:lnTo>
                        <a:pt x="446" y="343"/>
                      </a:lnTo>
                      <a:lnTo>
                        <a:pt x="483" y="390"/>
                      </a:lnTo>
                      <a:lnTo>
                        <a:pt x="776" y="370"/>
                      </a:lnTo>
                      <a:lnTo>
                        <a:pt x="773" y="418"/>
                      </a:lnTo>
                      <a:lnTo>
                        <a:pt x="841" y="526"/>
                      </a:lnTo>
                      <a:lnTo>
                        <a:pt x="859" y="519"/>
                      </a:lnTo>
                      <a:lnTo>
                        <a:pt x="890" y="566"/>
                      </a:lnTo>
                      <a:lnTo>
                        <a:pt x="846" y="605"/>
                      </a:lnTo>
                      <a:lnTo>
                        <a:pt x="877" y="638"/>
                      </a:lnTo>
                      <a:lnTo>
                        <a:pt x="920" y="641"/>
                      </a:lnTo>
                      <a:lnTo>
                        <a:pt x="929" y="683"/>
                      </a:lnTo>
                      <a:lnTo>
                        <a:pt x="969" y="710"/>
                      </a:lnTo>
                      <a:lnTo>
                        <a:pt x="956" y="729"/>
                      </a:lnTo>
                      <a:lnTo>
                        <a:pt x="890" y="762"/>
                      </a:lnTo>
                      <a:lnTo>
                        <a:pt x="850" y="710"/>
                      </a:lnTo>
                      <a:lnTo>
                        <a:pt x="819" y="690"/>
                      </a:lnTo>
                      <a:lnTo>
                        <a:pt x="758" y="745"/>
                      </a:lnTo>
                      <a:lnTo>
                        <a:pt x="694" y="713"/>
                      </a:lnTo>
                      <a:lnTo>
                        <a:pt x="667" y="722"/>
                      </a:lnTo>
                      <a:lnTo>
                        <a:pt x="654" y="758"/>
                      </a:lnTo>
                      <a:lnTo>
                        <a:pt x="575" y="726"/>
                      </a:lnTo>
                      <a:lnTo>
                        <a:pt x="437" y="674"/>
                      </a:lnTo>
                      <a:lnTo>
                        <a:pt x="401" y="666"/>
                      </a:lnTo>
                      <a:lnTo>
                        <a:pt x="370" y="686"/>
                      </a:lnTo>
                      <a:lnTo>
                        <a:pt x="318" y="666"/>
                      </a:lnTo>
                      <a:lnTo>
                        <a:pt x="266" y="650"/>
                      </a:lnTo>
                      <a:lnTo>
                        <a:pt x="218" y="650"/>
                      </a:lnTo>
                      <a:lnTo>
                        <a:pt x="153" y="621"/>
                      </a:lnTo>
                      <a:lnTo>
                        <a:pt x="126" y="638"/>
                      </a:lnTo>
                      <a:lnTo>
                        <a:pt x="49" y="638"/>
                      </a:lnTo>
                      <a:lnTo>
                        <a:pt x="79" y="602"/>
                      </a:lnTo>
                      <a:lnTo>
                        <a:pt x="83" y="569"/>
                      </a:lnTo>
                      <a:lnTo>
                        <a:pt x="79" y="542"/>
                      </a:lnTo>
                      <a:lnTo>
                        <a:pt x="88" y="514"/>
                      </a:lnTo>
                      <a:lnTo>
                        <a:pt x="88" y="471"/>
                      </a:lnTo>
                      <a:lnTo>
                        <a:pt x="101" y="431"/>
                      </a:lnTo>
                      <a:lnTo>
                        <a:pt x="110" y="363"/>
                      </a:lnTo>
                      <a:lnTo>
                        <a:pt x="88" y="343"/>
                      </a:lnTo>
                      <a:lnTo>
                        <a:pt x="74" y="307"/>
                      </a:lnTo>
                      <a:lnTo>
                        <a:pt x="61" y="284"/>
                      </a:lnTo>
                      <a:lnTo>
                        <a:pt x="58" y="248"/>
                      </a:lnTo>
                      <a:lnTo>
                        <a:pt x="40" y="235"/>
                      </a:lnTo>
                      <a:lnTo>
                        <a:pt x="4" y="212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111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6200" name=""/>
              <p:cNvGrpSpPr/>
              <p:nvPr/>
            </p:nvGrpSpPr>
            <p:grpSpPr>
              <a:xfrm>
                <a:off x="5745600" y="1818360"/>
                <a:ext cx="44640" cy="92160"/>
                <a:chOff x="5745600" y="1818360"/>
                <a:chExt cx="44640" cy="92160"/>
              </a:xfrm>
            </p:grpSpPr>
            <p:sp>
              <p:nvSpPr>
                <p:cNvPr id="6201" name=""/>
                <p:cNvSpPr/>
                <p:nvPr/>
              </p:nvSpPr>
              <p:spPr>
                <a:xfrm>
                  <a:off x="5745600" y="1818360"/>
                  <a:ext cx="44640" cy="92160"/>
                </a:xfrm>
                <a:custGeom>
                  <a:avLst/>
                  <a:gdLst/>
                  <a:ahLst/>
                  <a:rect l="l" t="t" r="r" b="b"/>
                  <a:pathLst>
                    <a:path w="70" h="127">
                      <a:moveTo>
                        <a:pt x="0" y="0"/>
                      </a:moveTo>
                      <a:lnTo>
                        <a:pt x="70" y="1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5f5f5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360" bIns="4536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202" name=""/>
                <p:cNvSpPr/>
                <p:nvPr/>
              </p:nvSpPr>
              <p:spPr>
                <a:xfrm>
                  <a:off x="5745600" y="1818360"/>
                  <a:ext cx="44640" cy="92160"/>
                </a:xfrm>
                <a:prstGeom prst="line">
                  <a:avLst/>
                </a:prstGeom>
                <a:ln w="11160">
                  <a:solidFill>
                    <a:srgbClr val="5f5f5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360" bIns="45360"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6203" name=""/>
            <p:cNvGrpSpPr/>
            <p:nvPr/>
          </p:nvGrpSpPr>
          <p:grpSpPr>
            <a:xfrm>
              <a:off x="2597400" y="1351440"/>
              <a:ext cx="706320" cy="446760"/>
              <a:chOff x="2597400" y="1351440"/>
              <a:chExt cx="706320" cy="446760"/>
            </a:xfrm>
          </p:grpSpPr>
          <p:sp>
            <p:nvSpPr>
              <p:cNvPr id="6204" name=""/>
              <p:cNvSpPr/>
              <p:nvPr/>
            </p:nvSpPr>
            <p:spPr>
              <a:xfrm>
                <a:off x="2597400" y="1351440"/>
                <a:ext cx="706320" cy="446760"/>
              </a:xfrm>
              <a:custGeom>
                <a:avLst/>
                <a:gdLst/>
                <a:ahLst/>
                <a:rect l="l" t="t" r="r" b="b"/>
                <a:pathLst>
                  <a:path w="1097" h="618">
                    <a:moveTo>
                      <a:pt x="52" y="0"/>
                    </a:moveTo>
                    <a:lnTo>
                      <a:pt x="548" y="23"/>
                    </a:lnTo>
                    <a:lnTo>
                      <a:pt x="1000" y="32"/>
                    </a:lnTo>
                    <a:lnTo>
                      <a:pt x="1006" y="63"/>
                    </a:lnTo>
                    <a:lnTo>
                      <a:pt x="1027" y="88"/>
                    </a:lnTo>
                    <a:lnTo>
                      <a:pt x="1027" y="99"/>
                    </a:lnTo>
                    <a:lnTo>
                      <a:pt x="993" y="120"/>
                    </a:lnTo>
                    <a:lnTo>
                      <a:pt x="1024" y="156"/>
                    </a:lnTo>
                    <a:lnTo>
                      <a:pt x="1009" y="190"/>
                    </a:lnTo>
                    <a:lnTo>
                      <a:pt x="1018" y="215"/>
                    </a:lnTo>
                    <a:lnTo>
                      <a:pt x="1045" y="298"/>
                    </a:lnTo>
                    <a:lnTo>
                      <a:pt x="1058" y="318"/>
                    </a:lnTo>
                    <a:lnTo>
                      <a:pt x="1067" y="354"/>
                    </a:lnTo>
                    <a:lnTo>
                      <a:pt x="1054" y="359"/>
                    </a:lnTo>
                    <a:lnTo>
                      <a:pt x="1040" y="390"/>
                    </a:lnTo>
                    <a:lnTo>
                      <a:pt x="1062" y="415"/>
                    </a:lnTo>
                    <a:lnTo>
                      <a:pt x="1062" y="451"/>
                    </a:lnTo>
                    <a:lnTo>
                      <a:pt x="1049" y="462"/>
                    </a:lnTo>
                    <a:lnTo>
                      <a:pt x="1062" y="478"/>
                    </a:lnTo>
                    <a:lnTo>
                      <a:pt x="1045" y="498"/>
                    </a:lnTo>
                    <a:lnTo>
                      <a:pt x="1054" y="517"/>
                    </a:lnTo>
                    <a:lnTo>
                      <a:pt x="1085" y="546"/>
                    </a:lnTo>
                    <a:lnTo>
                      <a:pt x="1097" y="614"/>
                    </a:lnTo>
                    <a:lnTo>
                      <a:pt x="758" y="618"/>
                    </a:lnTo>
                    <a:lnTo>
                      <a:pt x="465" y="609"/>
                    </a:lnTo>
                    <a:lnTo>
                      <a:pt x="131" y="598"/>
                    </a:lnTo>
                    <a:lnTo>
                      <a:pt x="0" y="586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05" name=""/>
              <p:cNvSpPr/>
              <p:nvPr/>
            </p:nvSpPr>
            <p:spPr>
              <a:xfrm>
                <a:off x="2597400" y="1351440"/>
                <a:ext cx="706320" cy="446760"/>
              </a:xfrm>
              <a:custGeom>
                <a:avLst/>
                <a:gdLst/>
                <a:ahLst/>
                <a:rect l="l" t="t" r="r" b="b"/>
                <a:pathLst>
                  <a:path w="1097" h="618">
                    <a:moveTo>
                      <a:pt x="52" y="0"/>
                    </a:moveTo>
                    <a:lnTo>
                      <a:pt x="548" y="23"/>
                    </a:lnTo>
                    <a:lnTo>
                      <a:pt x="1000" y="32"/>
                    </a:lnTo>
                    <a:lnTo>
                      <a:pt x="1006" y="63"/>
                    </a:lnTo>
                    <a:lnTo>
                      <a:pt x="1027" y="88"/>
                    </a:lnTo>
                    <a:lnTo>
                      <a:pt x="1027" y="99"/>
                    </a:lnTo>
                    <a:lnTo>
                      <a:pt x="993" y="120"/>
                    </a:lnTo>
                    <a:lnTo>
                      <a:pt x="1024" y="156"/>
                    </a:lnTo>
                    <a:lnTo>
                      <a:pt x="1009" y="190"/>
                    </a:lnTo>
                    <a:lnTo>
                      <a:pt x="1018" y="215"/>
                    </a:lnTo>
                    <a:lnTo>
                      <a:pt x="1045" y="298"/>
                    </a:lnTo>
                    <a:lnTo>
                      <a:pt x="1058" y="318"/>
                    </a:lnTo>
                    <a:lnTo>
                      <a:pt x="1067" y="354"/>
                    </a:lnTo>
                    <a:lnTo>
                      <a:pt x="1054" y="359"/>
                    </a:lnTo>
                    <a:lnTo>
                      <a:pt x="1040" y="390"/>
                    </a:lnTo>
                    <a:lnTo>
                      <a:pt x="1062" y="415"/>
                    </a:lnTo>
                    <a:lnTo>
                      <a:pt x="1062" y="451"/>
                    </a:lnTo>
                    <a:lnTo>
                      <a:pt x="1049" y="462"/>
                    </a:lnTo>
                    <a:lnTo>
                      <a:pt x="1062" y="478"/>
                    </a:lnTo>
                    <a:lnTo>
                      <a:pt x="1045" y="498"/>
                    </a:lnTo>
                    <a:lnTo>
                      <a:pt x="1054" y="517"/>
                    </a:lnTo>
                    <a:lnTo>
                      <a:pt x="1085" y="546"/>
                    </a:lnTo>
                    <a:lnTo>
                      <a:pt x="1097" y="614"/>
                    </a:lnTo>
                    <a:lnTo>
                      <a:pt x="758" y="618"/>
                    </a:lnTo>
                    <a:lnTo>
                      <a:pt x="465" y="609"/>
                    </a:lnTo>
                    <a:lnTo>
                      <a:pt x="131" y="598"/>
                    </a:lnTo>
                    <a:lnTo>
                      <a:pt x="0" y="586"/>
                    </a:lnTo>
                    <a:lnTo>
                      <a:pt x="52" y="0"/>
                    </a:lnTo>
                  </a:path>
                </a:pathLst>
              </a:custGeom>
              <a:noFill/>
              <a:ln w="111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6206" name=""/>
            <p:cNvGrpSpPr/>
            <p:nvPr/>
          </p:nvGrpSpPr>
          <p:grpSpPr>
            <a:xfrm>
              <a:off x="4190400" y="2293560"/>
              <a:ext cx="335520" cy="573120"/>
              <a:chOff x="4190400" y="2293560"/>
              <a:chExt cx="335520" cy="573120"/>
            </a:xfrm>
          </p:grpSpPr>
          <p:sp>
            <p:nvSpPr>
              <p:cNvPr id="6207" name=""/>
              <p:cNvSpPr/>
              <p:nvPr/>
            </p:nvSpPr>
            <p:spPr>
              <a:xfrm>
                <a:off x="4190400" y="2293560"/>
                <a:ext cx="335520" cy="573120"/>
              </a:xfrm>
              <a:custGeom>
                <a:avLst/>
                <a:gdLst/>
                <a:ahLst/>
                <a:rect l="l" t="t" r="r" b="b"/>
                <a:pathLst>
                  <a:path w="519" h="798">
                    <a:moveTo>
                      <a:pt x="27" y="40"/>
                    </a:moveTo>
                    <a:lnTo>
                      <a:pt x="113" y="49"/>
                    </a:lnTo>
                    <a:lnTo>
                      <a:pt x="144" y="13"/>
                    </a:lnTo>
                    <a:lnTo>
                      <a:pt x="446" y="0"/>
                    </a:lnTo>
                    <a:lnTo>
                      <a:pt x="514" y="487"/>
                    </a:lnTo>
                    <a:lnTo>
                      <a:pt x="519" y="511"/>
                    </a:lnTo>
                    <a:lnTo>
                      <a:pt x="510" y="556"/>
                    </a:lnTo>
                    <a:lnTo>
                      <a:pt x="480" y="590"/>
                    </a:lnTo>
                    <a:lnTo>
                      <a:pt x="431" y="586"/>
                    </a:lnTo>
                    <a:lnTo>
                      <a:pt x="428" y="619"/>
                    </a:lnTo>
                    <a:lnTo>
                      <a:pt x="392" y="631"/>
                    </a:lnTo>
                    <a:lnTo>
                      <a:pt x="388" y="671"/>
                    </a:lnTo>
                    <a:lnTo>
                      <a:pt x="361" y="694"/>
                    </a:lnTo>
                    <a:lnTo>
                      <a:pt x="354" y="739"/>
                    </a:lnTo>
                    <a:lnTo>
                      <a:pt x="305" y="743"/>
                    </a:lnTo>
                    <a:lnTo>
                      <a:pt x="300" y="719"/>
                    </a:lnTo>
                    <a:lnTo>
                      <a:pt x="269" y="723"/>
                    </a:lnTo>
                    <a:lnTo>
                      <a:pt x="244" y="775"/>
                    </a:lnTo>
                    <a:lnTo>
                      <a:pt x="223" y="775"/>
                    </a:lnTo>
                    <a:lnTo>
                      <a:pt x="201" y="775"/>
                    </a:lnTo>
                    <a:lnTo>
                      <a:pt x="162" y="779"/>
                    </a:lnTo>
                    <a:lnTo>
                      <a:pt x="156" y="770"/>
                    </a:lnTo>
                    <a:lnTo>
                      <a:pt x="144" y="759"/>
                    </a:lnTo>
                    <a:lnTo>
                      <a:pt x="119" y="759"/>
                    </a:lnTo>
                    <a:lnTo>
                      <a:pt x="95" y="798"/>
                    </a:lnTo>
                    <a:lnTo>
                      <a:pt x="0" y="795"/>
                    </a:lnTo>
                    <a:lnTo>
                      <a:pt x="9" y="770"/>
                    </a:lnTo>
                    <a:lnTo>
                      <a:pt x="27" y="726"/>
                    </a:lnTo>
                    <a:lnTo>
                      <a:pt x="13" y="698"/>
                    </a:lnTo>
                    <a:lnTo>
                      <a:pt x="74" y="647"/>
                    </a:lnTo>
                    <a:lnTo>
                      <a:pt x="74" y="626"/>
                    </a:lnTo>
                    <a:lnTo>
                      <a:pt x="101" y="615"/>
                    </a:lnTo>
                    <a:lnTo>
                      <a:pt x="61" y="595"/>
                    </a:lnTo>
                    <a:lnTo>
                      <a:pt x="74" y="531"/>
                    </a:lnTo>
                    <a:lnTo>
                      <a:pt x="48" y="527"/>
                    </a:lnTo>
                    <a:lnTo>
                      <a:pt x="52" y="484"/>
                    </a:lnTo>
                    <a:lnTo>
                      <a:pt x="70" y="439"/>
                    </a:lnTo>
                    <a:lnTo>
                      <a:pt x="57" y="236"/>
                    </a:lnTo>
                    <a:lnTo>
                      <a:pt x="27" y="4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08" name=""/>
              <p:cNvSpPr/>
              <p:nvPr/>
            </p:nvSpPr>
            <p:spPr>
              <a:xfrm>
                <a:off x="4190400" y="2293560"/>
                <a:ext cx="335520" cy="573120"/>
              </a:xfrm>
              <a:custGeom>
                <a:avLst/>
                <a:gdLst/>
                <a:ahLst/>
                <a:rect l="l" t="t" r="r" b="b"/>
                <a:pathLst>
                  <a:path w="519" h="798">
                    <a:moveTo>
                      <a:pt x="27" y="40"/>
                    </a:moveTo>
                    <a:lnTo>
                      <a:pt x="113" y="49"/>
                    </a:lnTo>
                    <a:lnTo>
                      <a:pt x="144" y="13"/>
                    </a:lnTo>
                    <a:lnTo>
                      <a:pt x="446" y="0"/>
                    </a:lnTo>
                    <a:lnTo>
                      <a:pt x="514" y="487"/>
                    </a:lnTo>
                    <a:lnTo>
                      <a:pt x="519" y="511"/>
                    </a:lnTo>
                    <a:lnTo>
                      <a:pt x="510" y="556"/>
                    </a:lnTo>
                    <a:lnTo>
                      <a:pt x="480" y="590"/>
                    </a:lnTo>
                    <a:lnTo>
                      <a:pt x="431" y="586"/>
                    </a:lnTo>
                    <a:lnTo>
                      <a:pt x="428" y="619"/>
                    </a:lnTo>
                    <a:lnTo>
                      <a:pt x="392" y="631"/>
                    </a:lnTo>
                    <a:lnTo>
                      <a:pt x="388" y="671"/>
                    </a:lnTo>
                    <a:lnTo>
                      <a:pt x="361" y="694"/>
                    </a:lnTo>
                    <a:lnTo>
                      <a:pt x="354" y="739"/>
                    </a:lnTo>
                    <a:lnTo>
                      <a:pt x="305" y="743"/>
                    </a:lnTo>
                    <a:lnTo>
                      <a:pt x="300" y="719"/>
                    </a:lnTo>
                    <a:lnTo>
                      <a:pt x="269" y="723"/>
                    </a:lnTo>
                    <a:lnTo>
                      <a:pt x="244" y="775"/>
                    </a:lnTo>
                    <a:lnTo>
                      <a:pt x="223" y="775"/>
                    </a:lnTo>
                    <a:lnTo>
                      <a:pt x="201" y="775"/>
                    </a:lnTo>
                    <a:lnTo>
                      <a:pt x="162" y="779"/>
                    </a:lnTo>
                    <a:lnTo>
                      <a:pt x="156" y="770"/>
                    </a:lnTo>
                    <a:lnTo>
                      <a:pt x="144" y="759"/>
                    </a:lnTo>
                    <a:lnTo>
                      <a:pt x="119" y="759"/>
                    </a:lnTo>
                    <a:lnTo>
                      <a:pt x="95" y="798"/>
                    </a:lnTo>
                    <a:lnTo>
                      <a:pt x="0" y="795"/>
                    </a:lnTo>
                    <a:lnTo>
                      <a:pt x="9" y="770"/>
                    </a:lnTo>
                    <a:lnTo>
                      <a:pt x="27" y="726"/>
                    </a:lnTo>
                    <a:lnTo>
                      <a:pt x="13" y="698"/>
                    </a:lnTo>
                    <a:lnTo>
                      <a:pt x="74" y="647"/>
                    </a:lnTo>
                    <a:lnTo>
                      <a:pt x="74" y="626"/>
                    </a:lnTo>
                    <a:lnTo>
                      <a:pt x="101" y="615"/>
                    </a:lnTo>
                    <a:lnTo>
                      <a:pt x="61" y="595"/>
                    </a:lnTo>
                    <a:lnTo>
                      <a:pt x="74" y="531"/>
                    </a:lnTo>
                    <a:lnTo>
                      <a:pt x="48" y="527"/>
                    </a:lnTo>
                    <a:lnTo>
                      <a:pt x="52" y="484"/>
                    </a:lnTo>
                    <a:lnTo>
                      <a:pt x="70" y="439"/>
                    </a:lnTo>
                    <a:lnTo>
                      <a:pt x="57" y="236"/>
                    </a:lnTo>
                    <a:lnTo>
                      <a:pt x="27" y="40"/>
                    </a:lnTo>
                  </a:path>
                </a:pathLst>
              </a:custGeom>
              <a:noFill/>
              <a:ln w="111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6209" name=""/>
            <p:cNvGrpSpPr/>
            <p:nvPr/>
          </p:nvGrpSpPr>
          <p:grpSpPr>
            <a:xfrm>
              <a:off x="792000" y="1071720"/>
              <a:ext cx="718200" cy="540000"/>
              <a:chOff x="792000" y="1071720"/>
              <a:chExt cx="718200" cy="540000"/>
            </a:xfrm>
          </p:grpSpPr>
          <p:sp>
            <p:nvSpPr>
              <p:cNvPr id="6210" name=""/>
              <p:cNvSpPr/>
              <p:nvPr/>
            </p:nvSpPr>
            <p:spPr>
              <a:xfrm>
                <a:off x="792000" y="1071720"/>
                <a:ext cx="718200" cy="540000"/>
              </a:xfrm>
              <a:custGeom>
                <a:avLst/>
                <a:gdLst/>
                <a:ahLst/>
                <a:rect l="l" t="t" r="r" b="b"/>
                <a:pathLst>
                  <a:path w="1114" h="751">
                    <a:moveTo>
                      <a:pt x="987" y="751"/>
                    </a:moveTo>
                    <a:lnTo>
                      <a:pt x="843" y="715"/>
                    </a:lnTo>
                    <a:lnTo>
                      <a:pt x="748" y="696"/>
                    </a:lnTo>
                    <a:lnTo>
                      <a:pt x="672" y="703"/>
                    </a:lnTo>
                    <a:lnTo>
                      <a:pt x="633" y="687"/>
                    </a:lnTo>
                    <a:lnTo>
                      <a:pt x="586" y="687"/>
                    </a:lnTo>
                    <a:lnTo>
                      <a:pt x="516" y="699"/>
                    </a:lnTo>
                    <a:lnTo>
                      <a:pt x="446" y="679"/>
                    </a:lnTo>
                    <a:lnTo>
                      <a:pt x="363" y="679"/>
                    </a:lnTo>
                    <a:lnTo>
                      <a:pt x="302" y="663"/>
                    </a:lnTo>
                    <a:lnTo>
                      <a:pt x="196" y="651"/>
                    </a:lnTo>
                    <a:lnTo>
                      <a:pt x="150" y="598"/>
                    </a:lnTo>
                    <a:lnTo>
                      <a:pt x="153" y="536"/>
                    </a:lnTo>
                    <a:lnTo>
                      <a:pt x="123" y="516"/>
                    </a:lnTo>
                    <a:lnTo>
                      <a:pt x="88" y="507"/>
                    </a:lnTo>
                    <a:lnTo>
                      <a:pt x="65" y="476"/>
                    </a:lnTo>
                    <a:lnTo>
                      <a:pt x="13" y="467"/>
                    </a:lnTo>
                    <a:lnTo>
                      <a:pt x="0" y="444"/>
                    </a:lnTo>
                    <a:lnTo>
                      <a:pt x="4" y="412"/>
                    </a:lnTo>
                    <a:lnTo>
                      <a:pt x="31" y="404"/>
                    </a:lnTo>
                    <a:lnTo>
                      <a:pt x="43" y="383"/>
                    </a:lnTo>
                    <a:lnTo>
                      <a:pt x="22" y="327"/>
                    </a:lnTo>
                    <a:lnTo>
                      <a:pt x="27" y="223"/>
                    </a:lnTo>
                    <a:lnTo>
                      <a:pt x="35" y="180"/>
                    </a:lnTo>
                    <a:lnTo>
                      <a:pt x="4" y="115"/>
                    </a:lnTo>
                    <a:lnTo>
                      <a:pt x="4" y="72"/>
                    </a:lnTo>
                    <a:lnTo>
                      <a:pt x="31" y="52"/>
                    </a:lnTo>
                    <a:lnTo>
                      <a:pt x="61" y="59"/>
                    </a:lnTo>
                    <a:lnTo>
                      <a:pt x="101" y="92"/>
                    </a:lnTo>
                    <a:lnTo>
                      <a:pt x="157" y="115"/>
                    </a:lnTo>
                    <a:lnTo>
                      <a:pt x="223" y="124"/>
                    </a:lnTo>
                    <a:lnTo>
                      <a:pt x="254" y="128"/>
                    </a:lnTo>
                    <a:lnTo>
                      <a:pt x="293" y="183"/>
                    </a:lnTo>
                    <a:lnTo>
                      <a:pt x="275" y="203"/>
                    </a:lnTo>
                    <a:lnTo>
                      <a:pt x="272" y="216"/>
                    </a:lnTo>
                    <a:lnTo>
                      <a:pt x="284" y="239"/>
                    </a:lnTo>
                    <a:lnTo>
                      <a:pt x="293" y="248"/>
                    </a:lnTo>
                    <a:lnTo>
                      <a:pt x="250" y="327"/>
                    </a:lnTo>
                    <a:lnTo>
                      <a:pt x="266" y="327"/>
                    </a:lnTo>
                    <a:lnTo>
                      <a:pt x="327" y="327"/>
                    </a:lnTo>
                    <a:lnTo>
                      <a:pt x="318" y="235"/>
                    </a:lnTo>
                    <a:lnTo>
                      <a:pt x="363" y="228"/>
                    </a:lnTo>
                    <a:lnTo>
                      <a:pt x="367" y="200"/>
                    </a:lnTo>
                    <a:lnTo>
                      <a:pt x="349" y="187"/>
                    </a:lnTo>
                    <a:lnTo>
                      <a:pt x="302" y="180"/>
                    </a:lnTo>
                    <a:lnTo>
                      <a:pt x="302" y="160"/>
                    </a:lnTo>
                    <a:lnTo>
                      <a:pt x="358" y="84"/>
                    </a:lnTo>
                    <a:lnTo>
                      <a:pt x="318" y="23"/>
                    </a:lnTo>
                    <a:lnTo>
                      <a:pt x="342" y="0"/>
                    </a:lnTo>
                    <a:lnTo>
                      <a:pt x="1114" y="176"/>
                    </a:lnTo>
                    <a:lnTo>
                      <a:pt x="987" y="751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11" name=""/>
              <p:cNvSpPr/>
              <p:nvPr/>
            </p:nvSpPr>
            <p:spPr>
              <a:xfrm>
                <a:off x="792000" y="1071720"/>
                <a:ext cx="718200" cy="540000"/>
              </a:xfrm>
              <a:custGeom>
                <a:avLst/>
                <a:gdLst/>
                <a:ahLst/>
                <a:rect l="l" t="t" r="r" b="b"/>
                <a:pathLst>
                  <a:path w="1114" h="751">
                    <a:moveTo>
                      <a:pt x="987" y="751"/>
                    </a:moveTo>
                    <a:lnTo>
                      <a:pt x="843" y="715"/>
                    </a:lnTo>
                    <a:lnTo>
                      <a:pt x="748" y="696"/>
                    </a:lnTo>
                    <a:lnTo>
                      <a:pt x="672" y="703"/>
                    </a:lnTo>
                    <a:lnTo>
                      <a:pt x="633" y="687"/>
                    </a:lnTo>
                    <a:lnTo>
                      <a:pt x="586" y="687"/>
                    </a:lnTo>
                    <a:lnTo>
                      <a:pt x="516" y="699"/>
                    </a:lnTo>
                    <a:lnTo>
                      <a:pt x="446" y="679"/>
                    </a:lnTo>
                    <a:lnTo>
                      <a:pt x="363" y="679"/>
                    </a:lnTo>
                    <a:lnTo>
                      <a:pt x="302" y="663"/>
                    </a:lnTo>
                    <a:lnTo>
                      <a:pt x="196" y="651"/>
                    </a:lnTo>
                    <a:lnTo>
                      <a:pt x="150" y="598"/>
                    </a:lnTo>
                    <a:lnTo>
                      <a:pt x="153" y="536"/>
                    </a:lnTo>
                    <a:lnTo>
                      <a:pt x="123" y="516"/>
                    </a:lnTo>
                    <a:lnTo>
                      <a:pt x="88" y="507"/>
                    </a:lnTo>
                    <a:lnTo>
                      <a:pt x="65" y="476"/>
                    </a:lnTo>
                    <a:lnTo>
                      <a:pt x="13" y="467"/>
                    </a:lnTo>
                    <a:lnTo>
                      <a:pt x="0" y="444"/>
                    </a:lnTo>
                    <a:lnTo>
                      <a:pt x="4" y="412"/>
                    </a:lnTo>
                    <a:lnTo>
                      <a:pt x="31" y="404"/>
                    </a:lnTo>
                    <a:lnTo>
                      <a:pt x="43" y="383"/>
                    </a:lnTo>
                    <a:lnTo>
                      <a:pt x="22" y="327"/>
                    </a:lnTo>
                    <a:lnTo>
                      <a:pt x="27" y="223"/>
                    </a:lnTo>
                    <a:lnTo>
                      <a:pt x="35" y="180"/>
                    </a:lnTo>
                    <a:lnTo>
                      <a:pt x="4" y="115"/>
                    </a:lnTo>
                    <a:lnTo>
                      <a:pt x="4" y="72"/>
                    </a:lnTo>
                    <a:lnTo>
                      <a:pt x="31" y="52"/>
                    </a:lnTo>
                    <a:lnTo>
                      <a:pt x="61" y="59"/>
                    </a:lnTo>
                    <a:lnTo>
                      <a:pt x="101" y="92"/>
                    </a:lnTo>
                    <a:lnTo>
                      <a:pt x="157" y="115"/>
                    </a:lnTo>
                    <a:lnTo>
                      <a:pt x="223" y="124"/>
                    </a:lnTo>
                    <a:lnTo>
                      <a:pt x="254" y="128"/>
                    </a:lnTo>
                    <a:lnTo>
                      <a:pt x="293" y="183"/>
                    </a:lnTo>
                    <a:lnTo>
                      <a:pt x="275" y="203"/>
                    </a:lnTo>
                    <a:lnTo>
                      <a:pt x="272" y="216"/>
                    </a:lnTo>
                    <a:lnTo>
                      <a:pt x="284" y="239"/>
                    </a:lnTo>
                    <a:lnTo>
                      <a:pt x="293" y="248"/>
                    </a:lnTo>
                    <a:lnTo>
                      <a:pt x="250" y="327"/>
                    </a:lnTo>
                    <a:lnTo>
                      <a:pt x="266" y="327"/>
                    </a:lnTo>
                    <a:lnTo>
                      <a:pt x="327" y="327"/>
                    </a:lnTo>
                    <a:lnTo>
                      <a:pt x="318" y="235"/>
                    </a:lnTo>
                    <a:lnTo>
                      <a:pt x="363" y="228"/>
                    </a:lnTo>
                    <a:lnTo>
                      <a:pt x="367" y="200"/>
                    </a:lnTo>
                    <a:lnTo>
                      <a:pt x="349" y="187"/>
                    </a:lnTo>
                    <a:lnTo>
                      <a:pt x="302" y="180"/>
                    </a:lnTo>
                    <a:lnTo>
                      <a:pt x="302" y="160"/>
                    </a:lnTo>
                    <a:lnTo>
                      <a:pt x="358" y="84"/>
                    </a:lnTo>
                    <a:lnTo>
                      <a:pt x="318" y="23"/>
                    </a:lnTo>
                    <a:lnTo>
                      <a:pt x="342" y="0"/>
                    </a:lnTo>
                    <a:lnTo>
                      <a:pt x="1114" y="176"/>
                    </a:lnTo>
                    <a:lnTo>
                      <a:pt x="987" y="751"/>
                    </a:lnTo>
                  </a:path>
                </a:pathLst>
              </a:custGeom>
              <a:noFill/>
              <a:ln w="111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6212" name=""/>
            <p:cNvGrpSpPr/>
            <p:nvPr/>
          </p:nvGrpSpPr>
          <p:grpSpPr>
            <a:xfrm>
              <a:off x="601920" y="1410120"/>
              <a:ext cx="862560" cy="728280"/>
              <a:chOff x="601920" y="1410120"/>
              <a:chExt cx="862560" cy="728280"/>
            </a:xfrm>
          </p:grpSpPr>
          <p:sp>
            <p:nvSpPr>
              <p:cNvPr id="6213" name=""/>
              <p:cNvSpPr/>
              <p:nvPr/>
            </p:nvSpPr>
            <p:spPr>
              <a:xfrm>
                <a:off x="601920" y="1410120"/>
                <a:ext cx="862560" cy="728280"/>
              </a:xfrm>
              <a:custGeom>
                <a:avLst/>
                <a:gdLst/>
                <a:ahLst/>
                <a:rect l="l" t="t" r="r" b="b"/>
                <a:pathLst>
                  <a:path w="1337" h="1010">
                    <a:moveTo>
                      <a:pt x="1136" y="1010"/>
                    </a:moveTo>
                    <a:lnTo>
                      <a:pt x="1194" y="699"/>
                    </a:lnTo>
                    <a:lnTo>
                      <a:pt x="1188" y="647"/>
                    </a:lnTo>
                    <a:lnTo>
                      <a:pt x="1210" y="618"/>
                    </a:lnTo>
                    <a:lnTo>
                      <a:pt x="1210" y="591"/>
                    </a:lnTo>
                    <a:lnTo>
                      <a:pt x="1176" y="566"/>
                    </a:lnTo>
                    <a:lnTo>
                      <a:pt x="1176" y="546"/>
                    </a:lnTo>
                    <a:lnTo>
                      <a:pt x="1201" y="530"/>
                    </a:lnTo>
                    <a:lnTo>
                      <a:pt x="1224" y="510"/>
                    </a:lnTo>
                    <a:lnTo>
                      <a:pt x="1255" y="503"/>
                    </a:lnTo>
                    <a:lnTo>
                      <a:pt x="1262" y="458"/>
                    </a:lnTo>
                    <a:lnTo>
                      <a:pt x="1285" y="431"/>
                    </a:lnTo>
                    <a:lnTo>
                      <a:pt x="1307" y="411"/>
                    </a:lnTo>
                    <a:lnTo>
                      <a:pt x="1337" y="375"/>
                    </a:lnTo>
                    <a:lnTo>
                      <a:pt x="1328" y="336"/>
                    </a:lnTo>
                    <a:lnTo>
                      <a:pt x="1285" y="278"/>
                    </a:lnTo>
                    <a:lnTo>
                      <a:pt x="1039" y="223"/>
                    </a:lnTo>
                    <a:lnTo>
                      <a:pt x="965" y="232"/>
                    </a:lnTo>
                    <a:lnTo>
                      <a:pt x="917" y="215"/>
                    </a:lnTo>
                    <a:lnTo>
                      <a:pt x="856" y="215"/>
                    </a:lnTo>
                    <a:lnTo>
                      <a:pt x="795" y="232"/>
                    </a:lnTo>
                    <a:lnTo>
                      <a:pt x="725" y="199"/>
                    </a:lnTo>
                    <a:lnTo>
                      <a:pt x="647" y="206"/>
                    </a:lnTo>
                    <a:lnTo>
                      <a:pt x="556" y="183"/>
                    </a:lnTo>
                    <a:lnTo>
                      <a:pt x="498" y="179"/>
                    </a:lnTo>
                    <a:lnTo>
                      <a:pt x="437" y="124"/>
                    </a:lnTo>
                    <a:lnTo>
                      <a:pt x="441" y="64"/>
                    </a:lnTo>
                    <a:lnTo>
                      <a:pt x="407" y="39"/>
                    </a:lnTo>
                    <a:lnTo>
                      <a:pt x="380" y="36"/>
                    </a:lnTo>
                    <a:lnTo>
                      <a:pt x="358" y="7"/>
                    </a:lnTo>
                    <a:lnTo>
                      <a:pt x="311" y="0"/>
                    </a:lnTo>
                    <a:lnTo>
                      <a:pt x="293" y="32"/>
                    </a:lnTo>
                    <a:lnTo>
                      <a:pt x="272" y="100"/>
                    </a:lnTo>
                    <a:lnTo>
                      <a:pt x="266" y="167"/>
                    </a:lnTo>
                    <a:lnTo>
                      <a:pt x="236" y="199"/>
                    </a:lnTo>
                    <a:lnTo>
                      <a:pt x="232" y="264"/>
                    </a:lnTo>
                    <a:lnTo>
                      <a:pt x="96" y="499"/>
                    </a:lnTo>
                    <a:lnTo>
                      <a:pt x="71" y="575"/>
                    </a:lnTo>
                    <a:lnTo>
                      <a:pt x="31" y="602"/>
                    </a:lnTo>
                    <a:lnTo>
                      <a:pt x="18" y="631"/>
                    </a:lnTo>
                    <a:lnTo>
                      <a:pt x="22" y="663"/>
                    </a:lnTo>
                    <a:lnTo>
                      <a:pt x="18" y="683"/>
                    </a:lnTo>
                    <a:lnTo>
                      <a:pt x="0" y="706"/>
                    </a:lnTo>
                    <a:lnTo>
                      <a:pt x="4" y="722"/>
                    </a:lnTo>
                    <a:lnTo>
                      <a:pt x="18" y="751"/>
                    </a:lnTo>
                    <a:lnTo>
                      <a:pt x="31" y="758"/>
                    </a:lnTo>
                    <a:lnTo>
                      <a:pt x="35" y="765"/>
                    </a:lnTo>
                    <a:lnTo>
                      <a:pt x="1136" y="101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14" name=""/>
              <p:cNvSpPr/>
              <p:nvPr/>
            </p:nvSpPr>
            <p:spPr>
              <a:xfrm>
                <a:off x="601920" y="1410120"/>
                <a:ext cx="862560" cy="728280"/>
              </a:xfrm>
              <a:custGeom>
                <a:avLst/>
                <a:gdLst/>
                <a:ahLst/>
                <a:rect l="l" t="t" r="r" b="b"/>
                <a:pathLst>
                  <a:path w="1337" h="1010">
                    <a:moveTo>
                      <a:pt x="1136" y="1010"/>
                    </a:moveTo>
                    <a:lnTo>
                      <a:pt x="1194" y="699"/>
                    </a:lnTo>
                    <a:lnTo>
                      <a:pt x="1188" y="647"/>
                    </a:lnTo>
                    <a:lnTo>
                      <a:pt x="1210" y="618"/>
                    </a:lnTo>
                    <a:lnTo>
                      <a:pt x="1210" y="591"/>
                    </a:lnTo>
                    <a:lnTo>
                      <a:pt x="1176" y="566"/>
                    </a:lnTo>
                    <a:lnTo>
                      <a:pt x="1176" y="546"/>
                    </a:lnTo>
                    <a:lnTo>
                      <a:pt x="1201" y="530"/>
                    </a:lnTo>
                    <a:lnTo>
                      <a:pt x="1224" y="510"/>
                    </a:lnTo>
                    <a:lnTo>
                      <a:pt x="1255" y="503"/>
                    </a:lnTo>
                    <a:lnTo>
                      <a:pt x="1262" y="458"/>
                    </a:lnTo>
                    <a:lnTo>
                      <a:pt x="1285" y="431"/>
                    </a:lnTo>
                    <a:lnTo>
                      <a:pt x="1307" y="411"/>
                    </a:lnTo>
                    <a:lnTo>
                      <a:pt x="1337" y="375"/>
                    </a:lnTo>
                    <a:lnTo>
                      <a:pt x="1328" y="336"/>
                    </a:lnTo>
                    <a:lnTo>
                      <a:pt x="1285" y="278"/>
                    </a:lnTo>
                    <a:lnTo>
                      <a:pt x="1039" y="223"/>
                    </a:lnTo>
                    <a:lnTo>
                      <a:pt x="965" y="232"/>
                    </a:lnTo>
                    <a:lnTo>
                      <a:pt x="917" y="215"/>
                    </a:lnTo>
                    <a:lnTo>
                      <a:pt x="856" y="215"/>
                    </a:lnTo>
                    <a:lnTo>
                      <a:pt x="795" y="232"/>
                    </a:lnTo>
                    <a:lnTo>
                      <a:pt x="725" y="199"/>
                    </a:lnTo>
                    <a:lnTo>
                      <a:pt x="647" y="206"/>
                    </a:lnTo>
                    <a:lnTo>
                      <a:pt x="556" y="183"/>
                    </a:lnTo>
                    <a:lnTo>
                      <a:pt x="498" y="179"/>
                    </a:lnTo>
                    <a:lnTo>
                      <a:pt x="437" y="124"/>
                    </a:lnTo>
                    <a:lnTo>
                      <a:pt x="441" y="64"/>
                    </a:lnTo>
                    <a:lnTo>
                      <a:pt x="407" y="39"/>
                    </a:lnTo>
                    <a:lnTo>
                      <a:pt x="380" y="36"/>
                    </a:lnTo>
                    <a:lnTo>
                      <a:pt x="358" y="7"/>
                    </a:lnTo>
                    <a:lnTo>
                      <a:pt x="311" y="0"/>
                    </a:lnTo>
                    <a:lnTo>
                      <a:pt x="293" y="32"/>
                    </a:lnTo>
                    <a:lnTo>
                      <a:pt x="272" y="100"/>
                    </a:lnTo>
                    <a:lnTo>
                      <a:pt x="266" y="167"/>
                    </a:lnTo>
                    <a:lnTo>
                      <a:pt x="236" y="199"/>
                    </a:lnTo>
                    <a:lnTo>
                      <a:pt x="232" y="264"/>
                    </a:lnTo>
                    <a:lnTo>
                      <a:pt x="96" y="499"/>
                    </a:lnTo>
                    <a:lnTo>
                      <a:pt x="71" y="575"/>
                    </a:lnTo>
                    <a:lnTo>
                      <a:pt x="31" y="602"/>
                    </a:lnTo>
                    <a:lnTo>
                      <a:pt x="18" y="631"/>
                    </a:lnTo>
                    <a:lnTo>
                      <a:pt x="22" y="663"/>
                    </a:lnTo>
                    <a:lnTo>
                      <a:pt x="18" y="683"/>
                    </a:lnTo>
                    <a:lnTo>
                      <a:pt x="0" y="706"/>
                    </a:lnTo>
                    <a:lnTo>
                      <a:pt x="4" y="722"/>
                    </a:lnTo>
                    <a:lnTo>
                      <a:pt x="18" y="751"/>
                    </a:lnTo>
                    <a:lnTo>
                      <a:pt x="31" y="758"/>
                    </a:lnTo>
                    <a:lnTo>
                      <a:pt x="35" y="765"/>
                    </a:lnTo>
                    <a:lnTo>
                      <a:pt x="1136" y="1010"/>
                    </a:lnTo>
                  </a:path>
                </a:pathLst>
              </a:custGeom>
              <a:noFill/>
              <a:ln w="111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6215" name=""/>
            <p:cNvGrpSpPr/>
            <p:nvPr/>
          </p:nvGrpSpPr>
          <p:grpSpPr>
            <a:xfrm>
              <a:off x="1334880" y="1197720"/>
              <a:ext cx="601920" cy="1033560"/>
              <a:chOff x="1334880" y="1197720"/>
              <a:chExt cx="601920" cy="1033560"/>
            </a:xfrm>
          </p:grpSpPr>
          <p:sp>
            <p:nvSpPr>
              <p:cNvPr id="6216" name=""/>
              <p:cNvSpPr/>
              <p:nvPr/>
            </p:nvSpPr>
            <p:spPr>
              <a:xfrm>
                <a:off x="1334880" y="1197720"/>
                <a:ext cx="601920" cy="1033560"/>
              </a:xfrm>
              <a:custGeom>
                <a:avLst/>
                <a:gdLst/>
                <a:ahLst/>
                <a:rect l="l" t="t" r="r" b="b"/>
                <a:pathLst>
                  <a:path w="935" h="1438">
                    <a:moveTo>
                      <a:pt x="271" y="0"/>
                    </a:moveTo>
                    <a:lnTo>
                      <a:pt x="388" y="16"/>
                    </a:lnTo>
                    <a:lnTo>
                      <a:pt x="349" y="236"/>
                    </a:lnTo>
                    <a:lnTo>
                      <a:pt x="363" y="259"/>
                    </a:lnTo>
                    <a:lnTo>
                      <a:pt x="388" y="281"/>
                    </a:lnTo>
                    <a:lnTo>
                      <a:pt x="388" y="300"/>
                    </a:lnTo>
                    <a:lnTo>
                      <a:pt x="376" y="331"/>
                    </a:lnTo>
                    <a:lnTo>
                      <a:pt x="376" y="347"/>
                    </a:lnTo>
                    <a:lnTo>
                      <a:pt x="428" y="363"/>
                    </a:lnTo>
                    <a:lnTo>
                      <a:pt x="440" y="403"/>
                    </a:lnTo>
                    <a:lnTo>
                      <a:pt x="492" y="511"/>
                    </a:lnTo>
                    <a:lnTo>
                      <a:pt x="523" y="511"/>
                    </a:lnTo>
                    <a:lnTo>
                      <a:pt x="541" y="552"/>
                    </a:lnTo>
                    <a:lnTo>
                      <a:pt x="501" y="588"/>
                    </a:lnTo>
                    <a:lnTo>
                      <a:pt x="507" y="611"/>
                    </a:lnTo>
                    <a:lnTo>
                      <a:pt x="523" y="640"/>
                    </a:lnTo>
                    <a:lnTo>
                      <a:pt x="519" y="644"/>
                    </a:lnTo>
                    <a:lnTo>
                      <a:pt x="492" y="654"/>
                    </a:lnTo>
                    <a:lnTo>
                      <a:pt x="485" y="690"/>
                    </a:lnTo>
                    <a:lnTo>
                      <a:pt x="476" y="726"/>
                    </a:lnTo>
                    <a:lnTo>
                      <a:pt x="489" y="739"/>
                    </a:lnTo>
                    <a:lnTo>
                      <a:pt x="523" y="712"/>
                    </a:lnTo>
                    <a:lnTo>
                      <a:pt x="537" y="703"/>
                    </a:lnTo>
                    <a:lnTo>
                      <a:pt x="572" y="712"/>
                    </a:lnTo>
                    <a:lnTo>
                      <a:pt x="572" y="755"/>
                    </a:lnTo>
                    <a:lnTo>
                      <a:pt x="590" y="778"/>
                    </a:lnTo>
                    <a:lnTo>
                      <a:pt x="593" y="870"/>
                    </a:lnTo>
                    <a:lnTo>
                      <a:pt x="615" y="883"/>
                    </a:lnTo>
                    <a:lnTo>
                      <a:pt x="651" y="886"/>
                    </a:lnTo>
                    <a:lnTo>
                      <a:pt x="660" y="938"/>
                    </a:lnTo>
                    <a:lnTo>
                      <a:pt x="681" y="958"/>
                    </a:lnTo>
                    <a:lnTo>
                      <a:pt x="694" y="951"/>
                    </a:lnTo>
                    <a:lnTo>
                      <a:pt x="776" y="951"/>
                    </a:lnTo>
                    <a:lnTo>
                      <a:pt x="877" y="935"/>
                    </a:lnTo>
                    <a:lnTo>
                      <a:pt x="935" y="983"/>
                    </a:lnTo>
                    <a:lnTo>
                      <a:pt x="873" y="1438"/>
                    </a:lnTo>
                    <a:lnTo>
                      <a:pt x="0" y="1310"/>
                    </a:lnTo>
                    <a:lnTo>
                      <a:pt x="58" y="987"/>
                    </a:lnTo>
                    <a:lnTo>
                      <a:pt x="49" y="947"/>
                    </a:lnTo>
                    <a:lnTo>
                      <a:pt x="79" y="902"/>
                    </a:lnTo>
                    <a:lnTo>
                      <a:pt x="40" y="859"/>
                    </a:lnTo>
                    <a:lnTo>
                      <a:pt x="43" y="843"/>
                    </a:lnTo>
                    <a:lnTo>
                      <a:pt x="83" y="807"/>
                    </a:lnTo>
                    <a:lnTo>
                      <a:pt x="119" y="798"/>
                    </a:lnTo>
                    <a:lnTo>
                      <a:pt x="126" y="755"/>
                    </a:lnTo>
                    <a:lnTo>
                      <a:pt x="196" y="671"/>
                    </a:lnTo>
                    <a:lnTo>
                      <a:pt x="187" y="618"/>
                    </a:lnTo>
                    <a:lnTo>
                      <a:pt x="144" y="572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17" name=""/>
              <p:cNvSpPr/>
              <p:nvPr/>
            </p:nvSpPr>
            <p:spPr>
              <a:xfrm>
                <a:off x="1334880" y="1197720"/>
                <a:ext cx="601920" cy="1033560"/>
              </a:xfrm>
              <a:custGeom>
                <a:avLst/>
                <a:gdLst/>
                <a:ahLst/>
                <a:rect l="l" t="t" r="r" b="b"/>
                <a:pathLst>
                  <a:path w="935" h="1438">
                    <a:moveTo>
                      <a:pt x="271" y="0"/>
                    </a:moveTo>
                    <a:lnTo>
                      <a:pt x="388" y="16"/>
                    </a:lnTo>
                    <a:lnTo>
                      <a:pt x="349" y="236"/>
                    </a:lnTo>
                    <a:lnTo>
                      <a:pt x="363" y="259"/>
                    </a:lnTo>
                    <a:lnTo>
                      <a:pt x="388" y="281"/>
                    </a:lnTo>
                    <a:lnTo>
                      <a:pt x="388" y="300"/>
                    </a:lnTo>
                    <a:lnTo>
                      <a:pt x="376" y="331"/>
                    </a:lnTo>
                    <a:lnTo>
                      <a:pt x="376" y="347"/>
                    </a:lnTo>
                    <a:lnTo>
                      <a:pt x="428" y="363"/>
                    </a:lnTo>
                    <a:lnTo>
                      <a:pt x="440" y="403"/>
                    </a:lnTo>
                    <a:lnTo>
                      <a:pt x="492" y="511"/>
                    </a:lnTo>
                    <a:lnTo>
                      <a:pt x="523" y="511"/>
                    </a:lnTo>
                    <a:lnTo>
                      <a:pt x="541" y="552"/>
                    </a:lnTo>
                    <a:lnTo>
                      <a:pt x="501" y="588"/>
                    </a:lnTo>
                    <a:lnTo>
                      <a:pt x="507" y="611"/>
                    </a:lnTo>
                    <a:lnTo>
                      <a:pt x="523" y="640"/>
                    </a:lnTo>
                    <a:lnTo>
                      <a:pt x="519" y="644"/>
                    </a:lnTo>
                    <a:lnTo>
                      <a:pt x="492" y="654"/>
                    </a:lnTo>
                    <a:lnTo>
                      <a:pt x="485" y="690"/>
                    </a:lnTo>
                    <a:lnTo>
                      <a:pt x="476" y="726"/>
                    </a:lnTo>
                    <a:lnTo>
                      <a:pt x="489" y="739"/>
                    </a:lnTo>
                    <a:lnTo>
                      <a:pt x="523" y="712"/>
                    </a:lnTo>
                    <a:lnTo>
                      <a:pt x="537" y="703"/>
                    </a:lnTo>
                    <a:lnTo>
                      <a:pt x="572" y="712"/>
                    </a:lnTo>
                    <a:lnTo>
                      <a:pt x="572" y="755"/>
                    </a:lnTo>
                    <a:lnTo>
                      <a:pt x="590" y="778"/>
                    </a:lnTo>
                    <a:lnTo>
                      <a:pt x="593" y="870"/>
                    </a:lnTo>
                    <a:lnTo>
                      <a:pt x="615" y="883"/>
                    </a:lnTo>
                    <a:lnTo>
                      <a:pt x="651" y="886"/>
                    </a:lnTo>
                    <a:lnTo>
                      <a:pt x="660" y="938"/>
                    </a:lnTo>
                    <a:lnTo>
                      <a:pt x="681" y="958"/>
                    </a:lnTo>
                    <a:lnTo>
                      <a:pt x="694" y="951"/>
                    </a:lnTo>
                    <a:lnTo>
                      <a:pt x="776" y="951"/>
                    </a:lnTo>
                    <a:lnTo>
                      <a:pt x="877" y="935"/>
                    </a:lnTo>
                    <a:lnTo>
                      <a:pt x="935" y="983"/>
                    </a:lnTo>
                    <a:lnTo>
                      <a:pt x="873" y="1438"/>
                    </a:lnTo>
                    <a:lnTo>
                      <a:pt x="0" y="1310"/>
                    </a:lnTo>
                    <a:lnTo>
                      <a:pt x="58" y="987"/>
                    </a:lnTo>
                    <a:lnTo>
                      <a:pt x="49" y="947"/>
                    </a:lnTo>
                    <a:lnTo>
                      <a:pt x="79" y="902"/>
                    </a:lnTo>
                    <a:lnTo>
                      <a:pt x="40" y="859"/>
                    </a:lnTo>
                    <a:lnTo>
                      <a:pt x="43" y="843"/>
                    </a:lnTo>
                    <a:lnTo>
                      <a:pt x="83" y="807"/>
                    </a:lnTo>
                    <a:lnTo>
                      <a:pt x="119" y="798"/>
                    </a:lnTo>
                    <a:lnTo>
                      <a:pt x="126" y="755"/>
                    </a:lnTo>
                    <a:lnTo>
                      <a:pt x="196" y="671"/>
                    </a:lnTo>
                    <a:lnTo>
                      <a:pt x="187" y="618"/>
                    </a:lnTo>
                    <a:lnTo>
                      <a:pt x="144" y="572"/>
                    </a:lnTo>
                    <a:lnTo>
                      <a:pt x="271" y="0"/>
                    </a:lnTo>
                  </a:path>
                </a:pathLst>
              </a:custGeom>
              <a:noFill/>
              <a:ln w="111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6218" name=""/>
            <p:cNvGrpSpPr/>
            <p:nvPr/>
          </p:nvGrpSpPr>
          <p:grpSpPr>
            <a:xfrm>
              <a:off x="1562400" y="1206720"/>
              <a:ext cx="1072440" cy="699840"/>
              <a:chOff x="1562400" y="1206720"/>
              <a:chExt cx="1072440" cy="699840"/>
            </a:xfrm>
          </p:grpSpPr>
          <p:sp>
            <p:nvSpPr>
              <p:cNvPr id="6219" name=""/>
              <p:cNvSpPr/>
              <p:nvPr/>
            </p:nvSpPr>
            <p:spPr>
              <a:xfrm>
                <a:off x="1562400" y="1206720"/>
                <a:ext cx="1072440" cy="699840"/>
              </a:xfrm>
              <a:custGeom>
                <a:avLst/>
                <a:gdLst/>
                <a:ahLst/>
                <a:rect l="l" t="t" r="r" b="b"/>
                <a:pathLst>
                  <a:path w="1664" h="974">
                    <a:moveTo>
                      <a:pt x="34" y="0"/>
                    </a:moveTo>
                    <a:lnTo>
                      <a:pt x="742" y="111"/>
                    </a:lnTo>
                    <a:lnTo>
                      <a:pt x="1664" y="203"/>
                    </a:lnTo>
                    <a:lnTo>
                      <a:pt x="1594" y="970"/>
                    </a:lnTo>
                    <a:lnTo>
                      <a:pt x="593" y="870"/>
                    </a:lnTo>
                    <a:lnTo>
                      <a:pt x="577" y="974"/>
                    </a:lnTo>
                    <a:lnTo>
                      <a:pt x="519" y="918"/>
                    </a:lnTo>
                    <a:lnTo>
                      <a:pt x="410" y="938"/>
                    </a:lnTo>
                    <a:lnTo>
                      <a:pt x="342" y="934"/>
                    </a:lnTo>
                    <a:lnTo>
                      <a:pt x="327" y="945"/>
                    </a:lnTo>
                    <a:lnTo>
                      <a:pt x="311" y="934"/>
                    </a:lnTo>
                    <a:lnTo>
                      <a:pt x="293" y="870"/>
                    </a:lnTo>
                    <a:lnTo>
                      <a:pt x="250" y="866"/>
                    </a:lnTo>
                    <a:lnTo>
                      <a:pt x="236" y="857"/>
                    </a:lnTo>
                    <a:lnTo>
                      <a:pt x="236" y="814"/>
                    </a:lnTo>
                    <a:lnTo>
                      <a:pt x="232" y="801"/>
                    </a:lnTo>
                    <a:lnTo>
                      <a:pt x="236" y="765"/>
                    </a:lnTo>
                    <a:lnTo>
                      <a:pt x="214" y="742"/>
                    </a:lnTo>
                    <a:lnTo>
                      <a:pt x="210" y="699"/>
                    </a:lnTo>
                    <a:lnTo>
                      <a:pt x="183" y="683"/>
                    </a:lnTo>
                    <a:lnTo>
                      <a:pt x="131" y="726"/>
                    </a:lnTo>
                    <a:lnTo>
                      <a:pt x="119" y="710"/>
                    </a:lnTo>
                    <a:lnTo>
                      <a:pt x="135" y="643"/>
                    </a:lnTo>
                    <a:lnTo>
                      <a:pt x="165" y="622"/>
                    </a:lnTo>
                    <a:lnTo>
                      <a:pt x="140" y="578"/>
                    </a:lnTo>
                    <a:lnTo>
                      <a:pt x="187" y="535"/>
                    </a:lnTo>
                    <a:lnTo>
                      <a:pt x="162" y="494"/>
                    </a:lnTo>
                    <a:lnTo>
                      <a:pt x="140" y="494"/>
                    </a:lnTo>
                    <a:lnTo>
                      <a:pt x="74" y="350"/>
                    </a:lnTo>
                    <a:lnTo>
                      <a:pt x="27" y="336"/>
                    </a:lnTo>
                    <a:lnTo>
                      <a:pt x="40" y="275"/>
                    </a:lnTo>
                    <a:lnTo>
                      <a:pt x="0" y="21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20" name=""/>
              <p:cNvSpPr/>
              <p:nvPr/>
            </p:nvSpPr>
            <p:spPr>
              <a:xfrm>
                <a:off x="1562400" y="1206720"/>
                <a:ext cx="1072440" cy="699840"/>
              </a:xfrm>
              <a:custGeom>
                <a:avLst/>
                <a:gdLst/>
                <a:ahLst/>
                <a:rect l="l" t="t" r="r" b="b"/>
                <a:pathLst>
                  <a:path w="1664" h="974">
                    <a:moveTo>
                      <a:pt x="34" y="0"/>
                    </a:moveTo>
                    <a:lnTo>
                      <a:pt x="742" y="111"/>
                    </a:lnTo>
                    <a:lnTo>
                      <a:pt x="1664" y="203"/>
                    </a:lnTo>
                    <a:lnTo>
                      <a:pt x="1594" y="970"/>
                    </a:lnTo>
                    <a:lnTo>
                      <a:pt x="593" y="870"/>
                    </a:lnTo>
                    <a:lnTo>
                      <a:pt x="577" y="974"/>
                    </a:lnTo>
                    <a:lnTo>
                      <a:pt x="519" y="918"/>
                    </a:lnTo>
                    <a:lnTo>
                      <a:pt x="410" y="938"/>
                    </a:lnTo>
                    <a:lnTo>
                      <a:pt x="342" y="934"/>
                    </a:lnTo>
                    <a:lnTo>
                      <a:pt x="327" y="945"/>
                    </a:lnTo>
                    <a:lnTo>
                      <a:pt x="311" y="934"/>
                    </a:lnTo>
                    <a:lnTo>
                      <a:pt x="293" y="870"/>
                    </a:lnTo>
                    <a:lnTo>
                      <a:pt x="250" y="866"/>
                    </a:lnTo>
                    <a:lnTo>
                      <a:pt x="236" y="857"/>
                    </a:lnTo>
                    <a:lnTo>
                      <a:pt x="236" y="814"/>
                    </a:lnTo>
                    <a:lnTo>
                      <a:pt x="232" y="801"/>
                    </a:lnTo>
                    <a:lnTo>
                      <a:pt x="236" y="765"/>
                    </a:lnTo>
                    <a:lnTo>
                      <a:pt x="214" y="742"/>
                    </a:lnTo>
                    <a:lnTo>
                      <a:pt x="210" y="699"/>
                    </a:lnTo>
                    <a:lnTo>
                      <a:pt x="183" y="683"/>
                    </a:lnTo>
                    <a:lnTo>
                      <a:pt x="131" y="726"/>
                    </a:lnTo>
                    <a:lnTo>
                      <a:pt x="119" y="710"/>
                    </a:lnTo>
                    <a:lnTo>
                      <a:pt x="135" y="643"/>
                    </a:lnTo>
                    <a:lnTo>
                      <a:pt x="165" y="622"/>
                    </a:lnTo>
                    <a:lnTo>
                      <a:pt x="140" y="578"/>
                    </a:lnTo>
                    <a:lnTo>
                      <a:pt x="187" y="535"/>
                    </a:lnTo>
                    <a:lnTo>
                      <a:pt x="162" y="494"/>
                    </a:lnTo>
                    <a:lnTo>
                      <a:pt x="140" y="494"/>
                    </a:lnTo>
                    <a:lnTo>
                      <a:pt x="74" y="350"/>
                    </a:lnTo>
                    <a:lnTo>
                      <a:pt x="27" y="336"/>
                    </a:lnTo>
                    <a:lnTo>
                      <a:pt x="40" y="275"/>
                    </a:lnTo>
                    <a:lnTo>
                      <a:pt x="0" y="219"/>
                    </a:lnTo>
                    <a:lnTo>
                      <a:pt x="34" y="0"/>
                    </a:lnTo>
                  </a:path>
                </a:pathLst>
              </a:custGeom>
              <a:noFill/>
              <a:ln w="111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6221" name=""/>
            <p:cNvGrpSpPr/>
            <p:nvPr/>
          </p:nvGrpSpPr>
          <p:grpSpPr>
            <a:xfrm>
              <a:off x="1872720" y="1831680"/>
              <a:ext cx="715320" cy="622800"/>
              <a:chOff x="1872720" y="1831680"/>
              <a:chExt cx="715320" cy="622800"/>
            </a:xfrm>
          </p:grpSpPr>
          <p:sp>
            <p:nvSpPr>
              <p:cNvPr id="6222" name=""/>
              <p:cNvSpPr/>
              <p:nvPr/>
            </p:nvSpPr>
            <p:spPr>
              <a:xfrm>
                <a:off x="1872720" y="1831680"/>
                <a:ext cx="715320" cy="622800"/>
              </a:xfrm>
              <a:custGeom>
                <a:avLst/>
                <a:gdLst/>
                <a:ahLst/>
                <a:rect l="l" t="t" r="r" b="b"/>
                <a:pathLst>
                  <a:path w="1110" h="866">
                    <a:moveTo>
                      <a:pt x="113" y="0"/>
                    </a:moveTo>
                    <a:lnTo>
                      <a:pt x="1110" y="100"/>
                    </a:lnTo>
                    <a:lnTo>
                      <a:pt x="1058" y="866"/>
                    </a:lnTo>
                    <a:lnTo>
                      <a:pt x="0" y="749"/>
                    </a:lnTo>
                    <a:lnTo>
                      <a:pt x="39" y="55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23" name=""/>
              <p:cNvSpPr/>
              <p:nvPr/>
            </p:nvSpPr>
            <p:spPr>
              <a:xfrm>
                <a:off x="1872720" y="1831680"/>
                <a:ext cx="715320" cy="622800"/>
              </a:xfrm>
              <a:custGeom>
                <a:avLst/>
                <a:gdLst/>
                <a:ahLst/>
                <a:rect l="l" t="t" r="r" b="b"/>
                <a:pathLst>
                  <a:path w="1110" h="866">
                    <a:moveTo>
                      <a:pt x="113" y="0"/>
                    </a:moveTo>
                    <a:lnTo>
                      <a:pt x="1110" y="100"/>
                    </a:lnTo>
                    <a:lnTo>
                      <a:pt x="1058" y="866"/>
                    </a:lnTo>
                    <a:lnTo>
                      <a:pt x="0" y="749"/>
                    </a:lnTo>
                    <a:lnTo>
                      <a:pt x="39" y="550"/>
                    </a:lnTo>
                    <a:lnTo>
                      <a:pt x="113" y="0"/>
                    </a:lnTo>
                  </a:path>
                </a:pathLst>
              </a:custGeom>
              <a:noFill/>
              <a:ln w="111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6224" name=""/>
            <p:cNvGrpSpPr/>
            <p:nvPr/>
          </p:nvGrpSpPr>
          <p:grpSpPr>
            <a:xfrm>
              <a:off x="2576160" y="1777320"/>
              <a:ext cx="745920" cy="488880"/>
              <a:chOff x="2576160" y="1777320"/>
              <a:chExt cx="745920" cy="488880"/>
            </a:xfrm>
          </p:grpSpPr>
          <p:sp>
            <p:nvSpPr>
              <p:cNvPr id="6225" name=""/>
              <p:cNvSpPr/>
              <p:nvPr/>
            </p:nvSpPr>
            <p:spPr>
              <a:xfrm>
                <a:off x="2576160" y="1777320"/>
                <a:ext cx="745920" cy="488880"/>
              </a:xfrm>
              <a:custGeom>
                <a:avLst/>
                <a:gdLst/>
                <a:ahLst/>
                <a:rect l="l" t="t" r="r" b="b"/>
                <a:pathLst>
                  <a:path w="1157" h="679">
                    <a:moveTo>
                      <a:pt x="34" y="0"/>
                    </a:moveTo>
                    <a:lnTo>
                      <a:pt x="306" y="16"/>
                    </a:lnTo>
                    <a:lnTo>
                      <a:pt x="685" y="29"/>
                    </a:lnTo>
                    <a:lnTo>
                      <a:pt x="999" y="23"/>
                    </a:lnTo>
                    <a:lnTo>
                      <a:pt x="1130" y="23"/>
                    </a:lnTo>
                    <a:lnTo>
                      <a:pt x="1127" y="65"/>
                    </a:lnTo>
                    <a:lnTo>
                      <a:pt x="1113" y="72"/>
                    </a:lnTo>
                    <a:lnTo>
                      <a:pt x="1100" y="79"/>
                    </a:lnTo>
                    <a:lnTo>
                      <a:pt x="1096" y="108"/>
                    </a:lnTo>
                    <a:lnTo>
                      <a:pt x="1122" y="147"/>
                    </a:lnTo>
                    <a:lnTo>
                      <a:pt x="1143" y="160"/>
                    </a:lnTo>
                    <a:lnTo>
                      <a:pt x="1139" y="183"/>
                    </a:lnTo>
                    <a:lnTo>
                      <a:pt x="1148" y="200"/>
                    </a:lnTo>
                    <a:lnTo>
                      <a:pt x="1148" y="460"/>
                    </a:lnTo>
                    <a:lnTo>
                      <a:pt x="1157" y="496"/>
                    </a:lnTo>
                    <a:lnTo>
                      <a:pt x="1139" y="503"/>
                    </a:lnTo>
                    <a:lnTo>
                      <a:pt x="1136" y="516"/>
                    </a:lnTo>
                    <a:lnTo>
                      <a:pt x="1148" y="532"/>
                    </a:lnTo>
                    <a:lnTo>
                      <a:pt x="1143" y="620"/>
                    </a:lnTo>
                    <a:lnTo>
                      <a:pt x="1130" y="627"/>
                    </a:lnTo>
                    <a:lnTo>
                      <a:pt x="1136" y="663"/>
                    </a:lnTo>
                    <a:lnTo>
                      <a:pt x="1148" y="679"/>
                    </a:lnTo>
                    <a:lnTo>
                      <a:pt x="1130" y="679"/>
                    </a:lnTo>
                    <a:lnTo>
                      <a:pt x="1105" y="679"/>
                    </a:lnTo>
                    <a:lnTo>
                      <a:pt x="1069" y="656"/>
                    </a:lnTo>
                    <a:lnTo>
                      <a:pt x="1048" y="624"/>
                    </a:lnTo>
                    <a:lnTo>
                      <a:pt x="1035" y="620"/>
                    </a:lnTo>
                    <a:lnTo>
                      <a:pt x="999" y="635"/>
                    </a:lnTo>
                    <a:lnTo>
                      <a:pt x="974" y="604"/>
                    </a:lnTo>
                    <a:lnTo>
                      <a:pt x="922" y="631"/>
                    </a:lnTo>
                    <a:lnTo>
                      <a:pt x="891" y="631"/>
                    </a:lnTo>
                    <a:lnTo>
                      <a:pt x="868" y="624"/>
                    </a:lnTo>
                    <a:lnTo>
                      <a:pt x="838" y="588"/>
                    </a:lnTo>
                    <a:lnTo>
                      <a:pt x="0" y="57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26" name=""/>
              <p:cNvSpPr/>
              <p:nvPr/>
            </p:nvSpPr>
            <p:spPr>
              <a:xfrm>
                <a:off x="2576160" y="1777320"/>
                <a:ext cx="745920" cy="488880"/>
              </a:xfrm>
              <a:custGeom>
                <a:avLst/>
                <a:gdLst/>
                <a:ahLst/>
                <a:rect l="l" t="t" r="r" b="b"/>
                <a:pathLst>
                  <a:path w="1157" h="679">
                    <a:moveTo>
                      <a:pt x="34" y="0"/>
                    </a:moveTo>
                    <a:lnTo>
                      <a:pt x="306" y="16"/>
                    </a:lnTo>
                    <a:lnTo>
                      <a:pt x="685" y="29"/>
                    </a:lnTo>
                    <a:lnTo>
                      <a:pt x="999" y="23"/>
                    </a:lnTo>
                    <a:lnTo>
                      <a:pt x="1130" y="23"/>
                    </a:lnTo>
                    <a:lnTo>
                      <a:pt x="1127" y="65"/>
                    </a:lnTo>
                    <a:lnTo>
                      <a:pt x="1113" y="72"/>
                    </a:lnTo>
                    <a:lnTo>
                      <a:pt x="1100" y="79"/>
                    </a:lnTo>
                    <a:lnTo>
                      <a:pt x="1096" y="108"/>
                    </a:lnTo>
                    <a:lnTo>
                      <a:pt x="1122" y="147"/>
                    </a:lnTo>
                    <a:lnTo>
                      <a:pt x="1143" y="160"/>
                    </a:lnTo>
                    <a:lnTo>
                      <a:pt x="1139" y="183"/>
                    </a:lnTo>
                    <a:lnTo>
                      <a:pt x="1148" y="200"/>
                    </a:lnTo>
                    <a:lnTo>
                      <a:pt x="1148" y="460"/>
                    </a:lnTo>
                    <a:lnTo>
                      <a:pt x="1157" y="496"/>
                    </a:lnTo>
                    <a:lnTo>
                      <a:pt x="1139" y="503"/>
                    </a:lnTo>
                    <a:lnTo>
                      <a:pt x="1136" y="516"/>
                    </a:lnTo>
                    <a:lnTo>
                      <a:pt x="1148" y="532"/>
                    </a:lnTo>
                    <a:lnTo>
                      <a:pt x="1143" y="620"/>
                    </a:lnTo>
                    <a:lnTo>
                      <a:pt x="1130" y="627"/>
                    </a:lnTo>
                    <a:lnTo>
                      <a:pt x="1136" y="663"/>
                    </a:lnTo>
                    <a:lnTo>
                      <a:pt x="1148" y="679"/>
                    </a:lnTo>
                    <a:lnTo>
                      <a:pt x="1130" y="679"/>
                    </a:lnTo>
                    <a:lnTo>
                      <a:pt x="1105" y="679"/>
                    </a:lnTo>
                    <a:lnTo>
                      <a:pt x="1069" y="656"/>
                    </a:lnTo>
                    <a:lnTo>
                      <a:pt x="1048" y="624"/>
                    </a:lnTo>
                    <a:lnTo>
                      <a:pt x="1035" y="620"/>
                    </a:lnTo>
                    <a:lnTo>
                      <a:pt x="999" y="635"/>
                    </a:lnTo>
                    <a:lnTo>
                      <a:pt x="974" y="604"/>
                    </a:lnTo>
                    <a:lnTo>
                      <a:pt x="922" y="631"/>
                    </a:lnTo>
                    <a:lnTo>
                      <a:pt x="891" y="631"/>
                    </a:lnTo>
                    <a:lnTo>
                      <a:pt x="868" y="624"/>
                    </a:lnTo>
                    <a:lnTo>
                      <a:pt x="838" y="588"/>
                    </a:lnTo>
                    <a:lnTo>
                      <a:pt x="0" y="572"/>
                    </a:lnTo>
                    <a:lnTo>
                      <a:pt x="34" y="0"/>
                    </a:lnTo>
                  </a:path>
                </a:pathLst>
              </a:custGeom>
              <a:noFill/>
              <a:ln w="111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6227" name=""/>
            <p:cNvGrpSpPr/>
            <p:nvPr/>
          </p:nvGrpSpPr>
          <p:grpSpPr>
            <a:xfrm>
              <a:off x="1494000" y="2185200"/>
              <a:ext cx="564120" cy="753840"/>
              <a:chOff x="1494000" y="2185200"/>
              <a:chExt cx="564120" cy="753840"/>
            </a:xfrm>
          </p:grpSpPr>
          <p:sp>
            <p:nvSpPr>
              <p:cNvPr id="6228" name=""/>
              <p:cNvSpPr/>
              <p:nvPr/>
            </p:nvSpPr>
            <p:spPr>
              <a:xfrm>
                <a:off x="1494000" y="2185200"/>
                <a:ext cx="564120" cy="753840"/>
              </a:xfrm>
              <a:custGeom>
                <a:avLst/>
                <a:gdLst/>
                <a:ahLst/>
                <a:rect l="l" t="t" r="r" b="b"/>
                <a:pathLst>
                  <a:path w="875" h="1048">
                    <a:moveTo>
                      <a:pt x="165" y="0"/>
                    </a:moveTo>
                    <a:lnTo>
                      <a:pt x="622" y="65"/>
                    </a:lnTo>
                    <a:lnTo>
                      <a:pt x="588" y="261"/>
                    </a:lnTo>
                    <a:lnTo>
                      <a:pt x="875" y="291"/>
                    </a:lnTo>
                    <a:lnTo>
                      <a:pt x="787" y="1048"/>
                    </a:lnTo>
                    <a:lnTo>
                      <a:pt x="0" y="93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29" name=""/>
              <p:cNvSpPr/>
              <p:nvPr/>
            </p:nvSpPr>
            <p:spPr>
              <a:xfrm>
                <a:off x="1494000" y="2185200"/>
                <a:ext cx="564120" cy="753840"/>
              </a:xfrm>
              <a:custGeom>
                <a:avLst/>
                <a:gdLst/>
                <a:ahLst/>
                <a:rect l="l" t="t" r="r" b="b"/>
                <a:pathLst>
                  <a:path w="875" h="1048">
                    <a:moveTo>
                      <a:pt x="165" y="0"/>
                    </a:moveTo>
                    <a:lnTo>
                      <a:pt x="622" y="65"/>
                    </a:lnTo>
                    <a:lnTo>
                      <a:pt x="588" y="261"/>
                    </a:lnTo>
                    <a:lnTo>
                      <a:pt x="875" y="291"/>
                    </a:lnTo>
                    <a:lnTo>
                      <a:pt x="787" y="1048"/>
                    </a:lnTo>
                    <a:lnTo>
                      <a:pt x="0" y="931"/>
                    </a:lnTo>
                    <a:lnTo>
                      <a:pt x="165" y="0"/>
                    </a:lnTo>
                  </a:path>
                </a:pathLst>
              </a:custGeom>
              <a:noFill/>
              <a:ln w="111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6230" name=""/>
            <p:cNvGrpSpPr/>
            <p:nvPr/>
          </p:nvGrpSpPr>
          <p:grpSpPr>
            <a:xfrm>
              <a:off x="1999800" y="2394360"/>
              <a:ext cx="746280" cy="615240"/>
              <a:chOff x="1999800" y="2394360"/>
              <a:chExt cx="746280" cy="615240"/>
            </a:xfrm>
          </p:grpSpPr>
          <p:sp>
            <p:nvSpPr>
              <p:cNvPr id="6231" name=""/>
              <p:cNvSpPr/>
              <p:nvPr/>
            </p:nvSpPr>
            <p:spPr>
              <a:xfrm>
                <a:off x="1999800" y="2394360"/>
                <a:ext cx="746280" cy="615240"/>
              </a:xfrm>
              <a:custGeom>
                <a:avLst/>
                <a:gdLst/>
                <a:ahLst/>
                <a:rect l="l" t="t" r="r" b="b"/>
                <a:pathLst>
                  <a:path w="1158" h="856">
                    <a:moveTo>
                      <a:pt x="88" y="0"/>
                    </a:moveTo>
                    <a:lnTo>
                      <a:pt x="708" y="69"/>
                    </a:lnTo>
                    <a:lnTo>
                      <a:pt x="929" y="92"/>
                    </a:lnTo>
                    <a:lnTo>
                      <a:pt x="1158" y="101"/>
                    </a:lnTo>
                    <a:lnTo>
                      <a:pt x="1149" y="856"/>
                    </a:lnTo>
                    <a:lnTo>
                      <a:pt x="633" y="827"/>
                    </a:lnTo>
                    <a:lnTo>
                      <a:pt x="349" y="800"/>
                    </a:lnTo>
                    <a:lnTo>
                      <a:pt x="0" y="764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32" name=""/>
              <p:cNvSpPr/>
              <p:nvPr/>
            </p:nvSpPr>
            <p:spPr>
              <a:xfrm>
                <a:off x="1999800" y="2394360"/>
                <a:ext cx="746280" cy="615240"/>
              </a:xfrm>
              <a:custGeom>
                <a:avLst/>
                <a:gdLst/>
                <a:ahLst/>
                <a:rect l="l" t="t" r="r" b="b"/>
                <a:pathLst>
                  <a:path w="1158" h="856">
                    <a:moveTo>
                      <a:pt x="88" y="0"/>
                    </a:moveTo>
                    <a:lnTo>
                      <a:pt x="708" y="69"/>
                    </a:lnTo>
                    <a:lnTo>
                      <a:pt x="929" y="92"/>
                    </a:lnTo>
                    <a:lnTo>
                      <a:pt x="1158" y="101"/>
                    </a:lnTo>
                    <a:lnTo>
                      <a:pt x="1149" y="856"/>
                    </a:lnTo>
                    <a:lnTo>
                      <a:pt x="633" y="827"/>
                    </a:lnTo>
                    <a:lnTo>
                      <a:pt x="349" y="800"/>
                    </a:lnTo>
                    <a:lnTo>
                      <a:pt x="0" y="764"/>
                    </a:lnTo>
                    <a:lnTo>
                      <a:pt x="88" y="0"/>
                    </a:lnTo>
                  </a:path>
                </a:pathLst>
              </a:custGeom>
              <a:noFill/>
              <a:ln w="111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6233" name=""/>
            <p:cNvGrpSpPr/>
            <p:nvPr/>
          </p:nvGrpSpPr>
          <p:grpSpPr>
            <a:xfrm>
              <a:off x="2740680" y="2608200"/>
              <a:ext cx="780840" cy="418320"/>
              <a:chOff x="2740680" y="2608200"/>
              <a:chExt cx="780840" cy="418320"/>
            </a:xfrm>
          </p:grpSpPr>
          <p:sp>
            <p:nvSpPr>
              <p:cNvPr id="6234" name=""/>
              <p:cNvSpPr/>
              <p:nvPr/>
            </p:nvSpPr>
            <p:spPr>
              <a:xfrm>
                <a:off x="2740680" y="2608200"/>
                <a:ext cx="780840" cy="418320"/>
              </a:xfrm>
              <a:custGeom>
                <a:avLst/>
                <a:gdLst/>
                <a:ahLst/>
                <a:rect l="l" t="t" r="r" b="b"/>
                <a:pathLst>
                  <a:path w="1214" h="582">
                    <a:moveTo>
                      <a:pt x="9" y="0"/>
                    </a:moveTo>
                    <a:lnTo>
                      <a:pt x="1062" y="0"/>
                    </a:lnTo>
                    <a:lnTo>
                      <a:pt x="1123" y="7"/>
                    </a:lnTo>
                    <a:lnTo>
                      <a:pt x="1144" y="23"/>
                    </a:lnTo>
                    <a:lnTo>
                      <a:pt x="1162" y="39"/>
                    </a:lnTo>
                    <a:lnTo>
                      <a:pt x="1157" y="68"/>
                    </a:lnTo>
                    <a:lnTo>
                      <a:pt x="1135" y="68"/>
                    </a:lnTo>
                    <a:lnTo>
                      <a:pt x="1126" y="84"/>
                    </a:lnTo>
                    <a:lnTo>
                      <a:pt x="1132" y="95"/>
                    </a:lnTo>
                    <a:lnTo>
                      <a:pt x="1162" y="108"/>
                    </a:lnTo>
                    <a:lnTo>
                      <a:pt x="1166" y="128"/>
                    </a:lnTo>
                    <a:lnTo>
                      <a:pt x="1162" y="147"/>
                    </a:lnTo>
                    <a:lnTo>
                      <a:pt x="1193" y="171"/>
                    </a:lnTo>
                    <a:lnTo>
                      <a:pt x="1200" y="196"/>
                    </a:lnTo>
                    <a:lnTo>
                      <a:pt x="1214" y="582"/>
                    </a:lnTo>
                    <a:lnTo>
                      <a:pt x="384" y="573"/>
                    </a:lnTo>
                    <a:lnTo>
                      <a:pt x="0" y="55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35" name=""/>
              <p:cNvSpPr/>
              <p:nvPr/>
            </p:nvSpPr>
            <p:spPr>
              <a:xfrm>
                <a:off x="2740680" y="2608200"/>
                <a:ext cx="780840" cy="418320"/>
              </a:xfrm>
              <a:custGeom>
                <a:avLst/>
                <a:gdLst/>
                <a:ahLst/>
                <a:rect l="l" t="t" r="r" b="b"/>
                <a:pathLst>
                  <a:path w="1214" h="582">
                    <a:moveTo>
                      <a:pt x="9" y="0"/>
                    </a:moveTo>
                    <a:lnTo>
                      <a:pt x="1062" y="0"/>
                    </a:lnTo>
                    <a:lnTo>
                      <a:pt x="1123" y="7"/>
                    </a:lnTo>
                    <a:lnTo>
                      <a:pt x="1144" y="23"/>
                    </a:lnTo>
                    <a:lnTo>
                      <a:pt x="1162" y="39"/>
                    </a:lnTo>
                    <a:lnTo>
                      <a:pt x="1157" y="68"/>
                    </a:lnTo>
                    <a:lnTo>
                      <a:pt x="1135" y="68"/>
                    </a:lnTo>
                    <a:lnTo>
                      <a:pt x="1126" y="84"/>
                    </a:lnTo>
                    <a:lnTo>
                      <a:pt x="1132" y="95"/>
                    </a:lnTo>
                    <a:lnTo>
                      <a:pt x="1162" y="108"/>
                    </a:lnTo>
                    <a:lnTo>
                      <a:pt x="1166" y="128"/>
                    </a:lnTo>
                    <a:lnTo>
                      <a:pt x="1162" y="147"/>
                    </a:lnTo>
                    <a:lnTo>
                      <a:pt x="1193" y="171"/>
                    </a:lnTo>
                    <a:lnTo>
                      <a:pt x="1200" y="196"/>
                    </a:lnTo>
                    <a:lnTo>
                      <a:pt x="1214" y="582"/>
                    </a:lnTo>
                    <a:lnTo>
                      <a:pt x="384" y="573"/>
                    </a:lnTo>
                    <a:lnTo>
                      <a:pt x="0" y="559"/>
                    </a:lnTo>
                    <a:lnTo>
                      <a:pt x="9" y="0"/>
                    </a:lnTo>
                  </a:path>
                </a:pathLst>
              </a:custGeom>
              <a:noFill/>
              <a:ln w="111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6236" name=""/>
            <p:cNvGrpSpPr/>
            <p:nvPr/>
          </p:nvGrpSpPr>
          <p:grpSpPr>
            <a:xfrm>
              <a:off x="2635200" y="3002400"/>
              <a:ext cx="909000" cy="466560"/>
              <a:chOff x="2635200" y="3002400"/>
              <a:chExt cx="909000" cy="466560"/>
            </a:xfrm>
          </p:grpSpPr>
          <p:sp>
            <p:nvSpPr>
              <p:cNvPr id="6237" name=""/>
              <p:cNvSpPr/>
              <p:nvPr/>
            </p:nvSpPr>
            <p:spPr>
              <a:xfrm>
                <a:off x="2635200" y="3002400"/>
                <a:ext cx="909000" cy="466560"/>
              </a:xfrm>
              <a:custGeom>
                <a:avLst/>
                <a:gdLst/>
                <a:ahLst/>
                <a:rect l="l" t="t" r="r" b="b"/>
                <a:pathLst>
                  <a:path w="1412" h="649">
                    <a:moveTo>
                      <a:pt x="4" y="0"/>
                    </a:moveTo>
                    <a:lnTo>
                      <a:pt x="501" y="27"/>
                    </a:lnTo>
                    <a:lnTo>
                      <a:pt x="1382" y="32"/>
                    </a:lnTo>
                    <a:lnTo>
                      <a:pt x="1382" y="124"/>
                    </a:lnTo>
                    <a:lnTo>
                      <a:pt x="1403" y="230"/>
                    </a:lnTo>
                    <a:lnTo>
                      <a:pt x="1412" y="649"/>
                    </a:lnTo>
                    <a:lnTo>
                      <a:pt x="1368" y="640"/>
                    </a:lnTo>
                    <a:lnTo>
                      <a:pt x="1360" y="620"/>
                    </a:lnTo>
                    <a:lnTo>
                      <a:pt x="1342" y="606"/>
                    </a:lnTo>
                    <a:lnTo>
                      <a:pt x="1315" y="600"/>
                    </a:lnTo>
                    <a:lnTo>
                      <a:pt x="1299" y="613"/>
                    </a:lnTo>
                    <a:lnTo>
                      <a:pt x="1276" y="633"/>
                    </a:lnTo>
                    <a:lnTo>
                      <a:pt x="1245" y="613"/>
                    </a:lnTo>
                    <a:lnTo>
                      <a:pt x="1220" y="609"/>
                    </a:lnTo>
                    <a:lnTo>
                      <a:pt x="1177" y="633"/>
                    </a:lnTo>
                    <a:lnTo>
                      <a:pt x="1120" y="633"/>
                    </a:lnTo>
                    <a:lnTo>
                      <a:pt x="1076" y="616"/>
                    </a:lnTo>
                    <a:lnTo>
                      <a:pt x="1028" y="620"/>
                    </a:lnTo>
                    <a:lnTo>
                      <a:pt x="1001" y="645"/>
                    </a:lnTo>
                    <a:lnTo>
                      <a:pt x="988" y="645"/>
                    </a:lnTo>
                    <a:lnTo>
                      <a:pt x="954" y="613"/>
                    </a:lnTo>
                    <a:lnTo>
                      <a:pt x="902" y="613"/>
                    </a:lnTo>
                    <a:lnTo>
                      <a:pt x="866" y="613"/>
                    </a:lnTo>
                    <a:lnTo>
                      <a:pt x="841" y="597"/>
                    </a:lnTo>
                    <a:lnTo>
                      <a:pt x="818" y="557"/>
                    </a:lnTo>
                    <a:lnTo>
                      <a:pt x="784" y="550"/>
                    </a:lnTo>
                    <a:lnTo>
                      <a:pt x="762" y="550"/>
                    </a:lnTo>
                    <a:lnTo>
                      <a:pt x="740" y="564"/>
                    </a:lnTo>
                    <a:lnTo>
                      <a:pt x="669" y="561"/>
                    </a:lnTo>
                    <a:lnTo>
                      <a:pt x="642" y="550"/>
                    </a:lnTo>
                    <a:lnTo>
                      <a:pt x="633" y="514"/>
                    </a:lnTo>
                    <a:lnTo>
                      <a:pt x="615" y="498"/>
                    </a:lnTo>
                    <a:lnTo>
                      <a:pt x="602" y="501"/>
                    </a:lnTo>
                    <a:lnTo>
                      <a:pt x="563" y="518"/>
                    </a:lnTo>
                    <a:lnTo>
                      <a:pt x="541" y="518"/>
                    </a:lnTo>
                    <a:lnTo>
                      <a:pt x="528" y="514"/>
                    </a:lnTo>
                    <a:lnTo>
                      <a:pt x="523" y="498"/>
                    </a:lnTo>
                    <a:lnTo>
                      <a:pt x="516" y="473"/>
                    </a:lnTo>
                    <a:lnTo>
                      <a:pt x="510" y="458"/>
                    </a:lnTo>
                    <a:lnTo>
                      <a:pt x="501" y="413"/>
                    </a:lnTo>
                    <a:lnTo>
                      <a:pt x="480" y="128"/>
                    </a:lnTo>
                    <a:lnTo>
                      <a:pt x="0" y="9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38" name=""/>
              <p:cNvSpPr/>
              <p:nvPr/>
            </p:nvSpPr>
            <p:spPr>
              <a:xfrm>
                <a:off x="2635200" y="3002400"/>
                <a:ext cx="909000" cy="466560"/>
              </a:xfrm>
              <a:custGeom>
                <a:avLst/>
                <a:gdLst/>
                <a:ahLst/>
                <a:rect l="l" t="t" r="r" b="b"/>
                <a:pathLst>
                  <a:path w="1412" h="649">
                    <a:moveTo>
                      <a:pt x="4" y="0"/>
                    </a:moveTo>
                    <a:lnTo>
                      <a:pt x="501" y="27"/>
                    </a:lnTo>
                    <a:lnTo>
                      <a:pt x="1382" y="32"/>
                    </a:lnTo>
                    <a:lnTo>
                      <a:pt x="1382" y="124"/>
                    </a:lnTo>
                    <a:lnTo>
                      <a:pt x="1403" y="230"/>
                    </a:lnTo>
                    <a:lnTo>
                      <a:pt x="1412" y="649"/>
                    </a:lnTo>
                    <a:lnTo>
                      <a:pt x="1368" y="640"/>
                    </a:lnTo>
                    <a:lnTo>
                      <a:pt x="1360" y="620"/>
                    </a:lnTo>
                    <a:lnTo>
                      <a:pt x="1342" y="606"/>
                    </a:lnTo>
                    <a:lnTo>
                      <a:pt x="1315" y="600"/>
                    </a:lnTo>
                    <a:lnTo>
                      <a:pt x="1299" y="613"/>
                    </a:lnTo>
                    <a:lnTo>
                      <a:pt x="1276" y="633"/>
                    </a:lnTo>
                    <a:lnTo>
                      <a:pt x="1245" y="613"/>
                    </a:lnTo>
                    <a:lnTo>
                      <a:pt x="1220" y="609"/>
                    </a:lnTo>
                    <a:lnTo>
                      <a:pt x="1177" y="633"/>
                    </a:lnTo>
                    <a:lnTo>
                      <a:pt x="1120" y="633"/>
                    </a:lnTo>
                    <a:lnTo>
                      <a:pt x="1076" y="616"/>
                    </a:lnTo>
                    <a:lnTo>
                      <a:pt x="1028" y="620"/>
                    </a:lnTo>
                    <a:lnTo>
                      <a:pt x="1001" y="645"/>
                    </a:lnTo>
                    <a:lnTo>
                      <a:pt x="988" y="645"/>
                    </a:lnTo>
                    <a:lnTo>
                      <a:pt x="954" y="613"/>
                    </a:lnTo>
                    <a:lnTo>
                      <a:pt x="902" y="613"/>
                    </a:lnTo>
                    <a:lnTo>
                      <a:pt x="866" y="613"/>
                    </a:lnTo>
                    <a:lnTo>
                      <a:pt x="841" y="597"/>
                    </a:lnTo>
                    <a:lnTo>
                      <a:pt x="818" y="557"/>
                    </a:lnTo>
                    <a:lnTo>
                      <a:pt x="784" y="550"/>
                    </a:lnTo>
                    <a:lnTo>
                      <a:pt x="762" y="550"/>
                    </a:lnTo>
                    <a:lnTo>
                      <a:pt x="740" y="564"/>
                    </a:lnTo>
                    <a:lnTo>
                      <a:pt x="669" y="561"/>
                    </a:lnTo>
                    <a:lnTo>
                      <a:pt x="642" y="550"/>
                    </a:lnTo>
                    <a:lnTo>
                      <a:pt x="633" y="514"/>
                    </a:lnTo>
                    <a:lnTo>
                      <a:pt x="615" y="498"/>
                    </a:lnTo>
                    <a:lnTo>
                      <a:pt x="602" y="501"/>
                    </a:lnTo>
                    <a:lnTo>
                      <a:pt x="563" y="518"/>
                    </a:lnTo>
                    <a:lnTo>
                      <a:pt x="541" y="518"/>
                    </a:lnTo>
                    <a:lnTo>
                      <a:pt x="528" y="514"/>
                    </a:lnTo>
                    <a:lnTo>
                      <a:pt x="523" y="498"/>
                    </a:lnTo>
                    <a:lnTo>
                      <a:pt x="516" y="473"/>
                    </a:lnTo>
                    <a:lnTo>
                      <a:pt x="510" y="458"/>
                    </a:lnTo>
                    <a:lnTo>
                      <a:pt x="501" y="413"/>
                    </a:lnTo>
                    <a:lnTo>
                      <a:pt x="480" y="128"/>
                    </a:lnTo>
                    <a:lnTo>
                      <a:pt x="0" y="95"/>
                    </a:lnTo>
                    <a:lnTo>
                      <a:pt x="4" y="0"/>
                    </a:lnTo>
                  </a:path>
                </a:pathLst>
              </a:custGeom>
              <a:noFill/>
              <a:ln w="111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6239" name=""/>
            <p:cNvGrpSpPr/>
            <p:nvPr/>
          </p:nvGrpSpPr>
          <p:grpSpPr>
            <a:xfrm>
              <a:off x="1919160" y="2942280"/>
              <a:ext cx="715680" cy="773280"/>
              <a:chOff x="1919160" y="2942280"/>
              <a:chExt cx="715680" cy="773280"/>
            </a:xfrm>
          </p:grpSpPr>
          <p:sp>
            <p:nvSpPr>
              <p:cNvPr id="6240" name=""/>
              <p:cNvSpPr/>
              <p:nvPr/>
            </p:nvSpPr>
            <p:spPr>
              <a:xfrm>
                <a:off x="1919160" y="2942280"/>
                <a:ext cx="715680" cy="773280"/>
              </a:xfrm>
              <a:custGeom>
                <a:avLst/>
                <a:gdLst/>
                <a:ahLst/>
                <a:rect l="l" t="t" r="r" b="b"/>
                <a:pathLst>
                  <a:path w="1110" h="1076">
                    <a:moveTo>
                      <a:pt x="1110" y="88"/>
                    </a:moveTo>
                    <a:lnTo>
                      <a:pt x="1105" y="294"/>
                    </a:lnTo>
                    <a:lnTo>
                      <a:pt x="1080" y="729"/>
                    </a:lnTo>
                    <a:lnTo>
                      <a:pt x="1062" y="1020"/>
                    </a:lnTo>
                    <a:lnTo>
                      <a:pt x="454" y="997"/>
                    </a:lnTo>
                    <a:lnTo>
                      <a:pt x="436" y="1024"/>
                    </a:lnTo>
                    <a:lnTo>
                      <a:pt x="165" y="1008"/>
                    </a:lnTo>
                    <a:lnTo>
                      <a:pt x="143" y="1076"/>
                    </a:lnTo>
                    <a:lnTo>
                      <a:pt x="0" y="1056"/>
                    </a:lnTo>
                    <a:lnTo>
                      <a:pt x="122" y="0"/>
                    </a:lnTo>
                    <a:lnTo>
                      <a:pt x="341" y="23"/>
                    </a:lnTo>
                    <a:lnTo>
                      <a:pt x="646" y="55"/>
                    </a:lnTo>
                    <a:lnTo>
                      <a:pt x="952" y="84"/>
                    </a:lnTo>
                    <a:lnTo>
                      <a:pt x="1110" y="88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41" name=""/>
              <p:cNvSpPr/>
              <p:nvPr/>
            </p:nvSpPr>
            <p:spPr>
              <a:xfrm>
                <a:off x="1919160" y="2942280"/>
                <a:ext cx="715680" cy="773280"/>
              </a:xfrm>
              <a:custGeom>
                <a:avLst/>
                <a:gdLst/>
                <a:ahLst/>
                <a:rect l="l" t="t" r="r" b="b"/>
                <a:pathLst>
                  <a:path w="1110" h="1076">
                    <a:moveTo>
                      <a:pt x="1110" y="88"/>
                    </a:moveTo>
                    <a:lnTo>
                      <a:pt x="1105" y="294"/>
                    </a:lnTo>
                    <a:lnTo>
                      <a:pt x="1080" y="729"/>
                    </a:lnTo>
                    <a:lnTo>
                      <a:pt x="1062" y="1020"/>
                    </a:lnTo>
                    <a:lnTo>
                      <a:pt x="454" y="997"/>
                    </a:lnTo>
                    <a:lnTo>
                      <a:pt x="436" y="1024"/>
                    </a:lnTo>
                    <a:lnTo>
                      <a:pt x="165" y="1008"/>
                    </a:lnTo>
                    <a:lnTo>
                      <a:pt x="143" y="1076"/>
                    </a:lnTo>
                    <a:lnTo>
                      <a:pt x="0" y="1056"/>
                    </a:lnTo>
                    <a:lnTo>
                      <a:pt x="122" y="0"/>
                    </a:lnTo>
                    <a:lnTo>
                      <a:pt x="341" y="23"/>
                    </a:lnTo>
                    <a:lnTo>
                      <a:pt x="646" y="55"/>
                    </a:lnTo>
                    <a:lnTo>
                      <a:pt x="952" y="84"/>
                    </a:lnTo>
                    <a:lnTo>
                      <a:pt x="1110" y="88"/>
                    </a:lnTo>
                  </a:path>
                </a:pathLst>
              </a:custGeom>
              <a:noFill/>
              <a:ln w="111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6242" name=""/>
            <p:cNvGrpSpPr/>
            <p:nvPr/>
          </p:nvGrpSpPr>
          <p:grpSpPr>
            <a:xfrm>
              <a:off x="1320120" y="2856600"/>
              <a:ext cx="679320" cy="842400"/>
              <a:chOff x="1320120" y="2856600"/>
              <a:chExt cx="679320" cy="842400"/>
            </a:xfrm>
          </p:grpSpPr>
          <p:sp>
            <p:nvSpPr>
              <p:cNvPr id="6243" name=""/>
              <p:cNvSpPr/>
              <p:nvPr/>
            </p:nvSpPr>
            <p:spPr>
              <a:xfrm>
                <a:off x="1320120" y="2856600"/>
                <a:ext cx="679320" cy="842400"/>
              </a:xfrm>
              <a:custGeom>
                <a:avLst/>
                <a:gdLst/>
                <a:ahLst/>
                <a:rect l="l" t="t" r="r" b="b"/>
                <a:pathLst>
                  <a:path w="1053" h="1174">
                    <a:moveTo>
                      <a:pt x="266" y="0"/>
                    </a:moveTo>
                    <a:lnTo>
                      <a:pt x="231" y="183"/>
                    </a:lnTo>
                    <a:lnTo>
                      <a:pt x="208" y="192"/>
                    </a:lnTo>
                    <a:lnTo>
                      <a:pt x="183" y="171"/>
                    </a:lnTo>
                    <a:lnTo>
                      <a:pt x="165" y="160"/>
                    </a:lnTo>
                    <a:lnTo>
                      <a:pt x="125" y="167"/>
                    </a:lnTo>
                    <a:lnTo>
                      <a:pt x="113" y="183"/>
                    </a:lnTo>
                    <a:lnTo>
                      <a:pt x="116" y="203"/>
                    </a:lnTo>
                    <a:lnTo>
                      <a:pt x="125" y="216"/>
                    </a:lnTo>
                    <a:lnTo>
                      <a:pt x="125" y="232"/>
                    </a:lnTo>
                    <a:lnTo>
                      <a:pt x="109" y="236"/>
                    </a:lnTo>
                    <a:lnTo>
                      <a:pt x="113" y="243"/>
                    </a:lnTo>
                    <a:lnTo>
                      <a:pt x="125" y="248"/>
                    </a:lnTo>
                    <a:lnTo>
                      <a:pt x="116" y="259"/>
                    </a:lnTo>
                    <a:lnTo>
                      <a:pt x="113" y="268"/>
                    </a:lnTo>
                    <a:lnTo>
                      <a:pt x="122" y="291"/>
                    </a:lnTo>
                    <a:lnTo>
                      <a:pt x="131" y="311"/>
                    </a:lnTo>
                    <a:lnTo>
                      <a:pt x="116" y="351"/>
                    </a:lnTo>
                    <a:lnTo>
                      <a:pt x="109" y="383"/>
                    </a:lnTo>
                    <a:lnTo>
                      <a:pt x="100" y="396"/>
                    </a:lnTo>
                    <a:lnTo>
                      <a:pt x="125" y="435"/>
                    </a:lnTo>
                    <a:lnTo>
                      <a:pt x="131" y="458"/>
                    </a:lnTo>
                    <a:lnTo>
                      <a:pt x="161" y="503"/>
                    </a:lnTo>
                    <a:lnTo>
                      <a:pt x="156" y="514"/>
                    </a:lnTo>
                    <a:lnTo>
                      <a:pt x="143" y="527"/>
                    </a:lnTo>
                    <a:lnTo>
                      <a:pt x="116" y="559"/>
                    </a:lnTo>
                    <a:lnTo>
                      <a:pt x="95" y="550"/>
                    </a:lnTo>
                    <a:lnTo>
                      <a:pt x="91" y="579"/>
                    </a:lnTo>
                    <a:lnTo>
                      <a:pt x="88" y="615"/>
                    </a:lnTo>
                    <a:lnTo>
                      <a:pt x="43" y="663"/>
                    </a:lnTo>
                    <a:lnTo>
                      <a:pt x="34" y="683"/>
                    </a:lnTo>
                    <a:lnTo>
                      <a:pt x="43" y="746"/>
                    </a:lnTo>
                    <a:lnTo>
                      <a:pt x="43" y="778"/>
                    </a:lnTo>
                    <a:lnTo>
                      <a:pt x="27" y="791"/>
                    </a:lnTo>
                    <a:lnTo>
                      <a:pt x="18" y="798"/>
                    </a:lnTo>
                    <a:lnTo>
                      <a:pt x="0" y="802"/>
                    </a:lnTo>
                    <a:lnTo>
                      <a:pt x="3" y="818"/>
                    </a:lnTo>
                    <a:lnTo>
                      <a:pt x="591" y="1145"/>
                    </a:lnTo>
                    <a:lnTo>
                      <a:pt x="930" y="1174"/>
                    </a:lnTo>
                    <a:lnTo>
                      <a:pt x="1053" y="115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44" name=""/>
              <p:cNvSpPr/>
              <p:nvPr/>
            </p:nvSpPr>
            <p:spPr>
              <a:xfrm>
                <a:off x="1320120" y="2856600"/>
                <a:ext cx="679320" cy="842400"/>
              </a:xfrm>
              <a:custGeom>
                <a:avLst/>
                <a:gdLst/>
                <a:ahLst/>
                <a:rect l="l" t="t" r="r" b="b"/>
                <a:pathLst>
                  <a:path w="1053" h="1174">
                    <a:moveTo>
                      <a:pt x="266" y="0"/>
                    </a:moveTo>
                    <a:lnTo>
                      <a:pt x="231" y="183"/>
                    </a:lnTo>
                    <a:lnTo>
                      <a:pt x="208" y="192"/>
                    </a:lnTo>
                    <a:lnTo>
                      <a:pt x="183" y="171"/>
                    </a:lnTo>
                    <a:lnTo>
                      <a:pt x="165" y="160"/>
                    </a:lnTo>
                    <a:lnTo>
                      <a:pt x="125" y="167"/>
                    </a:lnTo>
                    <a:lnTo>
                      <a:pt x="113" y="183"/>
                    </a:lnTo>
                    <a:lnTo>
                      <a:pt x="116" y="203"/>
                    </a:lnTo>
                    <a:lnTo>
                      <a:pt x="125" y="216"/>
                    </a:lnTo>
                    <a:lnTo>
                      <a:pt x="125" y="232"/>
                    </a:lnTo>
                    <a:lnTo>
                      <a:pt x="109" y="236"/>
                    </a:lnTo>
                    <a:lnTo>
                      <a:pt x="113" y="243"/>
                    </a:lnTo>
                    <a:lnTo>
                      <a:pt x="125" y="248"/>
                    </a:lnTo>
                    <a:lnTo>
                      <a:pt x="116" y="259"/>
                    </a:lnTo>
                    <a:lnTo>
                      <a:pt x="113" y="268"/>
                    </a:lnTo>
                    <a:lnTo>
                      <a:pt x="122" y="291"/>
                    </a:lnTo>
                    <a:lnTo>
                      <a:pt x="131" y="311"/>
                    </a:lnTo>
                    <a:lnTo>
                      <a:pt x="116" y="351"/>
                    </a:lnTo>
                    <a:lnTo>
                      <a:pt x="109" y="383"/>
                    </a:lnTo>
                    <a:lnTo>
                      <a:pt x="100" y="396"/>
                    </a:lnTo>
                    <a:lnTo>
                      <a:pt x="125" y="435"/>
                    </a:lnTo>
                    <a:lnTo>
                      <a:pt x="131" y="458"/>
                    </a:lnTo>
                    <a:lnTo>
                      <a:pt x="161" y="503"/>
                    </a:lnTo>
                    <a:lnTo>
                      <a:pt x="156" y="514"/>
                    </a:lnTo>
                    <a:lnTo>
                      <a:pt x="143" y="527"/>
                    </a:lnTo>
                    <a:lnTo>
                      <a:pt x="116" y="559"/>
                    </a:lnTo>
                    <a:lnTo>
                      <a:pt x="95" y="550"/>
                    </a:lnTo>
                    <a:lnTo>
                      <a:pt x="91" y="579"/>
                    </a:lnTo>
                    <a:lnTo>
                      <a:pt x="88" y="615"/>
                    </a:lnTo>
                    <a:lnTo>
                      <a:pt x="43" y="663"/>
                    </a:lnTo>
                    <a:lnTo>
                      <a:pt x="34" y="683"/>
                    </a:lnTo>
                    <a:lnTo>
                      <a:pt x="43" y="746"/>
                    </a:lnTo>
                    <a:lnTo>
                      <a:pt x="43" y="778"/>
                    </a:lnTo>
                    <a:lnTo>
                      <a:pt x="27" y="791"/>
                    </a:lnTo>
                    <a:lnTo>
                      <a:pt x="18" y="798"/>
                    </a:lnTo>
                    <a:lnTo>
                      <a:pt x="0" y="802"/>
                    </a:lnTo>
                    <a:lnTo>
                      <a:pt x="3" y="818"/>
                    </a:lnTo>
                    <a:lnTo>
                      <a:pt x="591" y="1145"/>
                    </a:lnTo>
                    <a:lnTo>
                      <a:pt x="930" y="1174"/>
                    </a:lnTo>
                    <a:lnTo>
                      <a:pt x="1053" y="115"/>
                    </a:lnTo>
                    <a:lnTo>
                      <a:pt x="266" y="0"/>
                    </a:lnTo>
                  </a:path>
                </a:pathLst>
              </a:custGeom>
              <a:noFill/>
              <a:ln w="111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6245" name=""/>
            <p:cNvGrpSpPr/>
            <p:nvPr/>
          </p:nvGrpSpPr>
          <p:grpSpPr>
            <a:xfrm>
              <a:off x="941760" y="2067840"/>
              <a:ext cx="656280" cy="1044360"/>
              <a:chOff x="941760" y="2067840"/>
              <a:chExt cx="656280" cy="1044360"/>
            </a:xfrm>
          </p:grpSpPr>
          <p:sp>
            <p:nvSpPr>
              <p:cNvPr id="6246" name=""/>
              <p:cNvSpPr/>
              <p:nvPr/>
            </p:nvSpPr>
            <p:spPr>
              <a:xfrm>
                <a:off x="941760" y="2067840"/>
                <a:ext cx="656280" cy="1044360"/>
              </a:xfrm>
              <a:custGeom>
                <a:avLst/>
                <a:gdLst/>
                <a:ahLst/>
                <a:rect l="l" t="t" r="r" b="b"/>
                <a:pathLst>
                  <a:path w="1021" h="1450">
                    <a:moveTo>
                      <a:pt x="156" y="0"/>
                    </a:moveTo>
                    <a:lnTo>
                      <a:pt x="532" y="75"/>
                    </a:lnTo>
                    <a:lnTo>
                      <a:pt x="611" y="95"/>
                    </a:lnTo>
                    <a:lnTo>
                      <a:pt x="1021" y="160"/>
                    </a:lnTo>
                    <a:lnTo>
                      <a:pt x="820" y="1270"/>
                    </a:lnTo>
                    <a:lnTo>
                      <a:pt x="811" y="1283"/>
                    </a:lnTo>
                    <a:lnTo>
                      <a:pt x="798" y="1283"/>
                    </a:lnTo>
                    <a:lnTo>
                      <a:pt x="776" y="1267"/>
                    </a:lnTo>
                    <a:lnTo>
                      <a:pt x="749" y="1251"/>
                    </a:lnTo>
                    <a:lnTo>
                      <a:pt x="724" y="1258"/>
                    </a:lnTo>
                    <a:lnTo>
                      <a:pt x="697" y="1270"/>
                    </a:lnTo>
                    <a:lnTo>
                      <a:pt x="712" y="1303"/>
                    </a:lnTo>
                    <a:lnTo>
                      <a:pt x="715" y="1330"/>
                    </a:lnTo>
                    <a:lnTo>
                      <a:pt x="703" y="1333"/>
                    </a:lnTo>
                    <a:lnTo>
                      <a:pt x="703" y="1369"/>
                    </a:lnTo>
                    <a:lnTo>
                      <a:pt x="715" y="1414"/>
                    </a:lnTo>
                    <a:lnTo>
                      <a:pt x="703" y="1446"/>
                    </a:lnTo>
                    <a:lnTo>
                      <a:pt x="694" y="1450"/>
                    </a:lnTo>
                    <a:lnTo>
                      <a:pt x="0" y="555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47" name=""/>
              <p:cNvSpPr/>
              <p:nvPr/>
            </p:nvSpPr>
            <p:spPr>
              <a:xfrm>
                <a:off x="941760" y="2067840"/>
                <a:ext cx="656280" cy="1044360"/>
              </a:xfrm>
              <a:custGeom>
                <a:avLst/>
                <a:gdLst/>
                <a:ahLst/>
                <a:rect l="l" t="t" r="r" b="b"/>
                <a:pathLst>
                  <a:path w="1021" h="1450">
                    <a:moveTo>
                      <a:pt x="156" y="0"/>
                    </a:moveTo>
                    <a:lnTo>
                      <a:pt x="532" y="75"/>
                    </a:lnTo>
                    <a:lnTo>
                      <a:pt x="611" y="95"/>
                    </a:lnTo>
                    <a:lnTo>
                      <a:pt x="1021" y="160"/>
                    </a:lnTo>
                    <a:lnTo>
                      <a:pt x="820" y="1270"/>
                    </a:lnTo>
                    <a:lnTo>
                      <a:pt x="811" y="1283"/>
                    </a:lnTo>
                    <a:lnTo>
                      <a:pt x="798" y="1283"/>
                    </a:lnTo>
                    <a:lnTo>
                      <a:pt x="776" y="1267"/>
                    </a:lnTo>
                    <a:lnTo>
                      <a:pt x="749" y="1251"/>
                    </a:lnTo>
                    <a:lnTo>
                      <a:pt x="724" y="1258"/>
                    </a:lnTo>
                    <a:lnTo>
                      <a:pt x="697" y="1270"/>
                    </a:lnTo>
                    <a:lnTo>
                      <a:pt x="712" y="1303"/>
                    </a:lnTo>
                    <a:lnTo>
                      <a:pt x="715" y="1330"/>
                    </a:lnTo>
                    <a:lnTo>
                      <a:pt x="703" y="1333"/>
                    </a:lnTo>
                    <a:lnTo>
                      <a:pt x="703" y="1369"/>
                    </a:lnTo>
                    <a:lnTo>
                      <a:pt x="715" y="1414"/>
                    </a:lnTo>
                    <a:lnTo>
                      <a:pt x="703" y="1446"/>
                    </a:lnTo>
                    <a:lnTo>
                      <a:pt x="694" y="1450"/>
                    </a:lnTo>
                    <a:lnTo>
                      <a:pt x="0" y="555"/>
                    </a:lnTo>
                    <a:lnTo>
                      <a:pt x="156" y="0"/>
                    </a:lnTo>
                  </a:path>
                </a:pathLst>
              </a:custGeom>
              <a:noFill/>
              <a:ln w="111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6248" name=""/>
            <p:cNvGrpSpPr/>
            <p:nvPr/>
          </p:nvGrpSpPr>
          <p:grpSpPr>
            <a:xfrm>
              <a:off x="554040" y="1965600"/>
              <a:ext cx="866520" cy="1450800"/>
              <a:chOff x="554040" y="1965600"/>
              <a:chExt cx="866520" cy="1450800"/>
            </a:xfrm>
          </p:grpSpPr>
          <p:sp>
            <p:nvSpPr>
              <p:cNvPr id="6249" name=""/>
              <p:cNvSpPr/>
              <p:nvPr/>
            </p:nvSpPr>
            <p:spPr>
              <a:xfrm>
                <a:off x="554040" y="1965600"/>
                <a:ext cx="866520" cy="1450800"/>
              </a:xfrm>
              <a:custGeom>
                <a:avLst/>
                <a:gdLst/>
                <a:ahLst/>
                <a:rect l="l" t="t" r="r" b="b"/>
                <a:pathLst>
                  <a:path w="1348" h="2014">
                    <a:moveTo>
                      <a:pt x="113" y="0"/>
                    </a:moveTo>
                    <a:lnTo>
                      <a:pt x="101" y="23"/>
                    </a:lnTo>
                    <a:lnTo>
                      <a:pt x="92" y="28"/>
                    </a:lnTo>
                    <a:lnTo>
                      <a:pt x="83" y="55"/>
                    </a:lnTo>
                    <a:lnTo>
                      <a:pt x="104" y="88"/>
                    </a:lnTo>
                    <a:lnTo>
                      <a:pt x="92" y="111"/>
                    </a:lnTo>
                    <a:lnTo>
                      <a:pt x="88" y="143"/>
                    </a:lnTo>
                    <a:lnTo>
                      <a:pt x="65" y="156"/>
                    </a:lnTo>
                    <a:lnTo>
                      <a:pt x="61" y="203"/>
                    </a:lnTo>
                    <a:lnTo>
                      <a:pt x="52" y="228"/>
                    </a:lnTo>
                    <a:lnTo>
                      <a:pt x="18" y="232"/>
                    </a:lnTo>
                    <a:lnTo>
                      <a:pt x="0" y="239"/>
                    </a:lnTo>
                    <a:lnTo>
                      <a:pt x="0" y="287"/>
                    </a:lnTo>
                    <a:lnTo>
                      <a:pt x="0" y="307"/>
                    </a:lnTo>
                    <a:lnTo>
                      <a:pt x="18" y="339"/>
                    </a:lnTo>
                    <a:lnTo>
                      <a:pt x="40" y="418"/>
                    </a:lnTo>
                    <a:lnTo>
                      <a:pt x="58" y="451"/>
                    </a:lnTo>
                    <a:lnTo>
                      <a:pt x="34" y="487"/>
                    </a:lnTo>
                    <a:lnTo>
                      <a:pt x="22" y="514"/>
                    </a:lnTo>
                    <a:lnTo>
                      <a:pt x="13" y="566"/>
                    </a:lnTo>
                    <a:lnTo>
                      <a:pt x="18" y="618"/>
                    </a:lnTo>
                    <a:lnTo>
                      <a:pt x="34" y="638"/>
                    </a:lnTo>
                    <a:lnTo>
                      <a:pt x="74" y="670"/>
                    </a:lnTo>
                    <a:lnTo>
                      <a:pt x="101" y="719"/>
                    </a:lnTo>
                    <a:lnTo>
                      <a:pt x="104" y="769"/>
                    </a:lnTo>
                    <a:lnTo>
                      <a:pt x="101" y="778"/>
                    </a:lnTo>
                    <a:lnTo>
                      <a:pt x="126" y="841"/>
                    </a:lnTo>
                    <a:lnTo>
                      <a:pt x="135" y="889"/>
                    </a:lnTo>
                    <a:lnTo>
                      <a:pt x="122" y="909"/>
                    </a:lnTo>
                    <a:lnTo>
                      <a:pt x="135" y="922"/>
                    </a:lnTo>
                    <a:lnTo>
                      <a:pt x="149" y="965"/>
                    </a:lnTo>
                    <a:lnTo>
                      <a:pt x="187" y="994"/>
                    </a:lnTo>
                    <a:lnTo>
                      <a:pt x="196" y="1021"/>
                    </a:lnTo>
                    <a:lnTo>
                      <a:pt x="178" y="1076"/>
                    </a:lnTo>
                    <a:lnTo>
                      <a:pt x="157" y="1092"/>
                    </a:lnTo>
                    <a:lnTo>
                      <a:pt x="166" y="1132"/>
                    </a:lnTo>
                    <a:lnTo>
                      <a:pt x="196" y="1152"/>
                    </a:lnTo>
                    <a:lnTo>
                      <a:pt x="214" y="1161"/>
                    </a:lnTo>
                    <a:lnTo>
                      <a:pt x="232" y="1233"/>
                    </a:lnTo>
                    <a:lnTo>
                      <a:pt x="239" y="1279"/>
                    </a:lnTo>
                    <a:lnTo>
                      <a:pt x="254" y="1295"/>
                    </a:lnTo>
                    <a:lnTo>
                      <a:pt x="297" y="1304"/>
                    </a:lnTo>
                    <a:lnTo>
                      <a:pt x="288" y="1340"/>
                    </a:lnTo>
                    <a:lnTo>
                      <a:pt x="284" y="1360"/>
                    </a:lnTo>
                    <a:lnTo>
                      <a:pt x="315" y="1393"/>
                    </a:lnTo>
                    <a:lnTo>
                      <a:pt x="318" y="1416"/>
                    </a:lnTo>
                    <a:lnTo>
                      <a:pt x="293" y="1432"/>
                    </a:lnTo>
                    <a:lnTo>
                      <a:pt x="284" y="1443"/>
                    </a:lnTo>
                    <a:lnTo>
                      <a:pt x="293" y="1475"/>
                    </a:lnTo>
                    <a:lnTo>
                      <a:pt x="297" y="1536"/>
                    </a:lnTo>
                    <a:lnTo>
                      <a:pt x="340" y="1536"/>
                    </a:lnTo>
                    <a:lnTo>
                      <a:pt x="401" y="1547"/>
                    </a:lnTo>
                    <a:lnTo>
                      <a:pt x="471" y="1563"/>
                    </a:lnTo>
                    <a:lnTo>
                      <a:pt x="493" y="1576"/>
                    </a:lnTo>
                    <a:lnTo>
                      <a:pt x="528" y="1632"/>
                    </a:lnTo>
                    <a:lnTo>
                      <a:pt x="584" y="1632"/>
                    </a:lnTo>
                    <a:lnTo>
                      <a:pt x="590" y="1659"/>
                    </a:lnTo>
                    <a:lnTo>
                      <a:pt x="611" y="1694"/>
                    </a:lnTo>
                    <a:lnTo>
                      <a:pt x="627" y="1720"/>
                    </a:lnTo>
                    <a:lnTo>
                      <a:pt x="672" y="1756"/>
                    </a:lnTo>
                    <a:lnTo>
                      <a:pt x="715" y="1783"/>
                    </a:lnTo>
                    <a:lnTo>
                      <a:pt x="764" y="1854"/>
                    </a:lnTo>
                    <a:lnTo>
                      <a:pt x="771" y="1907"/>
                    </a:lnTo>
                    <a:lnTo>
                      <a:pt x="789" y="1910"/>
                    </a:lnTo>
                    <a:lnTo>
                      <a:pt x="785" y="1978"/>
                    </a:lnTo>
                    <a:lnTo>
                      <a:pt x="1226" y="2014"/>
                    </a:lnTo>
                    <a:lnTo>
                      <a:pt x="1226" y="1914"/>
                    </a:lnTo>
                    <a:lnTo>
                      <a:pt x="1274" y="1847"/>
                    </a:lnTo>
                    <a:lnTo>
                      <a:pt x="1281" y="1786"/>
                    </a:lnTo>
                    <a:lnTo>
                      <a:pt x="1305" y="1792"/>
                    </a:lnTo>
                    <a:lnTo>
                      <a:pt x="1348" y="1736"/>
                    </a:lnTo>
                    <a:lnTo>
                      <a:pt x="1312" y="1687"/>
                    </a:lnTo>
                    <a:lnTo>
                      <a:pt x="1317" y="1667"/>
                    </a:lnTo>
                    <a:lnTo>
                      <a:pt x="1287" y="1628"/>
                    </a:lnTo>
                    <a:lnTo>
                      <a:pt x="1296" y="1603"/>
                    </a:lnTo>
                    <a:lnTo>
                      <a:pt x="597" y="690"/>
                    </a:lnTo>
                    <a:lnTo>
                      <a:pt x="755" y="143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50" name=""/>
              <p:cNvSpPr/>
              <p:nvPr/>
            </p:nvSpPr>
            <p:spPr>
              <a:xfrm>
                <a:off x="554040" y="1965600"/>
                <a:ext cx="866520" cy="1450800"/>
              </a:xfrm>
              <a:custGeom>
                <a:avLst/>
                <a:gdLst/>
                <a:ahLst/>
                <a:rect l="l" t="t" r="r" b="b"/>
                <a:pathLst>
                  <a:path w="1348" h="2014">
                    <a:moveTo>
                      <a:pt x="113" y="0"/>
                    </a:moveTo>
                    <a:lnTo>
                      <a:pt x="101" y="23"/>
                    </a:lnTo>
                    <a:lnTo>
                      <a:pt x="92" y="28"/>
                    </a:lnTo>
                    <a:lnTo>
                      <a:pt x="83" y="55"/>
                    </a:lnTo>
                    <a:lnTo>
                      <a:pt x="104" y="88"/>
                    </a:lnTo>
                    <a:lnTo>
                      <a:pt x="92" y="111"/>
                    </a:lnTo>
                    <a:lnTo>
                      <a:pt x="88" y="143"/>
                    </a:lnTo>
                    <a:lnTo>
                      <a:pt x="65" y="156"/>
                    </a:lnTo>
                    <a:lnTo>
                      <a:pt x="61" y="203"/>
                    </a:lnTo>
                    <a:lnTo>
                      <a:pt x="52" y="228"/>
                    </a:lnTo>
                    <a:lnTo>
                      <a:pt x="18" y="232"/>
                    </a:lnTo>
                    <a:lnTo>
                      <a:pt x="0" y="239"/>
                    </a:lnTo>
                    <a:lnTo>
                      <a:pt x="0" y="287"/>
                    </a:lnTo>
                    <a:lnTo>
                      <a:pt x="0" y="307"/>
                    </a:lnTo>
                    <a:lnTo>
                      <a:pt x="18" y="339"/>
                    </a:lnTo>
                    <a:lnTo>
                      <a:pt x="40" y="418"/>
                    </a:lnTo>
                    <a:lnTo>
                      <a:pt x="58" y="451"/>
                    </a:lnTo>
                    <a:lnTo>
                      <a:pt x="34" y="487"/>
                    </a:lnTo>
                    <a:lnTo>
                      <a:pt x="22" y="514"/>
                    </a:lnTo>
                    <a:lnTo>
                      <a:pt x="13" y="566"/>
                    </a:lnTo>
                    <a:lnTo>
                      <a:pt x="18" y="618"/>
                    </a:lnTo>
                    <a:lnTo>
                      <a:pt x="34" y="638"/>
                    </a:lnTo>
                    <a:lnTo>
                      <a:pt x="74" y="670"/>
                    </a:lnTo>
                    <a:lnTo>
                      <a:pt x="101" y="719"/>
                    </a:lnTo>
                    <a:lnTo>
                      <a:pt x="104" y="769"/>
                    </a:lnTo>
                    <a:lnTo>
                      <a:pt x="101" y="778"/>
                    </a:lnTo>
                    <a:lnTo>
                      <a:pt x="126" y="841"/>
                    </a:lnTo>
                    <a:lnTo>
                      <a:pt x="135" y="889"/>
                    </a:lnTo>
                    <a:lnTo>
                      <a:pt x="122" y="909"/>
                    </a:lnTo>
                    <a:lnTo>
                      <a:pt x="135" y="922"/>
                    </a:lnTo>
                    <a:lnTo>
                      <a:pt x="149" y="965"/>
                    </a:lnTo>
                    <a:lnTo>
                      <a:pt x="187" y="994"/>
                    </a:lnTo>
                    <a:lnTo>
                      <a:pt x="196" y="1021"/>
                    </a:lnTo>
                    <a:lnTo>
                      <a:pt x="178" y="1076"/>
                    </a:lnTo>
                    <a:lnTo>
                      <a:pt x="157" y="1092"/>
                    </a:lnTo>
                    <a:lnTo>
                      <a:pt x="166" y="1132"/>
                    </a:lnTo>
                    <a:lnTo>
                      <a:pt x="196" y="1152"/>
                    </a:lnTo>
                    <a:lnTo>
                      <a:pt x="214" y="1161"/>
                    </a:lnTo>
                    <a:lnTo>
                      <a:pt x="232" y="1233"/>
                    </a:lnTo>
                    <a:lnTo>
                      <a:pt x="239" y="1279"/>
                    </a:lnTo>
                    <a:lnTo>
                      <a:pt x="254" y="1295"/>
                    </a:lnTo>
                    <a:lnTo>
                      <a:pt x="297" y="1304"/>
                    </a:lnTo>
                    <a:lnTo>
                      <a:pt x="288" y="1340"/>
                    </a:lnTo>
                    <a:lnTo>
                      <a:pt x="284" y="1360"/>
                    </a:lnTo>
                    <a:lnTo>
                      <a:pt x="315" y="1393"/>
                    </a:lnTo>
                    <a:lnTo>
                      <a:pt x="318" y="1416"/>
                    </a:lnTo>
                    <a:lnTo>
                      <a:pt x="293" y="1432"/>
                    </a:lnTo>
                    <a:lnTo>
                      <a:pt x="284" y="1443"/>
                    </a:lnTo>
                    <a:lnTo>
                      <a:pt x="293" y="1475"/>
                    </a:lnTo>
                    <a:lnTo>
                      <a:pt x="297" y="1536"/>
                    </a:lnTo>
                    <a:lnTo>
                      <a:pt x="340" y="1536"/>
                    </a:lnTo>
                    <a:lnTo>
                      <a:pt x="401" y="1547"/>
                    </a:lnTo>
                    <a:lnTo>
                      <a:pt x="471" y="1563"/>
                    </a:lnTo>
                    <a:lnTo>
                      <a:pt x="493" y="1576"/>
                    </a:lnTo>
                    <a:lnTo>
                      <a:pt x="528" y="1632"/>
                    </a:lnTo>
                    <a:lnTo>
                      <a:pt x="584" y="1632"/>
                    </a:lnTo>
                    <a:lnTo>
                      <a:pt x="590" y="1659"/>
                    </a:lnTo>
                    <a:lnTo>
                      <a:pt x="611" y="1694"/>
                    </a:lnTo>
                    <a:lnTo>
                      <a:pt x="627" y="1720"/>
                    </a:lnTo>
                    <a:lnTo>
                      <a:pt x="672" y="1756"/>
                    </a:lnTo>
                    <a:lnTo>
                      <a:pt x="715" y="1783"/>
                    </a:lnTo>
                    <a:lnTo>
                      <a:pt x="764" y="1854"/>
                    </a:lnTo>
                    <a:lnTo>
                      <a:pt x="771" y="1907"/>
                    </a:lnTo>
                    <a:lnTo>
                      <a:pt x="789" y="1910"/>
                    </a:lnTo>
                    <a:lnTo>
                      <a:pt x="785" y="1978"/>
                    </a:lnTo>
                    <a:lnTo>
                      <a:pt x="1226" y="2014"/>
                    </a:lnTo>
                    <a:lnTo>
                      <a:pt x="1226" y="1914"/>
                    </a:lnTo>
                    <a:lnTo>
                      <a:pt x="1274" y="1847"/>
                    </a:lnTo>
                    <a:lnTo>
                      <a:pt x="1281" y="1786"/>
                    </a:lnTo>
                    <a:lnTo>
                      <a:pt x="1305" y="1792"/>
                    </a:lnTo>
                    <a:lnTo>
                      <a:pt x="1348" y="1736"/>
                    </a:lnTo>
                    <a:lnTo>
                      <a:pt x="1312" y="1687"/>
                    </a:lnTo>
                    <a:lnTo>
                      <a:pt x="1317" y="1667"/>
                    </a:lnTo>
                    <a:lnTo>
                      <a:pt x="1287" y="1628"/>
                    </a:lnTo>
                    <a:lnTo>
                      <a:pt x="1296" y="1603"/>
                    </a:lnTo>
                    <a:lnTo>
                      <a:pt x="597" y="690"/>
                    </a:lnTo>
                    <a:lnTo>
                      <a:pt x="755" y="143"/>
                    </a:lnTo>
                    <a:lnTo>
                      <a:pt x="113" y="0"/>
                    </a:lnTo>
                  </a:path>
                </a:pathLst>
              </a:custGeom>
              <a:noFill/>
              <a:ln w="111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6251" name=""/>
            <p:cNvGrpSpPr/>
            <p:nvPr/>
          </p:nvGrpSpPr>
          <p:grpSpPr>
            <a:xfrm>
              <a:off x="3239640" y="1324080"/>
              <a:ext cx="676440" cy="817200"/>
              <a:chOff x="3239640" y="1324080"/>
              <a:chExt cx="676440" cy="817200"/>
            </a:xfrm>
          </p:grpSpPr>
          <p:sp>
            <p:nvSpPr>
              <p:cNvPr id="6252" name=""/>
              <p:cNvSpPr/>
              <p:nvPr/>
            </p:nvSpPr>
            <p:spPr>
              <a:xfrm>
                <a:off x="3239640" y="1324080"/>
                <a:ext cx="676440" cy="817200"/>
              </a:xfrm>
              <a:custGeom>
                <a:avLst/>
                <a:gdLst/>
                <a:ahLst/>
                <a:rect l="l" t="t" r="r" b="b"/>
                <a:pathLst>
                  <a:path w="1051" h="1138">
                    <a:moveTo>
                      <a:pt x="9" y="69"/>
                    </a:moveTo>
                    <a:lnTo>
                      <a:pt x="280" y="65"/>
                    </a:lnTo>
                    <a:lnTo>
                      <a:pt x="288" y="0"/>
                    </a:lnTo>
                    <a:lnTo>
                      <a:pt x="336" y="0"/>
                    </a:lnTo>
                    <a:lnTo>
                      <a:pt x="341" y="85"/>
                    </a:lnTo>
                    <a:lnTo>
                      <a:pt x="363" y="108"/>
                    </a:lnTo>
                    <a:lnTo>
                      <a:pt x="372" y="137"/>
                    </a:lnTo>
                    <a:lnTo>
                      <a:pt x="412" y="148"/>
                    </a:lnTo>
                    <a:lnTo>
                      <a:pt x="449" y="151"/>
                    </a:lnTo>
                    <a:lnTo>
                      <a:pt x="489" y="184"/>
                    </a:lnTo>
                    <a:lnTo>
                      <a:pt x="510" y="176"/>
                    </a:lnTo>
                    <a:lnTo>
                      <a:pt x="530" y="144"/>
                    </a:lnTo>
                    <a:lnTo>
                      <a:pt x="640" y="151"/>
                    </a:lnTo>
                    <a:lnTo>
                      <a:pt x="649" y="193"/>
                    </a:lnTo>
                    <a:lnTo>
                      <a:pt x="667" y="200"/>
                    </a:lnTo>
                    <a:lnTo>
                      <a:pt x="685" y="187"/>
                    </a:lnTo>
                    <a:lnTo>
                      <a:pt x="715" y="187"/>
                    </a:lnTo>
                    <a:lnTo>
                      <a:pt x="767" y="236"/>
                    </a:lnTo>
                    <a:lnTo>
                      <a:pt x="872" y="232"/>
                    </a:lnTo>
                    <a:lnTo>
                      <a:pt x="872" y="207"/>
                    </a:lnTo>
                    <a:lnTo>
                      <a:pt x="899" y="187"/>
                    </a:lnTo>
                    <a:lnTo>
                      <a:pt x="924" y="220"/>
                    </a:lnTo>
                    <a:lnTo>
                      <a:pt x="994" y="216"/>
                    </a:lnTo>
                    <a:lnTo>
                      <a:pt x="1051" y="236"/>
                    </a:lnTo>
                    <a:lnTo>
                      <a:pt x="960" y="295"/>
                    </a:lnTo>
                    <a:lnTo>
                      <a:pt x="854" y="363"/>
                    </a:lnTo>
                    <a:lnTo>
                      <a:pt x="776" y="464"/>
                    </a:lnTo>
                    <a:lnTo>
                      <a:pt x="749" y="507"/>
                    </a:lnTo>
                    <a:lnTo>
                      <a:pt x="706" y="530"/>
                    </a:lnTo>
                    <a:lnTo>
                      <a:pt x="697" y="572"/>
                    </a:lnTo>
                    <a:lnTo>
                      <a:pt x="715" y="615"/>
                    </a:lnTo>
                    <a:lnTo>
                      <a:pt x="679" y="651"/>
                    </a:lnTo>
                    <a:lnTo>
                      <a:pt x="645" y="694"/>
                    </a:lnTo>
                    <a:lnTo>
                      <a:pt x="645" y="723"/>
                    </a:lnTo>
                    <a:lnTo>
                      <a:pt x="654" y="726"/>
                    </a:lnTo>
                    <a:lnTo>
                      <a:pt x="649" y="874"/>
                    </a:lnTo>
                    <a:lnTo>
                      <a:pt x="780" y="938"/>
                    </a:lnTo>
                    <a:lnTo>
                      <a:pt x="810" y="971"/>
                    </a:lnTo>
                    <a:lnTo>
                      <a:pt x="814" y="998"/>
                    </a:lnTo>
                    <a:lnTo>
                      <a:pt x="877" y="1001"/>
                    </a:lnTo>
                    <a:lnTo>
                      <a:pt x="899" y="1086"/>
                    </a:lnTo>
                    <a:lnTo>
                      <a:pt x="924" y="1106"/>
                    </a:lnTo>
                    <a:lnTo>
                      <a:pt x="915" y="1118"/>
                    </a:lnTo>
                    <a:lnTo>
                      <a:pt x="606" y="1118"/>
                    </a:lnTo>
                    <a:lnTo>
                      <a:pt x="302" y="1125"/>
                    </a:lnTo>
                    <a:lnTo>
                      <a:pt x="122" y="1138"/>
                    </a:lnTo>
                    <a:lnTo>
                      <a:pt x="122" y="1106"/>
                    </a:lnTo>
                    <a:lnTo>
                      <a:pt x="122" y="802"/>
                    </a:lnTo>
                    <a:lnTo>
                      <a:pt x="70" y="743"/>
                    </a:lnTo>
                    <a:lnTo>
                      <a:pt x="79" y="707"/>
                    </a:lnTo>
                    <a:lnTo>
                      <a:pt x="104" y="680"/>
                    </a:lnTo>
                    <a:lnTo>
                      <a:pt x="104" y="586"/>
                    </a:lnTo>
                    <a:lnTo>
                      <a:pt x="52" y="547"/>
                    </a:lnTo>
                    <a:lnTo>
                      <a:pt x="61" y="530"/>
                    </a:lnTo>
                    <a:lnTo>
                      <a:pt x="74" y="520"/>
                    </a:lnTo>
                    <a:lnTo>
                      <a:pt x="52" y="500"/>
                    </a:lnTo>
                    <a:lnTo>
                      <a:pt x="65" y="478"/>
                    </a:lnTo>
                    <a:lnTo>
                      <a:pt x="70" y="451"/>
                    </a:lnTo>
                    <a:lnTo>
                      <a:pt x="43" y="432"/>
                    </a:lnTo>
                    <a:lnTo>
                      <a:pt x="61" y="399"/>
                    </a:lnTo>
                    <a:lnTo>
                      <a:pt x="79" y="383"/>
                    </a:lnTo>
                    <a:lnTo>
                      <a:pt x="52" y="340"/>
                    </a:lnTo>
                    <a:lnTo>
                      <a:pt x="22" y="236"/>
                    </a:lnTo>
                    <a:lnTo>
                      <a:pt x="31" y="196"/>
                    </a:lnTo>
                    <a:lnTo>
                      <a:pt x="0" y="164"/>
                    </a:lnTo>
                    <a:lnTo>
                      <a:pt x="40" y="137"/>
                    </a:lnTo>
                    <a:lnTo>
                      <a:pt x="18" y="105"/>
                    </a:lnTo>
                    <a:lnTo>
                      <a:pt x="9" y="69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53" name=""/>
              <p:cNvSpPr/>
              <p:nvPr/>
            </p:nvSpPr>
            <p:spPr>
              <a:xfrm>
                <a:off x="3239640" y="1324080"/>
                <a:ext cx="676440" cy="817200"/>
              </a:xfrm>
              <a:custGeom>
                <a:avLst/>
                <a:gdLst/>
                <a:ahLst/>
                <a:rect l="l" t="t" r="r" b="b"/>
                <a:pathLst>
                  <a:path w="1051" h="1138">
                    <a:moveTo>
                      <a:pt x="9" y="69"/>
                    </a:moveTo>
                    <a:lnTo>
                      <a:pt x="280" y="65"/>
                    </a:lnTo>
                    <a:lnTo>
                      <a:pt x="288" y="0"/>
                    </a:lnTo>
                    <a:lnTo>
                      <a:pt x="336" y="0"/>
                    </a:lnTo>
                    <a:lnTo>
                      <a:pt x="341" y="85"/>
                    </a:lnTo>
                    <a:lnTo>
                      <a:pt x="363" y="108"/>
                    </a:lnTo>
                    <a:lnTo>
                      <a:pt x="372" y="137"/>
                    </a:lnTo>
                    <a:lnTo>
                      <a:pt x="412" y="148"/>
                    </a:lnTo>
                    <a:lnTo>
                      <a:pt x="449" y="151"/>
                    </a:lnTo>
                    <a:lnTo>
                      <a:pt x="489" y="184"/>
                    </a:lnTo>
                    <a:lnTo>
                      <a:pt x="510" y="176"/>
                    </a:lnTo>
                    <a:lnTo>
                      <a:pt x="530" y="144"/>
                    </a:lnTo>
                    <a:lnTo>
                      <a:pt x="640" y="151"/>
                    </a:lnTo>
                    <a:lnTo>
                      <a:pt x="649" y="193"/>
                    </a:lnTo>
                    <a:lnTo>
                      <a:pt x="667" y="200"/>
                    </a:lnTo>
                    <a:lnTo>
                      <a:pt x="685" y="187"/>
                    </a:lnTo>
                    <a:lnTo>
                      <a:pt x="715" y="187"/>
                    </a:lnTo>
                    <a:lnTo>
                      <a:pt x="767" y="236"/>
                    </a:lnTo>
                    <a:lnTo>
                      <a:pt x="872" y="232"/>
                    </a:lnTo>
                    <a:lnTo>
                      <a:pt x="872" y="207"/>
                    </a:lnTo>
                    <a:lnTo>
                      <a:pt x="899" y="187"/>
                    </a:lnTo>
                    <a:lnTo>
                      <a:pt x="924" y="220"/>
                    </a:lnTo>
                    <a:lnTo>
                      <a:pt x="994" y="216"/>
                    </a:lnTo>
                    <a:lnTo>
                      <a:pt x="1051" y="236"/>
                    </a:lnTo>
                    <a:lnTo>
                      <a:pt x="960" y="295"/>
                    </a:lnTo>
                    <a:lnTo>
                      <a:pt x="854" y="363"/>
                    </a:lnTo>
                    <a:lnTo>
                      <a:pt x="776" y="464"/>
                    </a:lnTo>
                    <a:lnTo>
                      <a:pt x="749" y="507"/>
                    </a:lnTo>
                    <a:lnTo>
                      <a:pt x="706" y="530"/>
                    </a:lnTo>
                    <a:lnTo>
                      <a:pt x="697" y="572"/>
                    </a:lnTo>
                    <a:lnTo>
                      <a:pt x="715" y="615"/>
                    </a:lnTo>
                    <a:lnTo>
                      <a:pt x="679" y="651"/>
                    </a:lnTo>
                    <a:lnTo>
                      <a:pt x="645" y="694"/>
                    </a:lnTo>
                    <a:lnTo>
                      <a:pt x="645" y="723"/>
                    </a:lnTo>
                    <a:lnTo>
                      <a:pt x="654" y="726"/>
                    </a:lnTo>
                    <a:lnTo>
                      <a:pt x="649" y="874"/>
                    </a:lnTo>
                    <a:lnTo>
                      <a:pt x="780" y="938"/>
                    </a:lnTo>
                    <a:lnTo>
                      <a:pt x="810" y="971"/>
                    </a:lnTo>
                    <a:lnTo>
                      <a:pt x="814" y="998"/>
                    </a:lnTo>
                    <a:lnTo>
                      <a:pt x="877" y="1001"/>
                    </a:lnTo>
                    <a:lnTo>
                      <a:pt x="899" y="1086"/>
                    </a:lnTo>
                    <a:lnTo>
                      <a:pt x="924" y="1106"/>
                    </a:lnTo>
                    <a:lnTo>
                      <a:pt x="915" y="1118"/>
                    </a:lnTo>
                    <a:lnTo>
                      <a:pt x="606" y="1118"/>
                    </a:lnTo>
                    <a:lnTo>
                      <a:pt x="302" y="1125"/>
                    </a:lnTo>
                    <a:lnTo>
                      <a:pt x="122" y="1138"/>
                    </a:lnTo>
                    <a:lnTo>
                      <a:pt x="122" y="1106"/>
                    </a:lnTo>
                    <a:lnTo>
                      <a:pt x="122" y="802"/>
                    </a:lnTo>
                    <a:lnTo>
                      <a:pt x="70" y="743"/>
                    </a:lnTo>
                    <a:lnTo>
                      <a:pt x="79" y="707"/>
                    </a:lnTo>
                    <a:lnTo>
                      <a:pt x="104" y="680"/>
                    </a:lnTo>
                    <a:lnTo>
                      <a:pt x="104" y="586"/>
                    </a:lnTo>
                    <a:lnTo>
                      <a:pt x="52" y="547"/>
                    </a:lnTo>
                    <a:lnTo>
                      <a:pt x="61" y="530"/>
                    </a:lnTo>
                    <a:lnTo>
                      <a:pt x="74" y="520"/>
                    </a:lnTo>
                    <a:lnTo>
                      <a:pt x="52" y="500"/>
                    </a:lnTo>
                    <a:lnTo>
                      <a:pt x="65" y="478"/>
                    </a:lnTo>
                    <a:lnTo>
                      <a:pt x="70" y="451"/>
                    </a:lnTo>
                    <a:lnTo>
                      <a:pt x="43" y="432"/>
                    </a:lnTo>
                    <a:lnTo>
                      <a:pt x="61" y="399"/>
                    </a:lnTo>
                    <a:lnTo>
                      <a:pt x="79" y="383"/>
                    </a:lnTo>
                    <a:lnTo>
                      <a:pt x="52" y="340"/>
                    </a:lnTo>
                    <a:lnTo>
                      <a:pt x="22" y="236"/>
                    </a:lnTo>
                    <a:lnTo>
                      <a:pt x="31" y="196"/>
                    </a:lnTo>
                    <a:lnTo>
                      <a:pt x="0" y="164"/>
                    </a:lnTo>
                    <a:lnTo>
                      <a:pt x="40" y="137"/>
                    </a:lnTo>
                    <a:lnTo>
                      <a:pt x="18" y="105"/>
                    </a:lnTo>
                    <a:lnTo>
                      <a:pt x="9" y="69"/>
                    </a:lnTo>
                  </a:path>
                </a:pathLst>
              </a:custGeom>
              <a:noFill/>
              <a:ln w="111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6254" name=""/>
            <p:cNvGrpSpPr/>
            <p:nvPr/>
          </p:nvGrpSpPr>
          <p:grpSpPr>
            <a:xfrm>
              <a:off x="3517560" y="3067200"/>
              <a:ext cx="536040" cy="498240"/>
              <a:chOff x="3517560" y="3067200"/>
              <a:chExt cx="536040" cy="498240"/>
            </a:xfrm>
          </p:grpSpPr>
          <p:sp>
            <p:nvSpPr>
              <p:cNvPr id="6255" name=""/>
              <p:cNvSpPr/>
              <p:nvPr/>
            </p:nvSpPr>
            <p:spPr>
              <a:xfrm>
                <a:off x="3517560" y="3067200"/>
                <a:ext cx="536040" cy="498240"/>
              </a:xfrm>
              <a:custGeom>
                <a:avLst/>
                <a:gdLst/>
                <a:ahLst/>
                <a:rect l="l" t="t" r="r" b="b"/>
                <a:pathLst>
                  <a:path w="830" h="692">
                    <a:moveTo>
                      <a:pt x="0" y="29"/>
                    </a:moveTo>
                    <a:lnTo>
                      <a:pt x="27" y="131"/>
                    </a:lnTo>
                    <a:lnTo>
                      <a:pt x="34" y="487"/>
                    </a:lnTo>
                    <a:lnTo>
                      <a:pt x="34" y="559"/>
                    </a:lnTo>
                    <a:lnTo>
                      <a:pt x="52" y="584"/>
                    </a:lnTo>
                    <a:lnTo>
                      <a:pt x="126" y="588"/>
                    </a:lnTo>
                    <a:lnTo>
                      <a:pt x="131" y="692"/>
                    </a:lnTo>
                    <a:lnTo>
                      <a:pt x="625" y="676"/>
                    </a:lnTo>
                    <a:lnTo>
                      <a:pt x="632" y="652"/>
                    </a:lnTo>
                    <a:lnTo>
                      <a:pt x="629" y="620"/>
                    </a:lnTo>
                    <a:lnTo>
                      <a:pt x="647" y="611"/>
                    </a:lnTo>
                    <a:lnTo>
                      <a:pt x="632" y="575"/>
                    </a:lnTo>
                    <a:lnTo>
                      <a:pt x="616" y="564"/>
                    </a:lnTo>
                    <a:lnTo>
                      <a:pt x="616" y="552"/>
                    </a:lnTo>
                    <a:lnTo>
                      <a:pt x="656" y="532"/>
                    </a:lnTo>
                    <a:lnTo>
                      <a:pt x="641" y="509"/>
                    </a:lnTo>
                    <a:lnTo>
                      <a:pt x="647" y="480"/>
                    </a:lnTo>
                    <a:lnTo>
                      <a:pt x="625" y="440"/>
                    </a:lnTo>
                    <a:lnTo>
                      <a:pt x="663" y="431"/>
                    </a:lnTo>
                    <a:lnTo>
                      <a:pt x="690" y="395"/>
                    </a:lnTo>
                    <a:lnTo>
                      <a:pt x="708" y="399"/>
                    </a:lnTo>
                    <a:lnTo>
                      <a:pt x="708" y="340"/>
                    </a:lnTo>
                    <a:lnTo>
                      <a:pt x="742" y="296"/>
                    </a:lnTo>
                    <a:lnTo>
                      <a:pt x="769" y="291"/>
                    </a:lnTo>
                    <a:lnTo>
                      <a:pt x="782" y="280"/>
                    </a:lnTo>
                    <a:lnTo>
                      <a:pt x="773" y="255"/>
                    </a:lnTo>
                    <a:lnTo>
                      <a:pt x="791" y="244"/>
                    </a:lnTo>
                    <a:lnTo>
                      <a:pt x="760" y="219"/>
                    </a:lnTo>
                    <a:lnTo>
                      <a:pt x="769" y="196"/>
                    </a:lnTo>
                    <a:lnTo>
                      <a:pt x="785" y="172"/>
                    </a:lnTo>
                    <a:lnTo>
                      <a:pt x="803" y="167"/>
                    </a:lnTo>
                    <a:lnTo>
                      <a:pt x="803" y="144"/>
                    </a:lnTo>
                    <a:lnTo>
                      <a:pt x="816" y="144"/>
                    </a:lnTo>
                    <a:lnTo>
                      <a:pt x="812" y="120"/>
                    </a:lnTo>
                    <a:lnTo>
                      <a:pt x="830" y="117"/>
                    </a:lnTo>
                    <a:lnTo>
                      <a:pt x="830" y="88"/>
                    </a:lnTo>
                    <a:lnTo>
                      <a:pt x="778" y="92"/>
                    </a:lnTo>
                    <a:lnTo>
                      <a:pt x="717" y="75"/>
                    </a:lnTo>
                    <a:lnTo>
                      <a:pt x="738" y="36"/>
                    </a:lnTo>
                    <a:lnTo>
                      <a:pt x="760" y="7"/>
                    </a:lnTo>
                    <a:lnTo>
                      <a:pt x="738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56" name=""/>
              <p:cNvSpPr/>
              <p:nvPr/>
            </p:nvSpPr>
            <p:spPr>
              <a:xfrm>
                <a:off x="3517560" y="3067200"/>
                <a:ext cx="536040" cy="498240"/>
              </a:xfrm>
              <a:custGeom>
                <a:avLst/>
                <a:gdLst/>
                <a:ahLst/>
                <a:rect l="l" t="t" r="r" b="b"/>
                <a:pathLst>
                  <a:path w="830" h="692">
                    <a:moveTo>
                      <a:pt x="0" y="29"/>
                    </a:moveTo>
                    <a:lnTo>
                      <a:pt x="27" y="131"/>
                    </a:lnTo>
                    <a:lnTo>
                      <a:pt x="34" y="487"/>
                    </a:lnTo>
                    <a:lnTo>
                      <a:pt x="34" y="559"/>
                    </a:lnTo>
                    <a:lnTo>
                      <a:pt x="52" y="584"/>
                    </a:lnTo>
                    <a:lnTo>
                      <a:pt x="126" y="588"/>
                    </a:lnTo>
                    <a:lnTo>
                      <a:pt x="131" y="692"/>
                    </a:lnTo>
                    <a:lnTo>
                      <a:pt x="625" y="676"/>
                    </a:lnTo>
                    <a:lnTo>
                      <a:pt x="632" y="652"/>
                    </a:lnTo>
                    <a:lnTo>
                      <a:pt x="629" y="620"/>
                    </a:lnTo>
                    <a:lnTo>
                      <a:pt x="647" y="611"/>
                    </a:lnTo>
                    <a:lnTo>
                      <a:pt x="632" y="575"/>
                    </a:lnTo>
                    <a:lnTo>
                      <a:pt x="616" y="564"/>
                    </a:lnTo>
                    <a:lnTo>
                      <a:pt x="616" y="552"/>
                    </a:lnTo>
                    <a:lnTo>
                      <a:pt x="656" y="532"/>
                    </a:lnTo>
                    <a:lnTo>
                      <a:pt x="641" y="509"/>
                    </a:lnTo>
                    <a:lnTo>
                      <a:pt x="647" y="480"/>
                    </a:lnTo>
                    <a:lnTo>
                      <a:pt x="625" y="440"/>
                    </a:lnTo>
                    <a:lnTo>
                      <a:pt x="663" y="431"/>
                    </a:lnTo>
                    <a:lnTo>
                      <a:pt x="690" y="395"/>
                    </a:lnTo>
                    <a:lnTo>
                      <a:pt x="708" y="399"/>
                    </a:lnTo>
                    <a:lnTo>
                      <a:pt x="708" y="340"/>
                    </a:lnTo>
                    <a:lnTo>
                      <a:pt x="742" y="296"/>
                    </a:lnTo>
                    <a:lnTo>
                      <a:pt x="769" y="291"/>
                    </a:lnTo>
                    <a:lnTo>
                      <a:pt x="782" y="280"/>
                    </a:lnTo>
                    <a:lnTo>
                      <a:pt x="773" y="255"/>
                    </a:lnTo>
                    <a:lnTo>
                      <a:pt x="791" y="244"/>
                    </a:lnTo>
                    <a:lnTo>
                      <a:pt x="760" y="219"/>
                    </a:lnTo>
                    <a:lnTo>
                      <a:pt x="769" y="196"/>
                    </a:lnTo>
                    <a:lnTo>
                      <a:pt x="785" y="172"/>
                    </a:lnTo>
                    <a:lnTo>
                      <a:pt x="803" y="167"/>
                    </a:lnTo>
                    <a:lnTo>
                      <a:pt x="803" y="144"/>
                    </a:lnTo>
                    <a:lnTo>
                      <a:pt x="816" y="144"/>
                    </a:lnTo>
                    <a:lnTo>
                      <a:pt x="812" y="120"/>
                    </a:lnTo>
                    <a:lnTo>
                      <a:pt x="830" y="117"/>
                    </a:lnTo>
                    <a:lnTo>
                      <a:pt x="830" y="88"/>
                    </a:lnTo>
                    <a:lnTo>
                      <a:pt x="778" y="92"/>
                    </a:lnTo>
                    <a:lnTo>
                      <a:pt x="717" y="75"/>
                    </a:lnTo>
                    <a:lnTo>
                      <a:pt x="738" y="36"/>
                    </a:lnTo>
                    <a:lnTo>
                      <a:pt x="760" y="7"/>
                    </a:lnTo>
                    <a:lnTo>
                      <a:pt x="738" y="0"/>
                    </a:lnTo>
                    <a:lnTo>
                      <a:pt x="0" y="29"/>
                    </a:lnTo>
                  </a:path>
                </a:pathLst>
              </a:custGeom>
              <a:noFill/>
              <a:ln w="111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6257" name=""/>
            <p:cNvGrpSpPr/>
            <p:nvPr/>
          </p:nvGrpSpPr>
          <p:grpSpPr>
            <a:xfrm>
              <a:off x="3822840" y="2233440"/>
              <a:ext cx="429120" cy="749520"/>
              <a:chOff x="3822840" y="2233440"/>
              <a:chExt cx="429120" cy="749520"/>
            </a:xfrm>
          </p:grpSpPr>
          <p:sp>
            <p:nvSpPr>
              <p:cNvPr id="6258" name=""/>
              <p:cNvSpPr/>
              <p:nvPr/>
            </p:nvSpPr>
            <p:spPr>
              <a:xfrm>
                <a:off x="3822840" y="2233440"/>
                <a:ext cx="429120" cy="749520"/>
              </a:xfrm>
              <a:custGeom>
                <a:avLst/>
                <a:gdLst/>
                <a:ahLst/>
                <a:rect l="l" t="t" r="r" b="b"/>
                <a:pathLst>
                  <a:path w="668" h="1038">
                    <a:moveTo>
                      <a:pt x="113" y="12"/>
                    </a:moveTo>
                    <a:lnTo>
                      <a:pt x="109" y="43"/>
                    </a:lnTo>
                    <a:lnTo>
                      <a:pt x="134" y="52"/>
                    </a:lnTo>
                    <a:lnTo>
                      <a:pt x="140" y="75"/>
                    </a:lnTo>
                    <a:lnTo>
                      <a:pt x="156" y="91"/>
                    </a:lnTo>
                    <a:lnTo>
                      <a:pt x="179" y="100"/>
                    </a:lnTo>
                    <a:lnTo>
                      <a:pt x="170" y="195"/>
                    </a:lnTo>
                    <a:lnTo>
                      <a:pt x="43" y="248"/>
                    </a:lnTo>
                    <a:lnTo>
                      <a:pt x="61" y="303"/>
                    </a:lnTo>
                    <a:lnTo>
                      <a:pt x="64" y="323"/>
                    </a:lnTo>
                    <a:lnTo>
                      <a:pt x="18" y="382"/>
                    </a:lnTo>
                    <a:lnTo>
                      <a:pt x="12" y="427"/>
                    </a:lnTo>
                    <a:lnTo>
                      <a:pt x="0" y="443"/>
                    </a:lnTo>
                    <a:lnTo>
                      <a:pt x="21" y="539"/>
                    </a:lnTo>
                    <a:lnTo>
                      <a:pt x="43" y="584"/>
                    </a:lnTo>
                    <a:lnTo>
                      <a:pt x="118" y="614"/>
                    </a:lnTo>
                    <a:lnTo>
                      <a:pt x="134" y="691"/>
                    </a:lnTo>
                    <a:lnTo>
                      <a:pt x="179" y="702"/>
                    </a:lnTo>
                    <a:lnTo>
                      <a:pt x="201" y="695"/>
                    </a:lnTo>
                    <a:lnTo>
                      <a:pt x="232" y="735"/>
                    </a:lnTo>
                    <a:lnTo>
                      <a:pt x="210" y="819"/>
                    </a:lnTo>
                    <a:lnTo>
                      <a:pt x="249" y="835"/>
                    </a:lnTo>
                    <a:lnTo>
                      <a:pt x="296" y="862"/>
                    </a:lnTo>
                    <a:lnTo>
                      <a:pt x="284" y="902"/>
                    </a:lnTo>
                    <a:lnTo>
                      <a:pt x="348" y="914"/>
                    </a:lnTo>
                    <a:lnTo>
                      <a:pt x="357" y="974"/>
                    </a:lnTo>
                    <a:lnTo>
                      <a:pt x="366" y="1019"/>
                    </a:lnTo>
                    <a:lnTo>
                      <a:pt x="397" y="1038"/>
                    </a:lnTo>
                    <a:lnTo>
                      <a:pt x="436" y="1038"/>
                    </a:lnTo>
                    <a:lnTo>
                      <a:pt x="454" y="1010"/>
                    </a:lnTo>
                    <a:lnTo>
                      <a:pt x="559" y="1029"/>
                    </a:lnTo>
                    <a:lnTo>
                      <a:pt x="555" y="1006"/>
                    </a:lnTo>
                    <a:lnTo>
                      <a:pt x="519" y="986"/>
                    </a:lnTo>
                    <a:lnTo>
                      <a:pt x="524" y="974"/>
                    </a:lnTo>
                    <a:lnTo>
                      <a:pt x="559" y="947"/>
                    </a:lnTo>
                    <a:lnTo>
                      <a:pt x="589" y="943"/>
                    </a:lnTo>
                    <a:lnTo>
                      <a:pt x="589" y="914"/>
                    </a:lnTo>
                    <a:lnTo>
                      <a:pt x="602" y="882"/>
                    </a:lnTo>
                    <a:lnTo>
                      <a:pt x="571" y="878"/>
                    </a:lnTo>
                    <a:lnTo>
                      <a:pt x="580" y="846"/>
                    </a:lnTo>
                    <a:lnTo>
                      <a:pt x="602" y="814"/>
                    </a:lnTo>
                    <a:lnTo>
                      <a:pt x="589" y="778"/>
                    </a:lnTo>
                    <a:lnTo>
                      <a:pt x="647" y="727"/>
                    </a:lnTo>
                    <a:lnTo>
                      <a:pt x="647" y="702"/>
                    </a:lnTo>
                    <a:lnTo>
                      <a:pt x="668" y="691"/>
                    </a:lnTo>
                    <a:lnTo>
                      <a:pt x="638" y="682"/>
                    </a:lnTo>
                    <a:lnTo>
                      <a:pt x="647" y="611"/>
                    </a:lnTo>
                    <a:lnTo>
                      <a:pt x="623" y="611"/>
                    </a:lnTo>
                    <a:lnTo>
                      <a:pt x="623" y="578"/>
                    </a:lnTo>
                    <a:lnTo>
                      <a:pt x="641" y="531"/>
                    </a:lnTo>
                    <a:lnTo>
                      <a:pt x="623" y="327"/>
                    </a:lnTo>
                    <a:lnTo>
                      <a:pt x="593" y="127"/>
                    </a:lnTo>
                    <a:lnTo>
                      <a:pt x="580" y="95"/>
                    </a:lnTo>
                    <a:lnTo>
                      <a:pt x="586" y="71"/>
                    </a:lnTo>
                    <a:lnTo>
                      <a:pt x="559" y="48"/>
                    </a:lnTo>
                    <a:lnTo>
                      <a:pt x="532" y="43"/>
                    </a:lnTo>
                    <a:lnTo>
                      <a:pt x="528" y="0"/>
                    </a:lnTo>
                    <a:lnTo>
                      <a:pt x="113" y="12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59" name=""/>
              <p:cNvSpPr/>
              <p:nvPr/>
            </p:nvSpPr>
            <p:spPr>
              <a:xfrm>
                <a:off x="3822840" y="2233440"/>
                <a:ext cx="429120" cy="749520"/>
              </a:xfrm>
              <a:custGeom>
                <a:avLst/>
                <a:gdLst/>
                <a:ahLst/>
                <a:rect l="l" t="t" r="r" b="b"/>
                <a:pathLst>
                  <a:path w="668" h="1038">
                    <a:moveTo>
                      <a:pt x="113" y="12"/>
                    </a:moveTo>
                    <a:lnTo>
                      <a:pt x="109" y="43"/>
                    </a:lnTo>
                    <a:lnTo>
                      <a:pt x="134" y="52"/>
                    </a:lnTo>
                    <a:lnTo>
                      <a:pt x="140" y="75"/>
                    </a:lnTo>
                    <a:lnTo>
                      <a:pt x="156" y="91"/>
                    </a:lnTo>
                    <a:lnTo>
                      <a:pt x="179" y="100"/>
                    </a:lnTo>
                    <a:lnTo>
                      <a:pt x="170" y="195"/>
                    </a:lnTo>
                    <a:lnTo>
                      <a:pt x="43" y="248"/>
                    </a:lnTo>
                    <a:lnTo>
                      <a:pt x="61" y="303"/>
                    </a:lnTo>
                    <a:lnTo>
                      <a:pt x="64" y="323"/>
                    </a:lnTo>
                    <a:lnTo>
                      <a:pt x="18" y="382"/>
                    </a:lnTo>
                    <a:lnTo>
                      <a:pt x="12" y="427"/>
                    </a:lnTo>
                    <a:lnTo>
                      <a:pt x="0" y="443"/>
                    </a:lnTo>
                    <a:lnTo>
                      <a:pt x="21" y="539"/>
                    </a:lnTo>
                    <a:lnTo>
                      <a:pt x="43" y="584"/>
                    </a:lnTo>
                    <a:lnTo>
                      <a:pt x="118" y="614"/>
                    </a:lnTo>
                    <a:lnTo>
                      <a:pt x="134" y="691"/>
                    </a:lnTo>
                    <a:lnTo>
                      <a:pt x="179" y="702"/>
                    </a:lnTo>
                    <a:lnTo>
                      <a:pt x="201" y="695"/>
                    </a:lnTo>
                    <a:lnTo>
                      <a:pt x="232" y="735"/>
                    </a:lnTo>
                    <a:lnTo>
                      <a:pt x="210" y="819"/>
                    </a:lnTo>
                    <a:lnTo>
                      <a:pt x="249" y="835"/>
                    </a:lnTo>
                    <a:lnTo>
                      <a:pt x="296" y="862"/>
                    </a:lnTo>
                    <a:lnTo>
                      <a:pt x="284" y="902"/>
                    </a:lnTo>
                    <a:lnTo>
                      <a:pt x="348" y="914"/>
                    </a:lnTo>
                    <a:lnTo>
                      <a:pt x="357" y="974"/>
                    </a:lnTo>
                    <a:lnTo>
                      <a:pt x="366" y="1019"/>
                    </a:lnTo>
                    <a:lnTo>
                      <a:pt x="397" y="1038"/>
                    </a:lnTo>
                    <a:lnTo>
                      <a:pt x="436" y="1038"/>
                    </a:lnTo>
                    <a:lnTo>
                      <a:pt x="454" y="1010"/>
                    </a:lnTo>
                    <a:lnTo>
                      <a:pt x="559" y="1029"/>
                    </a:lnTo>
                    <a:lnTo>
                      <a:pt x="555" y="1006"/>
                    </a:lnTo>
                    <a:lnTo>
                      <a:pt x="519" y="986"/>
                    </a:lnTo>
                    <a:lnTo>
                      <a:pt x="524" y="974"/>
                    </a:lnTo>
                    <a:lnTo>
                      <a:pt x="559" y="947"/>
                    </a:lnTo>
                    <a:lnTo>
                      <a:pt x="589" y="943"/>
                    </a:lnTo>
                    <a:lnTo>
                      <a:pt x="589" y="914"/>
                    </a:lnTo>
                    <a:lnTo>
                      <a:pt x="602" y="882"/>
                    </a:lnTo>
                    <a:lnTo>
                      <a:pt x="571" y="878"/>
                    </a:lnTo>
                    <a:lnTo>
                      <a:pt x="580" y="846"/>
                    </a:lnTo>
                    <a:lnTo>
                      <a:pt x="602" y="814"/>
                    </a:lnTo>
                    <a:lnTo>
                      <a:pt x="589" y="778"/>
                    </a:lnTo>
                    <a:lnTo>
                      <a:pt x="647" y="727"/>
                    </a:lnTo>
                    <a:lnTo>
                      <a:pt x="647" y="702"/>
                    </a:lnTo>
                    <a:lnTo>
                      <a:pt x="668" y="691"/>
                    </a:lnTo>
                    <a:lnTo>
                      <a:pt x="638" y="682"/>
                    </a:lnTo>
                    <a:lnTo>
                      <a:pt x="647" y="611"/>
                    </a:lnTo>
                    <a:lnTo>
                      <a:pt x="623" y="611"/>
                    </a:lnTo>
                    <a:lnTo>
                      <a:pt x="623" y="578"/>
                    </a:lnTo>
                    <a:lnTo>
                      <a:pt x="641" y="531"/>
                    </a:lnTo>
                    <a:lnTo>
                      <a:pt x="623" y="327"/>
                    </a:lnTo>
                    <a:lnTo>
                      <a:pt x="593" y="127"/>
                    </a:lnTo>
                    <a:lnTo>
                      <a:pt x="580" y="95"/>
                    </a:lnTo>
                    <a:lnTo>
                      <a:pt x="586" y="71"/>
                    </a:lnTo>
                    <a:lnTo>
                      <a:pt x="559" y="48"/>
                    </a:lnTo>
                    <a:lnTo>
                      <a:pt x="532" y="43"/>
                    </a:lnTo>
                    <a:lnTo>
                      <a:pt x="528" y="0"/>
                    </a:lnTo>
                    <a:lnTo>
                      <a:pt x="113" y="12"/>
                    </a:lnTo>
                  </a:path>
                </a:pathLst>
              </a:custGeom>
              <a:noFill/>
              <a:ln w="111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6260" name=""/>
            <p:cNvGrpSpPr/>
            <p:nvPr/>
          </p:nvGrpSpPr>
          <p:grpSpPr>
            <a:xfrm>
              <a:off x="3651480" y="1635840"/>
              <a:ext cx="550800" cy="608040"/>
              <a:chOff x="3651480" y="1635840"/>
              <a:chExt cx="550800" cy="608040"/>
            </a:xfrm>
          </p:grpSpPr>
          <p:sp>
            <p:nvSpPr>
              <p:cNvPr id="6261" name=""/>
              <p:cNvSpPr/>
              <p:nvPr/>
            </p:nvSpPr>
            <p:spPr>
              <a:xfrm>
                <a:off x="3651480" y="1635840"/>
                <a:ext cx="550800" cy="608040"/>
              </a:xfrm>
              <a:custGeom>
                <a:avLst/>
                <a:gdLst/>
                <a:ahLst/>
                <a:rect l="l" t="t" r="r" b="b"/>
                <a:pathLst>
                  <a:path w="857" h="843">
                    <a:moveTo>
                      <a:pt x="799" y="827"/>
                    </a:moveTo>
                    <a:lnTo>
                      <a:pt x="799" y="787"/>
                    </a:lnTo>
                    <a:lnTo>
                      <a:pt x="787" y="748"/>
                    </a:lnTo>
                    <a:lnTo>
                      <a:pt x="778" y="687"/>
                    </a:lnTo>
                    <a:lnTo>
                      <a:pt x="781" y="647"/>
                    </a:lnTo>
                    <a:lnTo>
                      <a:pt x="790" y="618"/>
                    </a:lnTo>
                    <a:lnTo>
                      <a:pt x="805" y="595"/>
                    </a:lnTo>
                    <a:lnTo>
                      <a:pt x="790" y="568"/>
                    </a:lnTo>
                    <a:lnTo>
                      <a:pt x="778" y="552"/>
                    </a:lnTo>
                    <a:lnTo>
                      <a:pt x="787" y="527"/>
                    </a:lnTo>
                    <a:lnTo>
                      <a:pt x="805" y="520"/>
                    </a:lnTo>
                    <a:lnTo>
                      <a:pt x="805" y="412"/>
                    </a:lnTo>
                    <a:lnTo>
                      <a:pt x="821" y="388"/>
                    </a:lnTo>
                    <a:lnTo>
                      <a:pt x="857" y="356"/>
                    </a:lnTo>
                    <a:lnTo>
                      <a:pt x="852" y="320"/>
                    </a:lnTo>
                    <a:lnTo>
                      <a:pt x="839" y="308"/>
                    </a:lnTo>
                    <a:lnTo>
                      <a:pt x="817" y="317"/>
                    </a:lnTo>
                    <a:lnTo>
                      <a:pt x="808" y="360"/>
                    </a:lnTo>
                    <a:lnTo>
                      <a:pt x="787" y="376"/>
                    </a:lnTo>
                    <a:lnTo>
                      <a:pt x="769" y="388"/>
                    </a:lnTo>
                    <a:lnTo>
                      <a:pt x="765" y="412"/>
                    </a:lnTo>
                    <a:lnTo>
                      <a:pt x="738" y="432"/>
                    </a:lnTo>
                    <a:lnTo>
                      <a:pt x="704" y="435"/>
                    </a:lnTo>
                    <a:lnTo>
                      <a:pt x="720" y="396"/>
                    </a:lnTo>
                    <a:lnTo>
                      <a:pt x="751" y="360"/>
                    </a:lnTo>
                    <a:lnTo>
                      <a:pt x="778" y="327"/>
                    </a:lnTo>
                    <a:lnTo>
                      <a:pt x="787" y="300"/>
                    </a:lnTo>
                    <a:lnTo>
                      <a:pt x="726" y="291"/>
                    </a:lnTo>
                    <a:lnTo>
                      <a:pt x="747" y="223"/>
                    </a:lnTo>
                    <a:lnTo>
                      <a:pt x="686" y="203"/>
                    </a:lnTo>
                    <a:lnTo>
                      <a:pt x="665" y="187"/>
                    </a:lnTo>
                    <a:lnTo>
                      <a:pt x="634" y="180"/>
                    </a:lnTo>
                    <a:lnTo>
                      <a:pt x="620" y="160"/>
                    </a:lnTo>
                    <a:lnTo>
                      <a:pt x="577" y="176"/>
                    </a:lnTo>
                    <a:lnTo>
                      <a:pt x="551" y="151"/>
                    </a:lnTo>
                    <a:lnTo>
                      <a:pt x="489" y="124"/>
                    </a:lnTo>
                    <a:lnTo>
                      <a:pt x="458" y="148"/>
                    </a:lnTo>
                    <a:lnTo>
                      <a:pt x="436" y="151"/>
                    </a:lnTo>
                    <a:lnTo>
                      <a:pt x="420" y="140"/>
                    </a:lnTo>
                    <a:lnTo>
                      <a:pt x="366" y="108"/>
                    </a:lnTo>
                    <a:lnTo>
                      <a:pt x="357" y="95"/>
                    </a:lnTo>
                    <a:lnTo>
                      <a:pt x="363" y="68"/>
                    </a:lnTo>
                    <a:lnTo>
                      <a:pt x="323" y="76"/>
                    </a:lnTo>
                    <a:lnTo>
                      <a:pt x="305" y="60"/>
                    </a:lnTo>
                    <a:lnTo>
                      <a:pt x="275" y="20"/>
                    </a:lnTo>
                    <a:lnTo>
                      <a:pt x="266" y="0"/>
                    </a:lnTo>
                    <a:lnTo>
                      <a:pt x="241" y="7"/>
                    </a:lnTo>
                    <a:lnTo>
                      <a:pt x="183" y="52"/>
                    </a:lnTo>
                    <a:lnTo>
                      <a:pt x="140" y="72"/>
                    </a:lnTo>
                    <a:lnTo>
                      <a:pt x="100" y="76"/>
                    </a:lnTo>
                    <a:lnTo>
                      <a:pt x="64" y="95"/>
                    </a:lnTo>
                    <a:lnTo>
                      <a:pt x="57" y="131"/>
                    </a:lnTo>
                    <a:lnTo>
                      <a:pt x="64" y="180"/>
                    </a:lnTo>
                    <a:lnTo>
                      <a:pt x="3" y="252"/>
                    </a:lnTo>
                    <a:lnTo>
                      <a:pt x="0" y="288"/>
                    </a:lnTo>
                    <a:lnTo>
                      <a:pt x="18" y="295"/>
                    </a:lnTo>
                    <a:lnTo>
                      <a:pt x="3" y="432"/>
                    </a:lnTo>
                    <a:lnTo>
                      <a:pt x="127" y="496"/>
                    </a:lnTo>
                    <a:lnTo>
                      <a:pt x="170" y="527"/>
                    </a:lnTo>
                    <a:lnTo>
                      <a:pt x="174" y="568"/>
                    </a:lnTo>
                    <a:lnTo>
                      <a:pt x="232" y="563"/>
                    </a:lnTo>
                    <a:lnTo>
                      <a:pt x="250" y="644"/>
                    </a:lnTo>
                    <a:lnTo>
                      <a:pt x="280" y="663"/>
                    </a:lnTo>
                    <a:lnTo>
                      <a:pt x="280" y="690"/>
                    </a:lnTo>
                    <a:lnTo>
                      <a:pt x="262" y="759"/>
                    </a:lnTo>
                    <a:lnTo>
                      <a:pt x="289" y="795"/>
                    </a:lnTo>
                    <a:lnTo>
                      <a:pt x="305" y="823"/>
                    </a:lnTo>
                    <a:lnTo>
                      <a:pt x="375" y="827"/>
                    </a:lnTo>
                    <a:lnTo>
                      <a:pt x="381" y="843"/>
                    </a:lnTo>
                    <a:lnTo>
                      <a:pt x="799" y="827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62" name=""/>
              <p:cNvSpPr/>
              <p:nvPr/>
            </p:nvSpPr>
            <p:spPr>
              <a:xfrm>
                <a:off x="3651480" y="1635840"/>
                <a:ext cx="550800" cy="608040"/>
              </a:xfrm>
              <a:custGeom>
                <a:avLst/>
                <a:gdLst/>
                <a:ahLst/>
                <a:rect l="l" t="t" r="r" b="b"/>
                <a:pathLst>
                  <a:path w="857" h="843">
                    <a:moveTo>
                      <a:pt x="799" y="827"/>
                    </a:moveTo>
                    <a:lnTo>
                      <a:pt x="799" y="787"/>
                    </a:lnTo>
                    <a:lnTo>
                      <a:pt x="787" y="748"/>
                    </a:lnTo>
                    <a:lnTo>
                      <a:pt x="778" y="687"/>
                    </a:lnTo>
                    <a:lnTo>
                      <a:pt x="781" y="647"/>
                    </a:lnTo>
                    <a:lnTo>
                      <a:pt x="790" y="618"/>
                    </a:lnTo>
                    <a:lnTo>
                      <a:pt x="805" y="595"/>
                    </a:lnTo>
                    <a:lnTo>
                      <a:pt x="790" y="568"/>
                    </a:lnTo>
                    <a:lnTo>
                      <a:pt x="778" y="552"/>
                    </a:lnTo>
                    <a:lnTo>
                      <a:pt x="787" y="527"/>
                    </a:lnTo>
                    <a:lnTo>
                      <a:pt x="805" y="520"/>
                    </a:lnTo>
                    <a:lnTo>
                      <a:pt x="805" y="412"/>
                    </a:lnTo>
                    <a:lnTo>
                      <a:pt x="821" y="388"/>
                    </a:lnTo>
                    <a:lnTo>
                      <a:pt x="857" y="356"/>
                    </a:lnTo>
                    <a:lnTo>
                      <a:pt x="852" y="320"/>
                    </a:lnTo>
                    <a:lnTo>
                      <a:pt x="839" y="308"/>
                    </a:lnTo>
                    <a:lnTo>
                      <a:pt x="817" y="317"/>
                    </a:lnTo>
                    <a:lnTo>
                      <a:pt x="808" y="360"/>
                    </a:lnTo>
                    <a:lnTo>
                      <a:pt x="787" y="376"/>
                    </a:lnTo>
                    <a:lnTo>
                      <a:pt x="769" y="388"/>
                    </a:lnTo>
                    <a:lnTo>
                      <a:pt x="765" y="412"/>
                    </a:lnTo>
                    <a:lnTo>
                      <a:pt x="738" y="432"/>
                    </a:lnTo>
                    <a:lnTo>
                      <a:pt x="704" y="435"/>
                    </a:lnTo>
                    <a:lnTo>
                      <a:pt x="720" y="396"/>
                    </a:lnTo>
                    <a:lnTo>
                      <a:pt x="751" y="360"/>
                    </a:lnTo>
                    <a:lnTo>
                      <a:pt x="778" y="327"/>
                    </a:lnTo>
                    <a:lnTo>
                      <a:pt x="787" y="300"/>
                    </a:lnTo>
                    <a:lnTo>
                      <a:pt x="726" y="291"/>
                    </a:lnTo>
                    <a:lnTo>
                      <a:pt x="747" y="223"/>
                    </a:lnTo>
                    <a:lnTo>
                      <a:pt x="686" y="203"/>
                    </a:lnTo>
                    <a:lnTo>
                      <a:pt x="665" y="187"/>
                    </a:lnTo>
                    <a:lnTo>
                      <a:pt x="634" y="180"/>
                    </a:lnTo>
                    <a:lnTo>
                      <a:pt x="620" y="160"/>
                    </a:lnTo>
                    <a:lnTo>
                      <a:pt x="577" y="176"/>
                    </a:lnTo>
                    <a:lnTo>
                      <a:pt x="551" y="151"/>
                    </a:lnTo>
                    <a:lnTo>
                      <a:pt x="489" y="124"/>
                    </a:lnTo>
                    <a:lnTo>
                      <a:pt x="458" y="148"/>
                    </a:lnTo>
                    <a:lnTo>
                      <a:pt x="436" y="151"/>
                    </a:lnTo>
                    <a:lnTo>
                      <a:pt x="420" y="140"/>
                    </a:lnTo>
                    <a:lnTo>
                      <a:pt x="366" y="108"/>
                    </a:lnTo>
                    <a:lnTo>
                      <a:pt x="357" y="95"/>
                    </a:lnTo>
                    <a:lnTo>
                      <a:pt x="363" y="68"/>
                    </a:lnTo>
                    <a:lnTo>
                      <a:pt x="323" y="76"/>
                    </a:lnTo>
                    <a:lnTo>
                      <a:pt x="305" y="60"/>
                    </a:lnTo>
                    <a:lnTo>
                      <a:pt x="275" y="20"/>
                    </a:lnTo>
                    <a:lnTo>
                      <a:pt x="266" y="0"/>
                    </a:lnTo>
                    <a:lnTo>
                      <a:pt x="241" y="7"/>
                    </a:lnTo>
                    <a:lnTo>
                      <a:pt x="183" y="52"/>
                    </a:lnTo>
                    <a:lnTo>
                      <a:pt x="140" y="72"/>
                    </a:lnTo>
                    <a:lnTo>
                      <a:pt x="100" y="76"/>
                    </a:lnTo>
                    <a:lnTo>
                      <a:pt x="64" y="95"/>
                    </a:lnTo>
                    <a:lnTo>
                      <a:pt x="57" y="131"/>
                    </a:lnTo>
                    <a:lnTo>
                      <a:pt x="64" y="180"/>
                    </a:lnTo>
                    <a:lnTo>
                      <a:pt x="3" y="252"/>
                    </a:lnTo>
                    <a:lnTo>
                      <a:pt x="0" y="288"/>
                    </a:lnTo>
                    <a:lnTo>
                      <a:pt x="18" y="295"/>
                    </a:lnTo>
                    <a:lnTo>
                      <a:pt x="3" y="432"/>
                    </a:lnTo>
                    <a:lnTo>
                      <a:pt x="127" y="496"/>
                    </a:lnTo>
                    <a:lnTo>
                      <a:pt x="170" y="527"/>
                    </a:lnTo>
                    <a:lnTo>
                      <a:pt x="174" y="568"/>
                    </a:lnTo>
                    <a:lnTo>
                      <a:pt x="232" y="563"/>
                    </a:lnTo>
                    <a:lnTo>
                      <a:pt x="250" y="644"/>
                    </a:lnTo>
                    <a:lnTo>
                      <a:pt x="280" y="663"/>
                    </a:lnTo>
                    <a:lnTo>
                      <a:pt x="280" y="690"/>
                    </a:lnTo>
                    <a:lnTo>
                      <a:pt x="262" y="759"/>
                    </a:lnTo>
                    <a:lnTo>
                      <a:pt x="289" y="795"/>
                    </a:lnTo>
                    <a:lnTo>
                      <a:pt x="305" y="823"/>
                    </a:lnTo>
                    <a:lnTo>
                      <a:pt x="375" y="827"/>
                    </a:lnTo>
                    <a:lnTo>
                      <a:pt x="381" y="843"/>
                    </a:lnTo>
                    <a:lnTo>
                      <a:pt x="799" y="827"/>
                    </a:lnTo>
                  </a:path>
                </a:pathLst>
              </a:custGeom>
              <a:noFill/>
              <a:ln w="111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6263" name=""/>
            <p:cNvGrpSpPr/>
            <p:nvPr/>
          </p:nvGrpSpPr>
          <p:grpSpPr>
            <a:xfrm>
              <a:off x="3881520" y="1544040"/>
              <a:ext cx="513360" cy="308520"/>
              <a:chOff x="3881520" y="1544040"/>
              <a:chExt cx="513360" cy="308520"/>
            </a:xfrm>
          </p:grpSpPr>
          <p:sp>
            <p:nvSpPr>
              <p:cNvPr id="6264" name=""/>
              <p:cNvSpPr/>
              <p:nvPr/>
            </p:nvSpPr>
            <p:spPr>
              <a:xfrm>
                <a:off x="3881520" y="1544040"/>
                <a:ext cx="513360" cy="308520"/>
              </a:xfrm>
              <a:custGeom>
                <a:avLst/>
                <a:gdLst/>
                <a:ahLst/>
                <a:rect l="l" t="t" r="r" b="b"/>
                <a:pathLst>
                  <a:path w="800" h="427">
                    <a:moveTo>
                      <a:pt x="764" y="151"/>
                    </a:moveTo>
                    <a:lnTo>
                      <a:pt x="800" y="187"/>
                    </a:lnTo>
                    <a:lnTo>
                      <a:pt x="791" y="215"/>
                    </a:lnTo>
                    <a:lnTo>
                      <a:pt x="755" y="224"/>
                    </a:lnTo>
                    <a:lnTo>
                      <a:pt x="694" y="239"/>
                    </a:lnTo>
                    <a:lnTo>
                      <a:pt x="660" y="287"/>
                    </a:lnTo>
                    <a:lnTo>
                      <a:pt x="595" y="287"/>
                    </a:lnTo>
                    <a:lnTo>
                      <a:pt x="568" y="332"/>
                    </a:lnTo>
                    <a:lnTo>
                      <a:pt x="471" y="336"/>
                    </a:lnTo>
                    <a:lnTo>
                      <a:pt x="433" y="427"/>
                    </a:lnTo>
                    <a:lnTo>
                      <a:pt x="367" y="415"/>
                    </a:lnTo>
                    <a:lnTo>
                      <a:pt x="380" y="352"/>
                    </a:lnTo>
                    <a:lnTo>
                      <a:pt x="327" y="336"/>
                    </a:lnTo>
                    <a:lnTo>
                      <a:pt x="315" y="311"/>
                    </a:lnTo>
                    <a:lnTo>
                      <a:pt x="275" y="307"/>
                    </a:lnTo>
                    <a:lnTo>
                      <a:pt x="257" y="284"/>
                    </a:lnTo>
                    <a:lnTo>
                      <a:pt x="214" y="300"/>
                    </a:lnTo>
                    <a:lnTo>
                      <a:pt x="184" y="275"/>
                    </a:lnTo>
                    <a:lnTo>
                      <a:pt x="126" y="251"/>
                    </a:lnTo>
                    <a:lnTo>
                      <a:pt x="92" y="284"/>
                    </a:lnTo>
                    <a:lnTo>
                      <a:pt x="58" y="271"/>
                    </a:lnTo>
                    <a:lnTo>
                      <a:pt x="0" y="228"/>
                    </a:lnTo>
                    <a:lnTo>
                      <a:pt x="13" y="192"/>
                    </a:lnTo>
                    <a:lnTo>
                      <a:pt x="22" y="163"/>
                    </a:lnTo>
                    <a:lnTo>
                      <a:pt x="65" y="143"/>
                    </a:lnTo>
                    <a:lnTo>
                      <a:pt x="114" y="143"/>
                    </a:lnTo>
                    <a:lnTo>
                      <a:pt x="232" y="59"/>
                    </a:lnTo>
                    <a:lnTo>
                      <a:pt x="266" y="3"/>
                    </a:lnTo>
                    <a:lnTo>
                      <a:pt x="380" y="0"/>
                    </a:lnTo>
                    <a:lnTo>
                      <a:pt x="327" y="12"/>
                    </a:lnTo>
                    <a:lnTo>
                      <a:pt x="275" y="71"/>
                    </a:lnTo>
                    <a:lnTo>
                      <a:pt x="245" y="71"/>
                    </a:lnTo>
                    <a:lnTo>
                      <a:pt x="250" y="115"/>
                    </a:lnTo>
                    <a:lnTo>
                      <a:pt x="354" y="124"/>
                    </a:lnTo>
                    <a:lnTo>
                      <a:pt x="397" y="176"/>
                    </a:lnTo>
                    <a:lnTo>
                      <a:pt x="503" y="167"/>
                    </a:lnTo>
                    <a:lnTo>
                      <a:pt x="547" y="143"/>
                    </a:lnTo>
                    <a:lnTo>
                      <a:pt x="608" y="124"/>
                    </a:lnTo>
                    <a:lnTo>
                      <a:pt x="681" y="127"/>
                    </a:lnTo>
                    <a:lnTo>
                      <a:pt x="733" y="91"/>
                    </a:lnTo>
                    <a:lnTo>
                      <a:pt x="742" y="127"/>
                    </a:lnTo>
                    <a:lnTo>
                      <a:pt x="739" y="143"/>
                    </a:lnTo>
                    <a:lnTo>
                      <a:pt x="764" y="151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65" name=""/>
              <p:cNvSpPr/>
              <p:nvPr/>
            </p:nvSpPr>
            <p:spPr>
              <a:xfrm>
                <a:off x="3881520" y="1544040"/>
                <a:ext cx="513360" cy="308520"/>
              </a:xfrm>
              <a:custGeom>
                <a:avLst/>
                <a:gdLst/>
                <a:ahLst/>
                <a:rect l="l" t="t" r="r" b="b"/>
                <a:pathLst>
                  <a:path w="800" h="427">
                    <a:moveTo>
                      <a:pt x="764" y="151"/>
                    </a:moveTo>
                    <a:lnTo>
                      <a:pt x="800" y="187"/>
                    </a:lnTo>
                    <a:lnTo>
                      <a:pt x="791" y="215"/>
                    </a:lnTo>
                    <a:lnTo>
                      <a:pt x="755" y="224"/>
                    </a:lnTo>
                    <a:lnTo>
                      <a:pt x="694" y="239"/>
                    </a:lnTo>
                    <a:lnTo>
                      <a:pt x="660" y="287"/>
                    </a:lnTo>
                    <a:lnTo>
                      <a:pt x="595" y="287"/>
                    </a:lnTo>
                    <a:lnTo>
                      <a:pt x="568" y="332"/>
                    </a:lnTo>
                    <a:lnTo>
                      <a:pt x="471" y="336"/>
                    </a:lnTo>
                    <a:lnTo>
                      <a:pt x="433" y="427"/>
                    </a:lnTo>
                    <a:lnTo>
                      <a:pt x="367" y="415"/>
                    </a:lnTo>
                    <a:lnTo>
                      <a:pt x="380" y="352"/>
                    </a:lnTo>
                    <a:lnTo>
                      <a:pt x="327" y="336"/>
                    </a:lnTo>
                    <a:lnTo>
                      <a:pt x="315" y="311"/>
                    </a:lnTo>
                    <a:lnTo>
                      <a:pt x="275" y="307"/>
                    </a:lnTo>
                    <a:lnTo>
                      <a:pt x="257" y="284"/>
                    </a:lnTo>
                    <a:lnTo>
                      <a:pt x="214" y="300"/>
                    </a:lnTo>
                    <a:lnTo>
                      <a:pt x="184" y="275"/>
                    </a:lnTo>
                    <a:lnTo>
                      <a:pt x="126" y="251"/>
                    </a:lnTo>
                    <a:lnTo>
                      <a:pt x="92" y="284"/>
                    </a:lnTo>
                    <a:lnTo>
                      <a:pt x="58" y="271"/>
                    </a:lnTo>
                    <a:lnTo>
                      <a:pt x="0" y="228"/>
                    </a:lnTo>
                    <a:lnTo>
                      <a:pt x="13" y="192"/>
                    </a:lnTo>
                    <a:lnTo>
                      <a:pt x="22" y="163"/>
                    </a:lnTo>
                    <a:lnTo>
                      <a:pt x="65" y="143"/>
                    </a:lnTo>
                    <a:lnTo>
                      <a:pt x="114" y="143"/>
                    </a:lnTo>
                    <a:lnTo>
                      <a:pt x="232" y="59"/>
                    </a:lnTo>
                    <a:lnTo>
                      <a:pt x="266" y="3"/>
                    </a:lnTo>
                    <a:lnTo>
                      <a:pt x="380" y="0"/>
                    </a:lnTo>
                    <a:lnTo>
                      <a:pt x="327" y="12"/>
                    </a:lnTo>
                    <a:lnTo>
                      <a:pt x="275" y="71"/>
                    </a:lnTo>
                    <a:lnTo>
                      <a:pt x="245" y="71"/>
                    </a:lnTo>
                    <a:lnTo>
                      <a:pt x="250" y="115"/>
                    </a:lnTo>
                    <a:lnTo>
                      <a:pt x="354" y="124"/>
                    </a:lnTo>
                    <a:lnTo>
                      <a:pt x="397" y="176"/>
                    </a:lnTo>
                    <a:lnTo>
                      <a:pt x="503" y="167"/>
                    </a:lnTo>
                    <a:lnTo>
                      <a:pt x="547" y="143"/>
                    </a:lnTo>
                    <a:lnTo>
                      <a:pt x="608" y="124"/>
                    </a:lnTo>
                    <a:lnTo>
                      <a:pt x="681" y="127"/>
                    </a:lnTo>
                    <a:lnTo>
                      <a:pt x="733" y="91"/>
                    </a:lnTo>
                    <a:lnTo>
                      <a:pt x="742" y="127"/>
                    </a:lnTo>
                    <a:lnTo>
                      <a:pt x="739" y="143"/>
                    </a:lnTo>
                    <a:lnTo>
                      <a:pt x="764" y="151"/>
                    </a:lnTo>
                  </a:path>
                </a:pathLst>
              </a:custGeom>
              <a:noFill/>
              <a:ln w="111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6266" name=""/>
            <p:cNvGrpSpPr/>
            <p:nvPr/>
          </p:nvGrpSpPr>
          <p:grpSpPr>
            <a:xfrm>
              <a:off x="4480560" y="2194200"/>
              <a:ext cx="441000" cy="526680"/>
              <a:chOff x="4480560" y="2194200"/>
              <a:chExt cx="441000" cy="526680"/>
            </a:xfrm>
          </p:grpSpPr>
          <p:sp>
            <p:nvSpPr>
              <p:cNvPr id="6267" name=""/>
              <p:cNvSpPr/>
              <p:nvPr/>
            </p:nvSpPr>
            <p:spPr>
              <a:xfrm>
                <a:off x="4480560" y="2194200"/>
                <a:ext cx="441000" cy="526680"/>
              </a:xfrm>
              <a:custGeom>
                <a:avLst/>
                <a:gdLst/>
                <a:ahLst/>
                <a:rect l="l" t="t" r="r" b="b"/>
                <a:pathLst>
                  <a:path w="687" h="731">
                    <a:moveTo>
                      <a:pt x="0" y="147"/>
                    </a:moveTo>
                    <a:lnTo>
                      <a:pt x="189" y="120"/>
                    </a:lnTo>
                    <a:lnTo>
                      <a:pt x="284" y="120"/>
                    </a:lnTo>
                    <a:lnTo>
                      <a:pt x="311" y="136"/>
                    </a:lnTo>
                    <a:lnTo>
                      <a:pt x="419" y="127"/>
                    </a:lnTo>
                    <a:lnTo>
                      <a:pt x="428" y="115"/>
                    </a:lnTo>
                    <a:lnTo>
                      <a:pt x="464" y="111"/>
                    </a:lnTo>
                    <a:lnTo>
                      <a:pt x="489" y="95"/>
                    </a:lnTo>
                    <a:lnTo>
                      <a:pt x="503" y="48"/>
                    </a:lnTo>
                    <a:lnTo>
                      <a:pt x="550" y="23"/>
                    </a:lnTo>
                    <a:lnTo>
                      <a:pt x="625" y="0"/>
                    </a:lnTo>
                    <a:lnTo>
                      <a:pt x="681" y="251"/>
                    </a:lnTo>
                    <a:lnTo>
                      <a:pt x="669" y="271"/>
                    </a:lnTo>
                    <a:lnTo>
                      <a:pt x="687" y="296"/>
                    </a:lnTo>
                    <a:lnTo>
                      <a:pt x="672" y="320"/>
                    </a:lnTo>
                    <a:lnTo>
                      <a:pt x="660" y="343"/>
                    </a:lnTo>
                    <a:lnTo>
                      <a:pt x="665" y="451"/>
                    </a:lnTo>
                    <a:lnTo>
                      <a:pt x="647" y="476"/>
                    </a:lnTo>
                    <a:lnTo>
                      <a:pt x="620" y="476"/>
                    </a:lnTo>
                    <a:lnTo>
                      <a:pt x="617" y="523"/>
                    </a:lnTo>
                    <a:lnTo>
                      <a:pt x="559" y="516"/>
                    </a:lnTo>
                    <a:lnTo>
                      <a:pt x="525" y="535"/>
                    </a:lnTo>
                    <a:lnTo>
                      <a:pt x="555" y="552"/>
                    </a:lnTo>
                    <a:lnTo>
                      <a:pt x="537" y="584"/>
                    </a:lnTo>
                    <a:lnTo>
                      <a:pt x="564" y="611"/>
                    </a:lnTo>
                    <a:lnTo>
                      <a:pt x="564" y="631"/>
                    </a:lnTo>
                    <a:lnTo>
                      <a:pt x="507" y="600"/>
                    </a:lnTo>
                    <a:lnTo>
                      <a:pt x="473" y="623"/>
                    </a:lnTo>
                    <a:lnTo>
                      <a:pt x="485" y="686"/>
                    </a:lnTo>
                    <a:lnTo>
                      <a:pt x="467" y="695"/>
                    </a:lnTo>
                    <a:lnTo>
                      <a:pt x="455" y="728"/>
                    </a:lnTo>
                    <a:lnTo>
                      <a:pt x="428" y="731"/>
                    </a:lnTo>
                    <a:lnTo>
                      <a:pt x="428" y="695"/>
                    </a:lnTo>
                    <a:lnTo>
                      <a:pt x="403" y="695"/>
                    </a:lnTo>
                    <a:lnTo>
                      <a:pt x="394" y="663"/>
                    </a:lnTo>
                    <a:lnTo>
                      <a:pt x="376" y="647"/>
                    </a:lnTo>
                    <a:lnTo>
                      <a:pt x="345" y="643"/>
                    </a:lnTo>
                    <a:lnTo>
                      <a:pt x="333" y="667"/>
                    </a:lnTo>
                    <a:lnTo>
                      <a:pt x="311" y="692"/>
                    </a:lnTo>
                    <a:lnTo>
                      <a:pt x="257" y="703"/>
                    </a:lnTo>
                    <a:lnTo>
                      <a:pt x="201" y="683"/>
                    </a:lnTo>
                    <a:lnTo>
                      <a:pt x="131" y="672"/>
                    </a:lnTo>
                    <a:lnTo>
                      <a:pt x="128" y="631"/>
                    </a:lnTo>
                    <a:lnTo>
                      <a:pt x="110" y="623"/>
                    </a:lnTo>
                    <a:lnTo>
                      <a:pt x="65" y="623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68" name=""/>
              <p:cNvSpPr/>
              <p:nvPr/>
            </p:nvSpPr>
            <p:spPr>
              <a:xfrm>
                <a:off x="4480560" y="2194200"/>
                <a:ext cx="441000" cy="526680"/>
              </a:xfrm>
              <a:custGeom>
                <a:avLst/>
                <a:gdLst/>
                <a:ahLst/>
                <a:rect l="l" t="t" r="r" b="b"/>
                <a:pathLst>
                  <a:path w="687" h="731">
                    <a:moveTo>
                      <a:pt x="0" y="147"/>
                    </a:moveTo>
                    <a:lnTo>
                      <a:pt x="189" y="120"/>
                    </a:lnTo>
                    <a:lnTo>
                      <a:pt x="284" y="120"/>
                    </a:lnTo>
                    <a:lnTo>
                      <a:pt x="311" y="136"/>
                    </a:lnTo>
                    <a:lnTo>
                      <a:pt x="419" y="127"/>
                    </a:lnTo>
                    <a:lnTo>
                      <a:pt x="428" y="115"/>
                    </a:lnTo>
                    <a:lnTo>
                      <a:pt x="464" y="111"/>
                    </a:lnTo>
                    <a:lnTo>
                      <a:pt x="489" y="95"/>
                    </a:lnTo>
                    <a:lnTo>
                      <a:pt x="503" y="48"/>
                    </a:lnTo>
                    <a:lnTo>
                      <a:pt x="550" y="23"/>
                    </a:lnTo>
                    <a:lnTo>
                      <a:pt x="625" y="0"/>
                    </a:lnTo>
                    <a:lnTo>
                      <a:pt x="681" y="251"/>
                    </a:lnTo>
                    <a:lnTo>
                      <a:pt x="669" y="271"/>
                    </a:lnTo>
                    <a:lnTo>
                      <a:pt x="687" y="296"/>
                    </a:lnTo>
                    <a:lnTo>
                      <a:pt x="672" y="320"/>
                    </a:lnTo>
                    <a:lnTo>
                      <a:pt x="660" y="343"/>
                    </a:lnTo>
                    <a:lnTo>
                      <a:pt x="665" y="451"/>
                    </a:lnTo>
                    <a:lnTo>
                      <a:pt x="647" y="476"/>
                    </a:lnTo>
                    <a:lnTo>
                      <a:pt x="620" y="476"/>
                    </a:lnTo>
                    <a:lnTo>
                      <a:pt x="617" y="523"/>
                    </a:lnTo>
                    <a:lnTo>
                      <a:pt x="559" y="516"/>
                    </a:lnTo>
                    <a:lnTo>
                      <a:pt x="525" y="535"/>
                    </a:lnTo>
                    <a:lnTo>
                      <a:pt x="555" y="552"/>
                    </a:lnTo>
                    <a:lnTo>
                      <a:pt x="537" y="584"/>
                    </a:lnTo>
                    <a:lnTo>
                      <a:pt x="564" y="611"/>
                    </a:lnTo>
                    <a:lnTo>
                      <a:pt x="564" y="631"/>
                    </a:lnTo>
                    <a:lnTo>
                      <a:pt x="507" y="600"/>
                    </a:lnTo>
                    <a:lnTo>
                      <a:pt x="473" y="623"/>
                    </a:lnTo>
                    <a:lnTo>
                      <a:pt x="485" y="686"/>
                    </a:lnTo>
                    <a:lnTo>
                      <a:pt x="467" y="695"/>
                    </a:lnTo>
                    <a:lnTo>
                      <a:pt x="455" y="728"/>
                    </a:lnTo>
                    <a:lnTo>
                      <a:pt x="428" y="731"/>
                    </a:lnTo>
                    <a:lnTo>
                      <a:pt x="428" y="695"/>
                    </a:lnTo>
                    <a:lnTo>
                      <a:pt x="403" y="695"/>
                    </a:lnTo>
                    <a:lnTo>
                      <a:pt x="394" y="663"/>
                    </a:lnTo>
                    <a:lnTo>
                      <a:pt x="376" y="647"/>
                    </a:lnTo>
                    <a:lnTo>
                      <a:pt x="345" y="643"/>
                    </a:lnTo>
                    <a:lnTo>
                      <a:pt x="333" y="667"/>
                    </a:lnTo>
                    <a:lnTo>
                      <a:pt x="311" y="692"/>
                    </a:lnTo>
                    <a:lnTo>
                      <a:pt x="257" y="703"/>
                    </a:lnTo>
                    <a:lnTo>
                      <a:pt x="201" y="683"/>
                    </a:lnTo>
                    <a:lnTo>
                      <a:pt x="131" y="672"/>
                    </a:lnTo>
                    <a:lnTo>
                      <a:pt x="128" y="631"/>
                    </a:lnTo>
                    <a:lnTo>
                      <a:pt x="110" y="623"/>
                    </a:lnTo>
                    <a:lnTo>
                      <a:pt x="65" y="623"/>
                    </a:lnTo>
                    <a:lnTo>
                      <a:pt x="0" y="147"/>
                    </a:lnTo>
                  </a:path>
                </a:pathLst>
              </a:custGeom>
              <a:noFill/>
              <a:ln w="111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6269" name=""/>
            <p:cNvGrpSpPr/>
            <p:nvPr/>
          </p:nvGrpSpPr>
          <p:grpSpPr>
            <a:xfrm>
              <a:off x="4757400" y="2415240"/>
              <a:ext cx="417240" cy="448560"/>
              <a:chOff x="4757400" y="2415240"/>
              <a:chExt cx="417240" cy="448560"/>
            </a:xfrm>
          </p:grpSpPr>
          <p:sp>
            <p:nvSpPr>
              <p:cNvPr id="6270" name=""/>
              <p:cNvSpPr/>
              <p:nvPr/>
            </p:nvSpPr>
            <p:spPr>
              <a:xfrm>
                <a:off x="4757400" y="2415240"/>
                <a:ext cx="417240" cy="448560"/>
              </a:xfrm>
              <a:custGeom>
                <a:avLst/>
                <a:gdLst/>
                <a:ahLst/>
                <a:rect l="l" t="t" r="r" b="b"/>
                <a:pathLst>
                  <a:path w="648" h="624">
                    <a:moveTo>
                      <a:pt x="248" y="0"/>
                    </a:moveTo>
                    <a:lnTo>
                      <a:pt x="226" y="29"/>
                    </a:lnTo>
                    <a:lnTo>
                      <a:pt x="235" y="121"/>
                    </a:lnTo>
                    <a:lnTo>
                      <a:pt x="226" y="167"/>
                    </a:lnTo>
                    <a:lnTo>
                      <a:pt x="192" y="164"/>
                    </a:lnTo>
                    <a:lnTo>
                      <a:pt x="179" y="212"/>
                    </a:lnTo>
                    <a:lnTo>
                      <a:pt x="125" y="209"/>
                    </a:lnTo>
                    <a:lnTo>
                      <a:pt x="104" y="219"/>
                    </a:lnTo>
                    <a:lnTo>
                      <a:pt x="118" y="245"/>
                    </a:lnTo>
                    <a:lnTo>
                      <a:pt x="109" y="271"/>
                    </a:lnTo>
                    <a:lnTo>
                      <a:pt x="134" y="300"/>
                    </a:lnTo>
                    <a:lnTo>
                      <a:pt x="122" y="320"/>
                    </a:lnTo>
                    <a:lnTo>
                      <a:pt x="79" y="291"/>
                    </a:lnTo>
                    <a:lnTo>
                      <a:pt x="48" y="311"/>
                    </a:lnTo>
                    <a:lnTo>
                      <a:pt x="57" y="383"/>
                    </a:lnTo>
                    <a:lnTo>
                      <a:pt x="34" y="383"/>
                    </a:lnTo>
                    <a:lnTo>
                      <a:pt x="30" y="415"/>
                    </a:lnTo>
                    <a:lnTo>
                      <a:pt x="0" y="428"/>
                    </a:lnTo>
                    <a:lnTo>
                      <a:pt x="9" y="455"/>
                    </a:lnTo>
                    <a:lnTo>
                      <a:pt x="18" y="480"/>
                    </a:lnTo>
                    <a:lnTo>
                      <a:pt x="27" y="512"/>
                    </a:lnTo>
                    <a:lnTo>
                      <a:pt x="64" y="532"/>
                    </a:lnTo>
                    <a:lnTo>
                      <a:pt x="104" y="539"/>
                    </a:lnTo>
                    <a:lnTo>
                      <a:pt x="109" y="572"/>
                    </a:lnTo>
                    <a:lnTo>
                      <a:pt x="156" y="595"/>
                    </a:lnTo>
                    <a:lnTo>
                      <a:pt x="161" y="624"/>
                    </a:lnTo>
                    <a:lnTo>
                      <a:pt x="210" y="611"/>
                    </a:lnTo>
                    <a:lnTo>
                      <a:pt x="210" y="595"/>
                    </a:lnTo>
                    <a:lnTo>
                      <a:pt x="278" y="600"/>
                    </a:lnTo>
                    <a:lnTo>
                      <a:pt x="287" y="584"/>
                    </a:lnTo>
                    <a:lnTo>
                      <a:pt x="323" y="579"/>
                    </a:lnTo>
                    <a:lnTo>
                      <a:pt x="323" y="548"/>
                    </a:lnTo>
                    <a:lnTo>
                      <a:pt x="373" y="548"/>
                    </a:lnTo>
                    <a:lnTo>
                      <a:pt x="377" y="523"/>
                    </a:lnTo>
                    <a:lnTo>
                      <a:pt x="404" y="500"/>
                    </a:lnTo>
                    <a:lnTo>
                      <a:pt x="408" y="464"/>
                    </a:lnTo>
                    <a:lnTo>
                      <a:pt x="429" y="444"/>
                    </a:lnTo>
                    <a:lnTo>
                      <a:pt x="425" y="396"/>
                    </a:lnTo>
                    <a:lnTo>
                      <a:pt x="443" y="376"/>
                    </a:lnTo>
                    <a:lnTo>
                      <a:pt x="456" y="343"/>
                    </a:lnTo>
                    <a:lnTo>
                      <a:pt x="465" y="320"/>
                    </a:lnTo>
                    <a:lnTo>
                      <a:pt x="499" y="311"/>
                    </a:lnTo>
                    <a:lnTo>
                      <a:pt x="512" y="336"/>
                    </a:lnTo>
                    <a:lnTo>
                      <a:pt x="557" y="264"/>
                    </a:lnTo>
                    <a:lnTo>
                      <a:pt x="596" y="261"/>
                    </a:lnTo>
                    <a:lnTo>
                      <a:pt x="603" y="236"/>
                    </a:lnTo>
                    <a:lnTo>
                      <a:pt x="591" y="212"/>
                    </a:lnTo>
                    <a:lnTo>
                      <a:pt x="643" y="200"/>
                    </a:lnTo>
                    <a:lnTo>
                      <a:pt x="630" y="164"/>
                    </a:lnTo>
                    <a:lnTo>
                      <a:pt x="630" y="124"/>
                    </a:lnTo>
                    <a:lnTo>
                      <a:pt x="648" y="121"/>
                    </a:lnTo>
                    <a:lnTo>
                      <a:pt x="639" y="101"/>
                    </a:lnTo>
                    <a:lnTo>
                      <a:pt x="573" y="112"/>
                    </a:lnTo>
                    <a:lnTo>
                      <a:pt x="530" y="104"/>
                    </a:lnTo>
                    <a:lnTo>
                      <a:pt x="530" y="137"/>
                    </a:lnTo>
                    <a:lnTo>
                      <a:pt x="460" y="176"/>
                    </a:lnTo>
                    <a:lnTo>
                      <a:pt x="443" y="79"/>
                    </a:lnTo>
                    <a:lnTo>
                      <a:pt x="284" y="101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71" name=""/>
              <p:cNvSpPr/>
              <p:nvPr/>
            </p:nvSpPr>
            <p:spPr>
              <a:xfrm>
                <a:off x="4757400" y="2415240"/>
                <a:ext cx="417240" cy="448560"/>
              </a:xfrm>
              <a:custGeom>
                <a:avLst/>
                <a:gdLst/>
                <a:ahLst/>
                <a:rect l="l" t="t" r="r" b="b"/>
                <a:pathLst>
                  <a:path w="648" h="624">
                    <a:moveTo>
                      <a:pt x="248" y="0"/>
                    </a:moveTo>
                    <a:lnTo>
                      <a:pt x="226" y="29"/>
                    </a:lnTo>
                    <a:lnTo>
                      <a:pt x="235" y="121"/>
                    </a:lnTo>
                    <a:lnTo>
                      <a:pt x="226" y="167"/>
                    </a:lnTo>
                    <a:lnTo>
                      <a:pt x="192" y="164"/>
                    </a:lnTo>
                    <a:lnTo>
                      <a:pt x="179" y="212"/>
                    </a:lnTo>
                    <a:lnTo>
                      <a:pt x="125" y="209"/>
                    </a:lnTo>
                    <a:lnTo>
                      <a:pt x="104" y="219"/>
                    </a:lnTo>
                    <a:lnTo>
                      <a:pt x="118" y="245"/>
                    </a:lnTo>
                    <a:lnTo>
                      <a:pt x="109" y="271"/>
                    </a:lnTo>
                    <a:lnTo>
                      <a:pt x="134" y="300"/>
                    </a:lnTo>
                    <a:lnTo>
                      <a:pt x="122" y="320"/>
                    </a:lnTo>
                    <a:lnTo>
                      <a:pt x="79" y="291"/>
                    </a:lnTo>
                    <a:lnTo>
                      <a:pt x="48" y="311"/>
                    </a:lnTo>
                    <a:lnTo>
                      <a:pt x="57" y="383"/>
                    </a:lnTo>
                    <a:lnTo>
                      <a:pt x="34" y="383"/>
                    </a:lnTo>
                    <a:lnTo>
                      <a:pt x="30" y="415"/>
                    </a:lnTo>
                    <a:lnTo>
                      <a:pt x="0" y="428"/>
                    </a:lnTo>
                    <a:lnTo>
                      <a:pt x="9" y="455"/>
                    </a:lnTo>
                    <a:lnTo>
                      <a:pt x="18" y="480"/>
                    </a:lnTo>
                    <a:lnTo>
                      <a:pt x="27" y="512"/>
                    </a:lnTo>
                    <a:lnTo>
                      <a:pt x="64" y="532"/>
                    </a:lnTo>
                    <a:lnTo>
                      <a:pt x="104" y="539"/>
                    </a:lnTo>
                    <a:lnTo>
                      <a:pt x="109" y="572"/>
                    </a:lnTo>
                    <a:lnTo>
                      <a:pt x="156" y="595"/>
                    </a:lnTo>
                    <a:lnTo>
                      <a:pt x="161" y="624"/>
                    </a:lnTo>
                    <a:lnTo>
                      <a:pt x="210" y="611"/>
                    </a:lnTo>
                    <a:lnTo>
                      <a:pt x="210" y="595"/>
                    </a:lnTo>
                    <a:lnTo>
                      <a:pt x="278" y="600"/>
                    </a:lnTo>
                    <a:lnTo>
                      <a:pt x="287" y="584"/>
                    </a:lnTo>
                    <a:lnTo>
                      <a:pt x="323" y="579"/>
                    </a:lnTo>
                    <a:lnTo>
                      <a:pt x="323" y="548"/>
                    </a:lnTo>
                    <a:lnTo>
                      <a:pt x="373" y="548"/>
                    </a:lnTo>
                    <a:lnTo>
                      <a:pt x="377" y="523"/>
                    </a:lnTo>
                    <a:lnTo>
                      <a:pt x="404" y="500"/>
                    </a:lnTo>
                    <a:lnTo>
                      <a:pt x="408" y="464"/>
                    </a:lnTo>
                    <a:lnTo>
                      <a:pt x="429" y="444"/>
                    </a:lnTo>
                    <a:lnTo>
                      <a:pt x="425" y="396"/>
                    </a:lnTo>
                    <a:lnTo>
                      <a:pt x="443" y="376"/>
                    </a:lnTo>
                    <a:lnTo>
                      <a:pt x="456" y="343"/>
                    </a:lnTo>
                    <a:lnTo>
                      <a:pt x="465" y="320"/>
                    </a:lnTo>
                    <a:lnTo>
                      <a:pt x="499" y="311"/>
                    </a:lnTo>
                    <a:lnTo>
                      <a:pt x="512" y="336"/>
                    </a:lnTo>
                    <a:lnTo>
                      <a:pt x="557" y="264"/>
                    </a:lnTo>
                    <a:lnTo>
                      <a:pt x="596" y="261"/>
                    </a:lnTo>
                    <a:lnTo>
                      <a:pt x="603" y="236"/>
                    </a:lnTo>
                    <a:lnTo>
                      <a:pt x="591" y="212"/>
                    </a:lnTo>
                    <a:lnTo>
                      <a:pt x="643" y="200"/>
                    </a:lnTo>
                    <a:lnTo>
                      <a:pt x="630" y="164"/>
                    </a:lnTo>
                    <a:lnTo>
                      <a:pt x="630" y="124"/>
                    </a:lnTo>
                    <a:lnTo>
                      <a:pt x="648" y="121"/>
                    </a:lnTo>
                    <a:lnTo>
                      <a:pt x="639" y="101"/>
                    </a:lnTo>
                    <a:lnTo>
                      <a:pt x="573" y="112"/>
                    </a:lnTo>
                    <a:lnTo>
                      <a:pt x="530" y="104"/>
                    </a:lnTo>
                    <a:lnTo>
                      <a:pt x="530" y="137"/>
                    </a:lnTo>
                    <a:lnTo>
                      <a:pt x="460" y="176"/>
                    </a:lnTo>
                    <a:lnTo>
                      <a:pt x="443" y="79"/>
                    </a:lnTo>
                    <a:lnTo>
                      <a:pt x="284" y="101"/>
                    </a:lnTo>
                    <a:lnTo>
                      <a:pt x="248" y="0"/>
                    </a:lnTo>
                  </a:path>
                </a:pathLst>
              </a:custGeom>
              <a:noFill/>
              <a:ln w="111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6272" name=""/>
            <p:cNvGrpSpPr/>
            <p:nvPr/>
          </p:nvGrpSpPr>
          <p:grpSpPr>
            <a:xfrm>
              <a:off x="5602680" y="1544040"/>
              <a:ext cx="195120" cy="380880"/>
              <a:chOff x="5602680" y="1544040"/>
              <a:chExt cx="195120" cy="380880"/>
            </a:xfrm>
          </p:grpSpPr>
          <p:sp>
            <p:nvSpPr>
              <p:cNvPr id="6273" name=""/>
              <p:cNvSpPr/>
              <p:nvPr/>
            </p:nvSpPr>
            <p:spPr>
              <a:xfrm>
                <a:off x="5602680" y="1544040"/>
                <a:ext cx="195120" cy="380880"/>
              </a:xfrm>
              <a:custGeom>
                <a:avLst/>
                <a:gdLst/>
                <a:ahLst/>
                <a:rect l="l" t="t" r="r" b="b"/>
                <a:pathLst>
                  <a:path w="302" h="528">
                    <a:moveTo>
                      <a:pt x="48" y="59"/>
                    </a:moveTo>
                    <a:lnTo>
                      <a:pt x="34" y="32"/>
                    </a:lnTo>
                    <a:lnTo>
                      <a:pt x="48" y="7"/>
                    </a:lnTo>
                    <a:lnTo>
                      <a:pt x="83" y="0"/>
                    </a:lnTo>
                    <a:lnTo>
                      <a:pt x="119" y="16"/>
                    </a:lnTo>
                    <a:lnTo>
                      <a:pt x="171" y="169"/>
                    </a:lnTo>
                    <a:lnTo>
                      <a:pt x="189" y="183"/>
                    </a:lnTo>
                    <a:lnTo>
                      <a:pt x="192" y="235"/>
                    </a:lnTo>
                    <a:lnTo>
                      <a:pt x="201" y="255"/>
                    </a:lnTo>
                    <a:lnTo>
                      <a:pt x="223" y="276"/>
                    </a:lnTo>
                    <a:lnTo>
                      <a:pt x="219" y="348"/>
                    </a:lnTo>
                    <a:lnTo>
                      <a:pt x="250" y="375"/>
                    </a:lnTo>
                    <a:lnTo>
                      <a:pt x="257" y="400"/>
                    </a:lnTo>
                    <a:lnTo>
                      <a:pt x="296" y="400"/>
                    </a:lnTo>
                    <a:lnTo>
                      <a:pt x="302" y="417"/>
                    </a:lnTo>
                    <a:lnTo>
                      <a:pt x="275" y="444"/>
                    </a:lnTo>
                    <a:lnTo>
                      <a:pt x="262" y="467"/>
                    </a:lnTo>
                    <a:lnTo>
                      <a:pt x="226" y="467"/>
                    </a:lnTo>
                    <a:lnTo>
                      <a:pt x="219" y="505"/>
                    </a:lnTo>
                    <a:lnTo>
                      <a:pt x="192" y="505"/>
                    </a:lnTo>
                    <a:lnTo>
                      <a:pt x="57" y="528"/>
                    </a:lnTo>
                    <a:lnTo>
                      <a:pt x="22" y="463"/>
                    </a:lnTo>
                    <a:lnTo>
                      <a:pt x="40" y="391"/>
                    </a:lnTo>
                    <a:lnTo>
                      <a:pt x="0" y="355"/>
                    </a:lnTo>
                    <a:lnTo>
                      <a:pt x="40" y="312"/>
                    </a:lnTo>
                    <a:lnTo>
                      <a:pt x="34" y="280"/>
                    </a:lnTo>
                    <a:lnTo>
                      <a:pt x="18" y="251"/>
                    </a:lnTo>
                    <a:lnTo>
                      <a:pt x="31" y="228"/>
                    </a:lnTo>
                    <a:lnTo>
                      <a:pt x="70" y="215"/>
                    </a:lnTo>
                    <a:lnTo>
                      <a:pt x="70" y="192"/>
                    </a:lnTo>
                    <a:lnTo>
                      <a:pt x="88" y="169"/>
                    </a:lnTo>
                    <a:lnTo>
                      <a:pt x="57" y="152"/>
                    </a:lnTo>
                    <a:lnTo>
                      <a:pt x="57" y="127"/>
                    </a:lnTo>
                    <a:lnTo>
                      <a:pt x="65" y="95"/>
                    </a:lnTo>
                    <a:lnTo>
                      <a:pt x="48" y="59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74" name=""/>
              <p:cNvSpPr/>
              <p:nvPr/>
            </p:nvSpPr>
            <p:spPr>
              <a:xfrm>
                <a:off x="5602680" y="1544040"/>
                <a:ext cx="195120" cy="380880"/>
              </a:xfrm>
              <a:custGeom>
                <a:avLst/>
                <a:gdLst/>
                <a:ahLst/>
                <a:rect l="l" t="t" r="r" b="b"/>
                <a:pathLst>
                  <a:path w="302" h="528">
                    <a:moveTo>
                      <a:pt x="48" y="59"/>
                    </a:moveTo>
                    <a:lnTo>
                      <a:pt x="34" y="32"/>
                    </a:lnTo>
                    <a:lnTo>
                      <a:pt x="48" y="7"/>
                    </a:lnTo>
                    <a:lnTo>
                      <a:pt x="83" y="0"/>
                    </a:lnTo>
                    <a:lnTo>
                      <a:pt x="119" y="16"/>
                    </a:lnTo>
                    <a:lnTo>
                      <a:pt x="171" y="169"/>
                    </a:lnTo>
                    <a:lnTo>
                      <a:pt x="189" y="183"/>
                    </a:lnTo>
                    <a:lnTo>
                      <a:pt x="192" y="235"/>
                    </a:lnTo>
                    <a:lnTo>
                      <a:pt x="201" y="255"/>
                    </a:lnTo>
                    <a:lnTo>
                      <a:pt x="223" y="276"/>
                    </a:lnTo>
                    <a:lnTo>
                      <a:pt x="219" y="348"/>
                    </a:lnTo>
                    <a:lnTo>
                      <a:pt x="250" y="375"/>
                    </a:lnTo>
                    <a:lnTo>
                      <a:pt x="257" y="400"/>
                    </a:lnTo>
                    <a:lnTo>
                      <a:pt x="296" y="400"/>
                    </a:lnTo>
                    <a:lnTo>
                      <a:pt x="302" y="417"/>
                    </a:lnTo>
                    <a:lnTo>
                      <a:pt x="275" y="444"/>
                    </a:lnTo>
                    <a:lnTo>
                      <a:pt x="262" y="467"/>
                    </a:lnTo>
                    <a:lnTo>
                      <a:pt x="226" y="467"/>
                    </a:lnTo>
                    <a:lnTo>
                      <a:pt x="219" y="505"/>
                    </a:lnTo>
                    <a:lnTo>
                      <a:pt x="192" y="505"/>
                    </a:lnTo>
                    <a:lnTo>
                      <a:pt x="57" y="528"/>
                    </a:lnTo>
                    <a:lnTo>
                      <a:pt x="22" y="463"/>
                    </a:lnTo>
                    <a:lnTo>
                      <a:pt x="40" y="391"/>
                    </a:lnTo>
                    <a:lnTo>
                      <a:pt x="0" y="355"/>
                    </a:lnTo>
                    <a:lnTo>
                      <a:pt x="40" y="312"/>
                    </a:lnTo>
                    <a:lnTo>
                      <a:pt x="34" y="280"/>
                    </a:lnTo>
                    <a:lnTo>
                      <a:pt x="18" y="251"/>
                    </a:lnTo>
                    <a:lnTo>
                      <a:pt x="31" y="228"/>
                    </a:lnTo>
                    <a:lnTo>
                      <a:pt x="70" y="215"/>
                    </a:lnTo>
                    <a:lnTo>
                      <a:pt x="70" y="192"/>
                    </a:lnTo>
                    <a:lnTo>
                      <a:pt x="88" y="169"/>
                    </a:lnTo>
                    <a:lnTo>
                      <a:pt x="57" y="152"/>
                    </a:lnTo>
                    <a:lnTo>
                      <a:pt x="57" y="127"/>
                    </a:lnTo>
                    <a:lnTo>
                      <a:pt x="65" y="95"/>
                    </a:lnTo>
                    <a:lnTo>
                      <a:pt x="48" y="59"/>
                    </a:lnTo>
                  </a:path>
                </a:pathLst>
              </a:custGeom>
              <a:noFill/>
              <a:ln w="111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6275" name=""/>
            <p:cNvGrpSpPr/>
            <p:nvPr/>
          </p:nvGrpSpPr>
          <p:grpSpPr>
            <a:xfrm>
              <a:off x="5680440" y="1194840"/>
              <a:ext cx="374040" cy="636840"/>
              <a:chOff x="5680440" y="1194840"/>
              <a:chExt cx="374040" cy="636840"/>
            </a:xfrm>
          </p:grpSpPr>
          <p:sp>
            <p:nvSpPr>
              <p:cNvPr id="6276" name=""/>
              <p:cNvSpPr/>
              <p:nvPr/>
            </p:nvSpPr>
            <p:spPr>
              <a:xfrm>
                <a:off x="5680440" y="1194840"/>
                <a:ext cx="374040" cy="636840"/>
              </a:xfrm>
              <a:custGeom>
                <a:avLst/>
                <a:gdLst/>
                <a:ahLst/>
                <a:rect l="l" t="t" r="r" b="b"/>
                <a:pathLst>
                  <a:path w="580" h="886">
                    <a:moveTo>
                      <a:pt x="0" y="494"/>
                    </a:moveTo>
                    <a:lnTo>
                      <a:pt x="43" y="442"/>
                    </a:lnTo>
                    <a:lnTo>
                      <a:pt x="43" y="359"/>
                    </a:lnTo>
                    <a:lnTo>
                      <a:pt x="64" y="310"/>
                    </a:lnTo>
                    <a:lnTo>
                      <a:pt x="61" y="271"/>
                    </a:lnTo>
                    <a:lnTo>
                      <a:pt x="39" y="192"/>
                    </a:lnTo>
                    <a:lnTo>
                      <a:pt x="88" y="64"/>
                    </a:lnTo>
                    <a:lnTo>
                      <a:pt x="100" y="52"/>
                    </a:lnTo>
                    <a:lnTo>
                      <a:pt x="100" y="23"/>
                    </a:lnTo>
                    <a:lnTo>
                      <a:pt x="134" y="12"/>
                    </a:lnTo>
                    <a:lnTo>
                      <a:pt x="161" y="48"/>
                    </a:lnTo>
                    <a:lnTo>
                      <a:pt x="204" y="48"/>
                    </a:lnTo>
                    <a:lnTo>
                      <a:pt x="208" y="39"/>
                    </a:lnTo>
                    <a:lnTo>
                      <a:pt x="239" y="32"/>
                    </a:lnTo>
                    <a:lnTo>
                      <a:pt x="257" y="0"/>
                    </a:lnTo>
                    <a:lnTo>
                      <a:pt x="275" y="23"/>
                    </a:lnTo>
                    <a:lnTo>
                      <a:pt x="275" y="39"/>
                    </a:lnTo>
                    <a:lnTo>
                      <a:pt x="354" y="75"/>
                    </a:lnTo>
                    <a:lnTo>
                      <a:pt x="397" y="264"/>
                    </a:lnTo>
                    <a:lnTo>
                      <a:pt x="431" y="300"/>
                    </a:lnTo>
                    <a:lnTo>
                      <a:pt x="492" y="300"/>
                    </a:lnTo>
                    <a:lnTo>
                      <a:pt x="501" y="314"/>
                    </a:lnTo>
                    <a:lnTo>
                      <a:pt x="497" y="355"/>
                    </a:lnTo>
                    <a:lnTo>
                      <a:pt x="513" y="375"/>
                    </a:lnTo>
                    <a:lnTo>
                      <a:pt x="571" y="386"/>
                    </a:lnTo>
                    <a:lnTo>
                      <a:pt x="580" y="422"/>
                    </a:lnTo>
                    <a:lnTo>
                      <a:pt x="558" y="478"/>
                    </a:lnTo>
                    <a:lnTo>
                      <a:pt x="492" y="535"/>
                    </a:lnTo>
                    <a:lnTo>
                      <a:pt x="436" y="539"/>
                    </a:lnTo>
                    <a:lnTo>
                      <a:pt x="418" y="550"/>
                    </a:lnTo>
                    <a:lnTo>
                      <a:pt x="406" y="582"/>
                    </a:lnTo>
                    <a:lnTo>
                      <a:pt x="391" y="585"/>
                    </a:lnTo>
                    <a:lnTo>
                      <a:pt x="348" y="562"/>
                    </a:lnTo>
                    <a:lnTo>
                      <a:pt x="345" y="591"/>
                    </a:lnTo>
                    <a:lnTo>
                      <a:pt x="357" y="627"/>
                    </a:lnTo>
                    <a:lnTo>
                      <a:pt x="357" y="663"/>
                    </a:lnTo>
                    <a:lnTo>
                      <a:pt x="330" y="670"/>
                    </a:lnTo>
                    <a:lnTo>
                      <a:pt x="248" y="666"/>
                    </a:lnTo>
                    <a:lnTo>
                      <a:pt x="253" y="702"/>
                    </a:lnTo>
                    <a:lnTo>
                      <a:pt x="239" y="729"/>
                    </a:lnTo>
                    <a:lnTo>
                      <a:pt x="213" y="729"/>
                    </a:lnTo>
                    <a:lnTo>
                      <a:pt x="204" y="785"/>
                    </a:lnTo>
                    <a:lnTo>
                      <a:pt x="195" y="814"/>
                    </a:lnTo>
                    <a:lnTo>
                      <a:pt x="179" y="826"/>
                    </a:lnTo>
                    <a:lnTo>
                      <a:pt x="183" y="886"/>
                    </a:lnTo>
                    <a:lnTo>
                      <a:pt x="143" y="886"/>
                    </a:lnTo>
                    <a:lnTo>
                      <a:pt x="131" y="857"/>
                    </a:lnTo>
                    <a:lnTo>
                      <a:pt x="95" y="833"/>
                    </a:lnTo>
                    <a:lnTo>
                      <a:pt x="109" y="771"/>
                    </a:lnTo>
                    <a:lnTo>
                      <a:pt x="79" y="735"/>
                    </a:lnTo>
                    <a:lnTo>
                      <a:pt x="70" y="670"/>
                    </a:lnTo>
                    <a:lnTo>
                      <a:pt x="48" y="634"/>
                    </a:lnTo>
                    <a:lnTo>
                      <a:pt x="0" y="494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77" name=""/>
              <p:cNvSpPr/>
              <p:nvPr/>
            </p:nvSpPr>
            <p:spPr>
              <a:xfrm>
                <a:off x="5680440" y="1194840"/>
                <a:ext cx="374040" cy="636840"/>
              </a:xfrm>
              <a:custGeom>
                <a:avLst/>
                <a:gdLst/>
                <a:ahLst/>
                <a:rect l="l" t="t" r="r" b="b"/>
                <a:pathLst>
                  <a:path w="580" h="886">
                    <a:moveTo>
                      <a:pt x="0" y="494"/>
                    </a:moveTo>
                    <a:lnTo>
                      <a:pt x="43" y="442"/>
                    </a:lnTo>
                    <a:lnTo>
                      <a:pt x="43" y="359"/>
                    </a:lnTo>
                    <a:lnTo>
                      <a:pt x="64" y="310"/>
                    </a:lnTo>
                    <a:lnTo>
                      <a:pt x="61" y="271"/>
                    </a:lnTo>
                    <a:lnTo>
                      <a:pt x="39" y="192"/>
                    </a:lnTo>
                    <a:lnTo>
                      <a:pt x="88" y="64"/>
                    </a:lnTo>
                    <a:lnTo>
                      <a:pt x="100" y="52"/>
                    </a:lnTo>
                    <a:lnTo>
                      <a:pt x="100" y="23"/>
                    </a:lnTo>
                    <a:lnTo>
                      <a:pt x="134" y="12"/>
                    </a:lnTo>
                    <a:lnTo>
                      <a:pt x="161" y="48"/>
                    </a:lnTo>
                    <a:lnTo>
                      <a:pt x="204" y="48"/>
                    </a:lnTo>
                    <a:lnTo>
                      <a:pt x="208" y="39"/>
                    </a:lnTo>
                    <a:lnTo>
                      <a:pt x="239" y="32"/>
                    </a:lnTo>
                    <a:lnTo>
                      <a:pt x="257" y="0"/>
                    </a:lnTo>
                    <a:lnTo>
                      <a:pt x="275" y="23"/>
                    </a:lnTo>
                    <a:lnTo>
                      <a:pt x="275" y="39"/>
                    </a:lnTo>
                    <a:lnTo>
                      <a:pt x="354" y="75"/>
                    </a:lnTo>
                    <a:lnTo>
                      <a:pt x="397" y="264"/>
                    </a:lnTo>
                    <a:lnTo>
                      <a:pt x="431" y="300"/>
                    </a:lnTo>
                    <a:lnTo>
                      <a:pt x="492" y="300"/>
                    </a:lnTo>
                    <a:lnTo>
                      <a:pt x="501" y="314"/>
                    </a:lnTo>
                    <a:lnTo>
                      <a:pt x="497" y="355"/>
                    </a:lnTo>
                    <a:lnTo>
                      <a:pt x="513" y="375"/>
                    </a:lnTo>
                    <a:lnTo>
                      <a:pt x="571" y="386"/>
                    </a:lnTo>
                    <a:lnTo>
                      <a:pt x="580" y="422"/>
                    </a:lnTo>
                    <a:lnTo>
                      <a:pt x="558" y="478"/>
                    </a:lnTo>
                    <a:lnTo>
                      <a:pt x="492" y="535"/>
                    </a:lnTo>
                    <a:lnTo>
                      <a:pt x="436" y="539"/>
                    </a:lnTo>
                    <a:lnTo>
                      <a:pt x="418" y="550"/>
                    </a:lnTo>
                    <a:lnTo>
                      <a:pt x="406" y="582"/>
                    </a:lnTo>
                    <a:lnTo>
                      <a:pt x="391" y="585"/>
                    </a:lnTo>
                    <a:lnTo>
                      <a:pt x="348" y="562"/>
                    </a:lnTo>
                    <a:lnTo>
                      <a:pt x="345" y="591"/>
                    </a:lnTo>
                    <a:lnTo>
                      <a:pt x="357" y="627"/>
                    </a:lnTo>
                    <a:lnTo>
                      <a:pt x="357" y="663"/>
                    </a:lnTo>
                    <a:lnTo>
                      <a:pt x="330" y="670"/>
                    </a:lnTo>
                    <a:lnTo>
                      <a:pt x="248" y="666"/>
                    </a:lnTo>
                    <a:lnTo>
                      <a:pt x="253" y="702"/>
                    </a:lnTo>
                    <a:lnTo>
                      <a:pt x="239" y="729"/>
                    </a:lnTo>
                    <a:lnTo>
                      <a:pt x="213" y="729"/>
                    </a:lnTo>
                    <a:lnTo>
                      <a:pt x="204" y="785"/>
                    </a:lnTo>
                    <a:lnTo>
                      <a:pt x="195" y="814"/>
                    </a:lnTo>
                    <a:lnTo>
                      <a:pt x="179" y="826"/>
                    </a:lnTo>
                    <a:lnTo>
                      <a:pt x="183" y="886"/>
                    </a:lnTo>
                    <a:lnTo>
                      <a:pt x="143" y="886"/>
                    </a:lnTo>
                    <a:lnTo>
                      <a:pt x="131" y="857"/>
                    </a:lnTo>
                    <a:lnTo>
                      <a:pt x="95" y="833"/>
                    </a:lnTo>
                    <a:lnTo>
                      <a:pt x="109" y="771"/>
                    </a:lnTo>
                    <a:lnTo>
                      <a:pt x="79" y="735"/>
                    </a:lnTo>
                    <a:lnTo>
                      <a:pt x="70" y="670"/>
                    </a:lnTo>
                    <a:lnTo>
                      <a:pt x="48" y="634"/>
                    </a:lnTo>
                    <a:lnTo>
                      <a:pt x="0" y="494"/>
                    </a:lnTo>
                  </a:path>
                </a:pathLst>
              </a:custGeom>
              <a:noFill/>
              <a:ln w="111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6278" name=""/>
            <p:cNvGrpSpPr/>
            <p:nvPr/>
          </p:nvGrpSpPr>
          <p:grpSpPr>
            <a:xfrm>
              <a:off x="4690440" y="2495160"/>
              <a:ext cx="811800" cy="475560"/>
              <a:chOff x="4690440" y="2495160"/>
              <a:chExt cx="811800" cy="475560"/>
            </a:xfrm>
          </p:grpSpPr>
          <p:sp>
            <p:nvSpPr>
              <p:cNvPr id="6279" name=""/>
              <p:cNvSpPr/>
              <p:nvPr/>
            </p:nvSpPr>
            <p:spPr>
              <a:xfrm>
                <a:off x="4690440" y="2495160"/>
                <a:ext cx="811800" cy="475560"/>
              </a:xfrm>
              <a:custGeom>
                <a:avLst/>
                <a:gdLst/>
                <a:ahLst/>
                <a:rect l="l" t="t" r="r" b="b"/>
                <a:pathLst>
                  <a:path w="1258" h="659">
                    <a:moveTo>
                      <a:pt x="0" y="659"/>
                    </a:moveTo>
                    <a:lnTo>
                      <a:pt x="9" y="639"/>
                    </a:lnTo>
                    <a:lnTo>
                      <a:pt x="31" y="643"/>
                    </a:lnTo>
                    <a:lnTo>
                      <a:pt x="34" y="611"/>
                    </a:lnTo>
                    <a:lnTo>
                      <a:pt x="74" y="623"/>
                    </a:lnTo>
                    <a:lnTo>
                      <a:pt x="74" y="600"/>
                    </a:lnTo>
                    <a:lnTo>
                      <a:pt x="113" y="578"/>
                    </a:lnTo>
                    <a:lnTo>
                      <a:pt x="113" y="539"/>
                    </a:lnTo>
                    <a:lnTo>
                      <a:pt x="144" y="519"/>
                    </a:lnTo>
                    <a:lnTo>
                      <a:pt x="162" y="523"/>
                    </a:lnTo>
                    <a:lnTo>
                      <a:pt x="180" y="512"/>
                    </a:lnTo>
                    <a:lnTo>
                      <a:pt x="201" y="506"/>
                    </a:lnTo>
                    <a:lnTo>
                      <a:pt x="205" y="463"/>
                    </a:lnTo>
                    <a:lnTo>
                      <a:pt x="248" y="483"/>
                    </a:lnTo>
                    <a:lnTo>
                      <a:pt x="257" y="512"/>
                    </a:lnTo>
                    <a:lnTo>
                      <a:pt x="311" y="499"/>
                    </a:lnTo>
                    <a:lnTo>
                      <a:pt x="311" y="483"/>
                    </a:lnTo>
                    <a:lnTo>
                      <a:pt x="342" y="483"/>
                    </a:lnTo>
                    <a:lnTo>
                      <a:pt x="385" y="487"/>
                    </a:lnTo>
                    <a:lnTo>
                      <a:pt x="385" y="470"/>
                    </a:lnTo>
                    <a:lnTo>
                      <a:pt x="415" y="467"/>
                    </a:lnTo>
                    <a:lnTo>
                      <a:pt x="428" y="434"/>
                    </a:lnTo>
                    <a:lnTo>
                      <a:pt x="476" y="440"/>
                    </a:lnTo>
                    <a:lnTo>
                      <a:pt x="480" y="399"/>
                    </a:lnTo>
                    <a:lnTo>
                      <a:pt x="498" y="382"/>
                    </a:lnTo>
                    <a:lnTo>
                      <a:pt x="511" y="343"/>
                    </a:lnTo>
                    <a:lnTo>
                      <a:pt x="532" y="319"/>
                    </a:lnTo>
                    <a:lnTo>
                      <a:pt x="525" y="280"/>
                    </a:lnTo>
                    <a:lnTo>
                      <a:pt x="550" y="251"/>
                    </a:lnTo>
                    <a:lnTo>
                      <a:pt x="563" y="208"/>
                    </a:lnTo>
                    <a:lnTo>
                      <a:pt x="602" y="208"/>
                    </a:lnTo>
                    <a:lnTo>
                      <a:pt x="617" y="224"/>
                    </a:lnTo>
                    <a:lnTo>
                      <a:pt x="654" y="156"/>
                    </a:lnTo>
                    <a:lnTo>
                      <a:pt x="703" y="151"/>
                    </a:lnTo>
                    <a:lnTo>
                      <a:pt x="712" y="124"/>
                    </a:lnTo>
                    <a:lnTo>
                      <a:pt x="699" y="100"/>
                    </a:lnTo>
                    <a:lnTo>
                      <a:pt x="742" y="91"/>
                    </a:lnTo>
                    <a:lnTo>
                      <a:pt x="733" y="48"/>
                    </a:lnTo>
                    <a:lnTo>
                      <a:pt x="730" y="7"/>
                    </a:lnTo>
                    <a:lnTo>
                      <a:pt x="785" y="43"/>
                    </a:lnTo>
                    <a:lnTo>
                      <a:pt x="839" y="35"/>
                    </a:lnTo>
                    <a:lnTo>
                      <a:pt x="847" y="3"/>
                    </a:lnTo>
                    <a:lnTo>
                      <a:pt x="877" y="0"/>
                    </a:lnTo>
                    <a:lnTo>
                      <a:pt x="886" y="35"/>
                    </a:lnTo>
                    <a:lnTo>
                      <a:pt x="974" y="43"/>
                    </a:lnTo>
                    <a:lnTo>
                      <a:pt x="978" y="75"/>
                    </a:lnTo>
                    <a:lnTo>
                      <a:pt x="944" y="95"/>
                    </a:lnTo>
                    <a:lnTo>
                      <a:pt x="956" y="179"/>
                    </a:lnTo>
                    <a:lnTo>
                      <a:pt x="1023" y="179"/>
                    </a:lnTo>
                    <a:lnTo>
                      <a:pt x="1048" y="203"/>
                    </a:lnTo>
                    <a:lnTo>
                      <a:pt x="1084" y="224"/>
                    </a:lnTo>
                    <a:lnTo>
                      <a:pt x="1121" y="215"/>
                    </a:lnTo>
                    <a:lnTo>
                      <a:pt x="1139" y="244"/>
                    </a:lnTo>
                    <a:lnTo>
                      <a:pt x="1121" y="264"/>
                    </a:lnTo>
                    <a:lnTo>
                      <a:pt x="1127" y="310"/>
                    </a:lnTo>
                    <a:lnTo>
                      <a:pt x="1121" y="343"/>
                    </a:lnTo>
                    <a:lnTo>
                      <a:pt x="1139" y="379"/>
                    </a:lnTo>
                    <a:lnTo>
                      <a:pt x="1139" y="408"/>
                    </a:lnTo>
                    <a:lnTo>
                      <a:pt x="1213" y="408"/>
                    </a:lnTo>
                    <a:lnTo>
                      <a:pt x="1258" y="470"/>
                    </a:lnTo>
                    <a:lnTo>
                      <a:pt x="1084" y="506"/>
                    </a:lnTo>
                    <a:lnTo>
                      <a:pt x="830" y="551"/>
                    </a:lnTo>
                    <a:lnTo>
                      <a:pt x="507" y="591"/>
                    </a:lnTo>
                    <a:lnTo>
                      <a:pt x="0" y="659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80" name=""/>
              <p:cNvSpPr/>
              <p:nvPr/>
            </p:nvSpPr>
            <p:spPr>
              <a:xfrm>
                <a:off x="4690440" y="2495160"/>
                <a:ext cx="811800" cy="475560"/>
              </a:xfrm>
              <a:custGeom>
                <a:avLst/>
                <a:gdLst/>
                <a:ahLst/>
                <a:rect l="l" t="t" r="r" b="b"/>
                <a:pathLst>
                  <a:path w="1258" h="659">
                    <a:moveTo>
                      <a:pt x="0" y="659"/>
                    </a:moveTo>
                    <a:lnTo>
                      <a:pt x="9" y="639"/>
                    </a:lnTo>
                    <a:lnTo>
                      <a:pt x="31" y="643"/>
                    </a:lnTo>
                    <a:lnTo>
                      <a:pt x="34" y="611"/>
                    </a:lnTo>
                    <a:lnTo>
                      <a:pt x="74" y="623"/>
                    </a:lnTo>
                    <a:lnTo>
                      <a:pt x="74" y="600"/>
                    </a:lnTo>
                    <a:lnTo>
                      <a:pt x="113" y="578"/>
                    </a:lnTo>
                    <a:lnTo>
                      <a:pt x="113" y="539"/>
                    </a:lnTo>
                    <a:lnTo>
                      <a:pt x="144" y="519"/>
                    </a:lnTo>
                    <a:lnTo>
                      <a:pt x="162" y="523"/>
                    </a:lnTo>
                    <a:lnTo>
                      <a:pt x="180" y="512"/>
                    </a:lnTo>
                    <a:lnTo>
                      <a:pt x="201" y="506"/>
                    </a:lnTo>
                    <a:lnTo>
                      <a:pt x="205" y="463"/>
                    </a:lnTo>
                    <a:lnTo>
                      <a:pt x="248" y="483"/>
                    </a:lnTo>
                    <a:lnTo>
                      <a:pt x="257" y="512"/>
                    </a:lnTo>
                    <a:lnTo>
                      <a:pt x="311" y="499"/>
                    </a:lnTo>
                    <a:lnTo>
                      <a:pt x="311" y="483"/>
                    </a:lnTo>
                    <a:lnTo>
                      <a:pt x="342" y="483"/>
                    </a:lnTo>
                    <a:lnTo>
                      <a:pt x="385" y="487"/>
                    </a:lnTo>
                    <a:lnTo>
                      <a:pt x="385" y="470"/>
                    </a:lnTo>
                    <a:lnTo>
                      <a:pt x="415" y="467"/>
                    </a:lnTo>
                    <a:lnTo>
                      <a:pt x="428" y="434"/>
                    </a:lnTo>
                    <a:lnTo>
                      <a:pt x="476" y="440"/>
                    </a:lnTo>
                    <a:lnTo>
                      <a:pt x="480" y="399"/>
                    </a:lnTo>
                    <a:lnTo>
                      <a:pt x="498" y="382"/>
                    </a:lnTo>
                    <a:lnTo>
                      <a:pt x="511" y="343"/>
                    </a:lnTo>
                    <a:lnTo>
                      <a:pt x="532" y="319"/>
                    </a:lnTo>
                    <a:lnTo>
                      <a:pt x="525" y="280"/>
                    </a:lnTo>
                    <a:lnTo>
                      <a:pt x="550" y="251"/>
                    </a:lnTo>
                    <a:lnTo>
                      <a:pt x="563" y="208"/>
                    </a:lnTo>
                    <a:lnTo>
                      <a:pt x="602" y="208"/>
                    </a:lnTo>
                    <a:lnTo>
                      <a:pt x="617" y="224"/>
                    </a:lnTo>
                    <a:lnTo>
                      <a:pt x="654" y="156"/>
                    </a:lnTo>
                    <a:lnTo>
                      <a:pt x="703" y="151"/>
                    </a:lnTo>
                    <a:lnTo>
                      <a:pt x="712" y="124"/>
                    </a:lnTo>
                    <a:lnTo>
                      <a:pt x="699" y="100"/>
                    </a:lnTo>
                    <a:lnTo>
                      <a:pt x="742" y="91"/>
                    </a:lnTo>
                    <a:lnTo>
                      <a:pt x="733" y="48"/>
                    </a:lnTo>
                    <a:lnTo>
                      <a:pt x="730" y="7"/>
                    </a:lnTo>
                    <a:lnTo>
                      <a:pt x="785" y="43"/>
                    </a:lnTo>
                    <a:lnTo>
                      <a:pt x="839" y="35"/>
                    </a:lnTo>
                    <a:lnTo>
                      <a:pt x="847" y="3"/>
                    </a:lnTo>
                    <a:lnTo>
                      <a:pt x="877" y="0"/>
                    </a:lnTo>
                    <a:lnTo>
                      <a:pt x="886" y="35"/>
                    </a:lnTo>
                    <a:lnTo>
                      <a:pt x="974" y="43"/>
                    </a:lnTo>
                    <a:lnTo>
                      <a:pt x="978" y="75"/>
                    </a:lnTo>
                    <a:lnTo>
                      <a:pt x="944" y="95"/>
                    </a:lnTo>
                    <a:lnTo>
                      <a:pt x="956" y="179"/>
                    </a:lnTo>
                    <a:lnTo>
                      <a:pt x="1023" y="179"/>
                    </a:lnTo>
                    <a:lnTo>
                      <a:pt x="1048" y="203"/>
                    </a:lnTo>
                    <a:lnTo>
                      <a:pt x="1084" y="224"/>
                    </a:lnTo>
                    <a:lnTo>
                      <a:pt x="1121" y="215"/>
                    </a:lnTo>
                    <a:lnTo>
                      <a:pt x="1139" y="244"/>
                    </a:lnTo>
                    <a:lnTo>
                      <a:pt x="1121" y="264"/>
                    </a:lnTo>
                    <a:lnTo>
                      <a:pt x="1127" y="310"/>
                    </a:lnTo>
                    <a:lnTo>
                      <a:pt x="1121" y="343"/>
                    </a:lnTo>
                    <a:lnTo>
                      <a:pt x="1139" y="379"/>
                    </a:lnTo>
                    <a:lnTo>
                      <a:pt x="1139" y="408"/>
                    </a:lnTo>
                    <a:lnTo>
                      <a:pt x="1213" y="408"/>
                    </a:lnTo>
                    <a:lnTo>
                      <a:pt x="1258" y="470"/>
                    </a:lnTo>
                    <a:lnTo>
                      <a:pt x="1084" y="506"/>
                    </a:lnTo>
                    <a:lnTo>
                      <a:pt x="830" y="551"/>
                    </a:lnTo>
                    <a:lnTo>
                      <a:pt x="507" y="591"/>
                    </a:lnTo>
                    <a:lnTo>
                      <a:pt x="0" y="659"/>
                    </a:lnTo>
                  </a:path>
                </a:pathLst>
              </a:custGeom>
              <a:noFill/>
              <a:ln w="111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6281" name=""/>
            <p:cNvGrpSpPr/>
            <p:nvPr/>
          </p:nvGrpSpPr>
          <p:grpSpPr>
            <a:xfrm>
              <a:off x="4639680" y="2831040"/>
              <a:ext cx="895680" cy="416520"/>
              <a:chOff x="4639680" y="2831040"/>
              <a:chExt cx="895680" cy="416520"/>
            </a:xfrm>
          </p:grpSpPr>
          <p:sp>
            <p:nvSpPr>
              <p:cNvPr id="6282" name=""/>
              <p:cNvSpPr/>
              <p:nvPr/>
            </p:nvSpPr>
            <p:spPr>
              <a:xfrm>
                <a:off x="4639680" y="2831040"/>
                <a:ext cx="895680" cy="416520"/>
              </a:xfrm>
              <a:custGeom>
                <a:avLst/>
                <a:gdLst/>
                <a:ahLst/>
                <a:rect l="l" t="t" r="r" b="b"/>
                <a:pathLst>
                  <a:path w="1393" h="577">
                    <a:moveTo>
                      <a:pt x="394" y="147"/>
                    </a:moveTo>
                    <a:lnTo>
                      <a:pt x="388" y="212"/>
                    </a:lnTo>
                    <a:lnTo>
                      <a:pt x="349" y="212"/>
                    </a:lnTo>
                    <a:lnTo>
                      <a:pt x="358" y="264"/>
                    </a:lnTo>
                    <a:lnTo>
                      <a:pt x="315" y="264"/>
                    </a:lnTo>
                    <a:lnTo>
                      <a:pt x="297" y="280"/>
                    </a:lnTo>
                    <a:lnTo>
                      <a:pt x="262" y="296"/>
                    </a:lnTo>
                    <a:lnTo>
                      <a:pt x="236" y="296"/>
                    </a:lnTo>
                    <a:lnTo>
                      <a:pt x="223" y="339"/>
                    </a:lnTo>
                    <a:lnTo>
                      <a:pt x="162" y="348"/>
                    </a:lnTo>
                    <a:lnTo>
                      <a:pt x="153" y="375"/>
                    </a:lnTo>
                    <a:lnTo>
                      <a:pt x="113" y="397"/>
                    </a:lnTo>
                    <a:lnTo>
                      <a:pt x="83" y="413"/>
                    </a:lnTo>
                    <a:lnTo>
                      <a:pt x="43" y="420"/>
                    </a:lnTo>
                    <a:lnTo>
                      <a:pt x="40" y="433"/>
                    </a:lnTo>
                    <a:lnTo>
                      <a:pt x="52" y="453"/>
                    </a:lnTo>
                    <a:lnTo>
                      <a:pt x="9" y="489"/>
                    </a:lnTo>
                    <a:lnTo>
                      <a:pt x="0" y="516"/>
                    </a:lnTo>
                    <a:lnTo>
                      <a:pt x="92" y="508"/>
                    </a:lnTo>
                    <a:lnTo>
                      <a:pt x="180" y="496"/>
                    </a:lnTo>
                    <a:lnTo>
                      <a:pt x="205" y="496"/>
                    </a:lnTo>
                    <a:lnTo>
                      <a:pt x="245" y="505"/>
                    </a:lnTo>
                    <a:lnTo>
                      <a:pt x="306" y="428"/>
                    </a:lnTo>
                    <a:lnTo>
                      <a:pt x="397" y="433"/>
                    </a:lnTo>
                    <a:lnTo>
                      <a:pt x="424" y="413"/>
                    </a:lnTo>
                    <a:lnTo>
                      <a:pt x="581" y="413"/>
                    </a:lnTo>
                    <a:lnTo>
                      <a:pt x="607" y="444"/>
                    </a:lnTo>
                    <a:lnTo>
                      <a:pt x="798" y="444"/>
                    </a:lnTo>
                    <a:lnTo>
                      <a:pt x="1005" y="577"/>
                    </a:lnTo>
                    <a:lnTo>
                      <a:pt x="1008" y="564"/>
                    </a:lnTo>
                    <a:lnTo>
                      <a:pt x="1021" y="564"/>
                    </a:lnTo>
                    <a:lnTo>
                      <a:pt x="1030" y="577"/>
                    </a:lnTo>
                    <a:lnTo>
                      <a:pt x="1103" y="573"/>
                    </a:lnTo>
                    <a:lnTo>
                      <a:pt x="1118" y="541"/>
                    </a:lnTo>
                    <a:lnTo>
                      <a:pt x="1121" y="472"/>
                    </a:lnTo>
                    <a:lnTo>
                      <a:pt x="1165" y="437"/>
                    </a:lnTo>
                    <a:lnTo>
                      <a:pt x="1191" y="413"/>
                    </a:lnTo>
                    <a:lnTo>
                      <a:pt x="1200" y="392"/>
                    </a:lnTo>
                    <a:lnTo>
                      <a:pt x="1218" y="397"/>
                    </a:lnTo>
                    <a:lnTo>
                      <a:pt x="1253" y="365"/>
                    </a:lnTo>
                    <a:lnTo>
                      <a:pt x="1317" y="352"/>
                    </a:lnTo>
                    <a:lnTo>
                      <a:pt x="1323" y="323"/>
                    </a:lnTo>
                    <a:lnTo>
                      <a:pt x="1366" y="293"/>
                    </a:lnTo>
                    <a:lnTo>
                      <a:pt x="1274" y="296"/>
                    </a:lnTo>
                    <a:lnTo>
                      <a:pt x="1280" y="277"/>
                    </a:lnTo>
                    <a:lnTo>
                      <a:pt x="1265" y="235"/>
                    </a:lnTo>
                    <a:lnTo>
                      <a:pt x="1301" y="232"/>
                    </a:lnTo>
                    <a:lnTo>
                      <a:pt x="1341" y="212"/>
                    </a:lnTo>
                    <a:lnTo>
                      <a:pt x="1366" y="212"/>
                    </a:lnTo>
                    <a:lnTo>
                      <a:pt x="1375" y="176"/>
                    </a:lnTo>
                    <a:lnTo>
                      <a:pt x="1393" y="160"/>
                    </a:lnTo>
                    <a:lnTo>
                      <a:pt x="1384" y="100"/>
                    </a:lnTo>
                    <a:lnTo>
                      <a:pt x="1362" y="117"/>
                    </a:lnTo>
                    <a:lnTo>
                      <a:pt x="1249" y="127"/>
                    </a:lnTo>
                    <a:lnTo>
                      <a:pt x="1231" y="117"/>
                    </a:lnTo>
                    <a:lnTo>
                      <a:pt x="1296" y="65"/>
                    </a:lnTo>
                    <a:lnTo>
                      <a:pt x="1323" y="68"/>
                    </a:lnTo>
                    <a:lnTo>
                      <a:pt x="1357" y="75"/>
                    </a:lnTo>
                    <a:lnTo>
                      <a:pt x="1384" y="65"/>
                    </a:lnTo>
                    <a:lnTo>
                      <a:pt x="1335" y="0"/>
                    </a:lnTo>
                    <a:lnTo>
                      <a:pt x="1161" y="39"/>
                    </a:lnTo>
                    <a:lnTo>
                      <a:pt x="721" y="108"/>
                    </a:lnTo>
                    <a:lnTo>
                      <a:pt x="394" y="147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83" name=""/>
              <p:cNvSpPr/>
              <p:nvPr/>
            </p:nvSpPr>
            <p:spPr>
              <a:xfrm>
                <a:off x="4639680" y="2831040"/>
                <a:ext cx="895680" cy="416520"/>
              </a:xfrm>
              <a:custGeom>
                <a:avLst/>
                <a:gdLst/>
                <a:ahLst/>
                <a:rect l="l" t="t" r="r" b="b"/>
                <a:pathLst>
                  <a:path w="1393" h="577">
                    <a:moveTo>
                      <a:pt x="394" y="147"/>
                    </a:moveTo>
                    <a:lnTo>
                      <a:pt x="388" y="212"/>
                    </a:lnTo>
                    <a:lnTo>
                      <a:pt x="349" y="212"/>
                    </a:lnTo>
                    <a:lnTo>
                      <a:pt x="358" y="264"/>
                    </a:lnTo>
                    <a:lnTo>
                      <a:pt x="315" y="264"/>
                    </a:lnTo>
                    <a:lnTo>
                      <a:pt x="297" y="280"/>
                    </a:lnTo>
                    <a:lnTo>
                      <a:pt x="262" y="296"/>
                    </a:lnTo>
                    <a:lnTo>
                      <a:pt x="236" y="296"/>
                    </a:lnTo>
                    <a:lnTo>
                      <a:pt x="223" y="339"/>
                    </a:lnTo>
                    <a:lnTo>
                      <a:pt x="162" y="348"/>
                    </a:lnTo>
                    <a:lnTo>
                      <a:pt x="153" y="375"/>
                    </a:lnTo>
                    <a:lnTo>
                      <a:pt x="113" y="397"/>
                    </a:lnTo>
                    <a:lnTo>
                      <a:pt x="83" y="413"/>
                    </a:lnTo>
                    <a:lnTo>
                      <a:pt x="43" y="420"/>
                    </a:lnTo>
                    <a:lnTo>
                      <a:pt x="40" y="433"/>
                    </a:lnTo>
                    <a:lnTo>
                      <a:pt x="52" y="453"/>
                    </a:lnTo>
                    <a:lnTo>
                      <a:pt x="9" y="489"/>
                    </a:lnTo>
                    <a:lnTo>
                      <a:pt x="0" y="516"/>
                    </a:lnTo>
                    <a:lnTo>
                      <a:pt x="92" y="508"/>
                    </a:lnTo>
                    <a:lnTo>
                      <a:pt x="180" y="496"/>
                    </a:lnTo>
                    <a:lnTo>
                      <a:pt x="205" y="496"/>
                    </a:lnTo>
                    <a:lnTo>
                      <a:pt x="245" y="505"/>
                    </a:lnTo>
                    <a:lnTo>
                      <a:pt x="306" y="428"/>
                    </a:lnTo>
                    <a:lnTo>
                      <a:pt x="397" y="433"/>
                    </a:lnTo>
                    <a:lnTo>
                      <a:pt x="424" y="413"/>
                    </a:lnTo>
                    <a:lnTo>
                      <a:pt x="581" y="413"/>
                    </a:lnTo>
                    <a:lnTo>
                      <a:pt x="607" y="444"/>
                    </a:lnTo>
                    <a:lnTo>
                      <a:pt x="798" y="444"/>
                    </a:lnTo>
                    <a:lnTo>
                      <a:pt x="1005" y="577"/>
                    </a:lnTo>
                    <a:lnTo>
                      <a:pt x="1008" y="564"/>
                    </a:lnTo>
                    <a:lnTo>
                      <a:pt x="1021" y="564"/>
                    </a:lnTo>
                    <a:lnTo>
                      <a:pt x="1030" y="577"/>
                    </a:lnTo>
                    <a:lnTo>
                      <a:pt x="1103" y="573"/>
                    </a:lnTo>
                    <a:lnTo>
                      <a:pt x="1118" y="541"/>
                    </a:lnTo>
                    <a:lnTo>
                      <a:pt x="1121" y="472"/>
                    </a:lnTo>
                    <a:lnTo>
                      <a:pt x="1165" y="437"/>
                    </a:lnTo>
                    <a:lnTo>
                      <a:pt x="1191" y="413"/>
                    </a:lnTo>
                    <a:lnTo>
                      <a:pt x="1200" y="392"/>
                    </a:lnTo>
                    <a:lnTo>
                      <a:pt x="1218" y="397"/>
                    </a:lnTo>
                    <a:lnTo>
                      <a:pt x="1253" y="365"/>
                    </a:lnTo>
                    <a:lnTo>
                      <a:pt x="1317" y="352"/>
                    </a:lnTo>
                    <a:lnTo>
                      <a:pt x="1323" y="323"/>
                    </a:lnTo>
                    <a:lnTo>
                      <a:pt x="1366" y="293"/>
                    </a:lnTo>
                    <a:lnTo>
                      <a:pt x="1274" y="296"/>
                    </a:lnTo>
                    <a:lnTo>
                      <a:pt x="1280" y="277"/>
                    </a:lnTo>
                    <a:lnTo>
                      <a:pt x="1265" y="235"/>
                    </a:lnTo>
                    <a:lnTo>
                      <a:pt x="1301" y="232"/>
                    </a:lnTo>
                    <a:lnTo>
                      <a:pt x="1341" y="212"/>
                    </a:lnTo>
                    <a:lnTo>
                      <a:pt x="1366" y="212"/>
                    </a:lnTo>
                    <a:lnTo>
                      <a:pt x="1375" y="176"/>
                    </a:lnTo>
                    <a:lnTo>
                      <a:pt x="1393" y="160"/>
                    </a:lnTo>
                    <a:lnTo>
                      <a:pt x="1384" y="100"/>
                    </a:lnTo>
                    <a:lnTo>
                      <a:pt x="1362" y="117"/>
                    </a:lnTo>
                    <a:lnTo>
                      <a:pt x="1249" y="127"/>
                    </a:lnTo>
                    <a:lnTo>
                      <a:pt x="1231" y="117"/>
                    </a:lnTo>
                    <a:lnTo>
                      <a:pt x="1296" y="65"/>
                    </a:lnTo>
                    <a:lnTo>
                      <a:pt x="1323" y="68"/>
                    </a:lnTo>
                    <a:lnTo>
                      <a:pt x="1357" y="75"/>
                    </a:lnTo>
                    <a:lnTo>
                      <a:pt x="1384" y="65"/>
                    </a:lnTo>
                    <a:lnTo>
                      <a:pt x="1335" y="0"/>
                    </a:lnTo>
                    <a:lnTo>
                      <a:pt x="1161" y="39"/>
                    </a:lnTo>
                    <a:lnTo>
                      <a:pt x="721" y="108"/>
                    </a:lnTo>
                    <a:lnTo>
                      <a:pt x="394" y="147"/>
                    </a:lnTo>
                  </a:path>
                </a:pathLst>
              </a:custGeom>
              <a:noFill/>
              <a:ln w="111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6284" name=""/>
            <p:cNvGrpSpPr/>
            <p:nvPr/>
          </p:nvGrpSpPr>
          <p:grpSpPr>
            <a:xfrm>
              <a:off x="4004280" y="2937960"/>
              <a:ext cx="886680" cy="330840"/>
              <a:chOff x="4004280" y="2937960"/>
              <a:chExt cx="886680" cy="330840"/>
            </a:xfrm>
          </p:grpSpPr>
          <p:sp>
            <p:nvSpPr>
              <p:cNvPr id="6285" name=""/>
              <p:cNvSpPr/>
              <p:nvPr/>
            </p:nvSpPr>
            <p:spPr>
              <a:xfrm>
                <a:off x="4004280" y="2937960"/>
                <a:ext cx="886680" cy="330840"/>
              </a:xfrm>
              <a:custGeom>
                <a:avLst/>
                <a:gdLst/>
                <a:ahLst/>
                <a:rect l="l" t="t" r="r" b="b"/>
                <a:pathLst>
                  <a:path w="1376" h="460">
                    <a:moveTo>
                      <a:pt x="1376" y="0"/>
                    </a:moveTo>
                    <a:lnTo>
                      <a:pt x="1371" y="56"/>
                    </a:lnTo>
                    <a:lnTo>
                      <a:pt x="1337" y="59"/>
                    </a:lnTo>
                    <a:lnTo>
                      <a:pt x="1340" y="108"/>
                    </a:lnTo>
                    <a:lnTo>
                      <a:pt x="1310" y="117"/>
                    </a:lnTo>
                    <a:lnTo>
                      <a:pt x="1248" y="148"/>
                    </a:lnTo>
                    <a:lnTo>
                      <a:pt x="1223" y="144"/>
                    </a:lnTo>
                    <a:lnTo>
                      <a:pt x="1209" y="192"/>
                    </a:lnTo>
                    <a:lnTo>
                      <a:pt x="1157" y="196"/>
                    </a:lnTo>
                    <a:lnTo>
                      <a:pt x="1141" y="225"/>
                    </a:lnTo>
                    <a:lnTo>
                      <a:pt x="1071" y="261"/>
                    </a:lnTo>
                    <a:lnTo>
                      <a:pt x="1026" y="272"/>
                    </a:lnTo>
                    <a:lnTo>
                      <a:pt x="1040" y="297"/>
                    </a:lnTo>
                    <a:lnTo>
                      <a:pt x="983" y="340"/>
                    </a:lnTo>
                    <a:lnTo>
                      <a:pt x="979" y="363"/>
                    </a:lnTo>
                    <a:lnTo>
                      <a:pt x="656" y="405"/>
                    </a:lnTo>
                    <a:lnTo>
                      <a:pt x="463" y="432"/>
                    </a:lnTo>
                    <a:lnTo>
                      <a:pt x="275" y="444"/>
                    </a:lnTo>
                    <a:lnTo>
                      <a:pt x="21" y="460"/>
                    </a:lnTo>
                    <a:lnTo>
                      <a:pt x="18" y="432"/>
                    </a:lnTo>
                    <a:lnTo>
                      <a:pt x="30" y="424"/>
                    </a:lnTo>
                    <a:lnTo>
                      <a:pt x="0" y="401"/>
                    </a:lnTo>
                    <a:lnTo>
                      <a:pt x="21" y="360"/>
                    </a:lnTo>
                    <a:lnTo>
                      <a:pt x="48" y="343"/>
                    </a:lnTo>
                    <a:lnTo>
                      <a:pt x="52" y="316"/>
                    </a:lnTo>
                    <a:lnTo>
                      <a:pt x="73" y="291"/>
                    </a:lnTo>
                    <a:lnTo>
                      <a:pt x="73" y="261"/>
                    </a:lnTo>
                    <a:lnTo>
                      <a:pt x="91" y="192"/>
                    </a:lnTo>
                    <a:lnTo>
                      <a:pt x="104" y="180"/>
                    </a:lnTo>
                    <a:lnTo>
                      <a:pt x="134" y="167"/>
                    </a:lnTo>
                    <a:lnTo>
                      <a:pt x="210" y="173"/>
                    </a:lnTo>
                    <a:lnTo>
                      <a:pt x="244" y="173"/>
                    </a:lnTo>
                    <a:lnTo>
                      <a:pt x="354" y="108"/>
                    </a:lnTo>
                    <a:lnTo>
                      <a:pt x="375" y="124"/>
                    </a:lnTo>
                    <a:lnTo>
                      <a:pt x="424" y="128"/>
                    </a:lnTo>
                    <a:lnTo>
                      <a:pt x="449" y="95"/>
                    </a:lnTo>
                    <a:lnTo>
                      <a:pt x="647" y="95"/>
                    </a:lnTo>
                    <a:lnTo>
                      <a:pt x="934" y="68"/>
                    </a:lnTo>
                    <a:lnTo>
                      <a:pt x="1214" y="24"/>
                    </a:lnTo>
                    <a:lnTo>
                      <a:pt x="1376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86" name=""/>
              <p:cNvSpPr/>
              <p:nvPr/>
            </p:nvSpPr>
            <p:spPr>
              <a:xfrm>
                <a:off x="4004280" y="2937960"/>
                <a:ext cx="886680" cy="330840"/>
              </a:xfrm>
              <a:custGeom>
                <a:avLst/>
                <a:gdLst/>
                <a:ahLst/>
                <a:rect l="l" t="t" r="r" b="b"/>
                <a:pathLst>
                  <a:path w="1376" h="460">
                    <a:moveTo>
                      <a:pt x="1376" y="0"/>
                    </a:moveTo>
                    <a:lnTo>
                      <a:pt x="1371" y="56"/>
                    </a:lnTo>
                    <a:lnTo>
                      <a:pt x="1337" y="59"/>
                    </a:lnTo>
                    <a:lnTo>
                      <a:pt x="1340" y="108"/>
                    </a:lnTo>
                    <a:lnTo>
                      <a:pt x="1310" y="117"/>
                    </a:lnTo>
                    <a:lnTo>
                      <a:pt x="1248" y="148"/>
                    </a:lnTo>
                    <a:lnTo>
                      <a:pt x="1223" y="144"/>
                    </a:lnTo>
                    <a:lnTo>
                      <a:pt x="1209" y="192"/>
                    </a:lnTo>
                    <a:lnTo>
                      <a:pt x="1157" y="196"/>
                    </a:lnTo>
                    <a:lnTo>
                      <a:pt x="1141" y="225"/>
                    </a:lnTo>
                    <a:lnTo>
                      <a:pt x="1071" y="261"/>
                    </a:lnTo>
                    <a:lnTo>
                      <a:pt x="1026" y="272"/>
                    </a:lnTo>
                    <a:lnTo>
                      <a:pt x="1040" y="297"/>
                    </a:lnTo>
                    <a:lnTo>
                      <a:pt x="983" y="340"/>
                    </a:lnTo>
                    <a:lnTo>
                      <a:pt x="979" y="363"/>
                    </a:lnTo>
                    <a:lnTo>
                      <a:pt x="656" y="405"/>
                    </a:lnTo>
                    <a:lnTo>
                      <a:pt x="463" y="432"/>
                    </a:lnTo>
                    <a:lnTo>
                      <a:pt x="275" y="444"/>
                    </a:lnTo>
                    <a:lnTo>
                      <a:pt x="21" y="460"/>
                    </a:lnTo>
                    <a:lnTo>
                      <a:pt x="18" y="432"/>
                    </a:lnTo>
                    <a:lnTo>
                      <a:pt x="30" y="424"/>
                    </a:lnTo>
                    <a:lnTo>
                      <a:pt x="0" y="401"/>
                    </a:lnTo>
                    <a:lnTo>
                      <a:pt x="21" y="360"/>
                    </a:lnTo>
                    <a:lnTo>
                      <a:pt x="48" y="343"/>
                    </a:lnTo>
                    <a:lnTo>
                      <a:pt x="52" y="316"/>
                    </a:lnTo>
                    <a:lnTo>
                      <a:pt x="73" y="291"/>
                    </a:lnTo>
                    <a:lnTo>
                      <a:pt x="73" y="261"/>
                    </a:lnTo>
                    <a:lnTo>
                      <a:pt x="91" y="192"/>
                    </a:lnTo>
                    <a:lnTo>
                      <a:pt x="104" y="180"/>
                    </a:lnTo>
                    <a:lnTo>
                      <a:pt x="134" y="167"/>
                    </a:lnTo>
                    <a:lnTo>
                      <a:pt x="210" y="173"/>
                    </a:lnTo>
                    <a:lnTo>
                      <a:pt x="244" y="173"/>
                    </a:lnTo>
                    <a:lnTo>
                      <a:pt x="354" y="108"/>
                    </a:lnTo>
                    <a:lnTo>
                      <a:pt x="375" y="124"/>
                    </a:lnTo>
                    <a:lnTo>
                      <a:pt x="424" y="128"/>
                    </a:lnTo>
                    <a:lnTo>
                      <a:pt x="449" y="95"/>
                    </a:lnTo>
                    <a:lnTo>
                      <a:pt x="647" y="95"/>
                    </a:lnTo>
                    <a:lnTo>
                      <a:pt x="934" y="68"/>
                    </a:lnTo>
                    <a:lnTo>
                      <a:pt x="1214" y="24"/>
                    </a:lnTo>
                    <a:lnTo>
                      <a:pt x="1376" y="0"/>
                    </a:lnTo>
                  </a:path>
                </a:pathLst>
              </a:custGeom>
              <a:noFill/>
              <a:ln w="111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6287" name=""/>
            <p:cNvGrpSpPr/>
            <p:nvPr/>
          </p:nvGrpSpPr>
          <p:grpSpPr>
            <a:xfrm>
              <a:off x="4511520" y="3186000"/>
              <a:ext cx="565560" cy="611280"/>
              <a:chOff x="4511520" y="3186000"/>
              <a:chExt cx="565560" cy="611280"/>
            </a:xfrm>
          </p:grpSpPr>
          <p:sp>
            <p:nvSpPr>
              <p:cNvPr id="6288" name=""/>
              <p:cNvSpPr/>
              <p:nvPr/>
            </p:nvSpPr>
            <p:spPr>
              <a:xfrm>
                <a:off x="4511520" y="3186000"/>
                <a:ext cx="565560" cy="611280"/>
              </a:xfrm>
              <a:custGeom>
                <a:avLst/>
                <a:gdLst/>
                <a:ahLst/>
                <a:rect l="l" t="t" r="r" b="b"/>
                <a:pathLst>
                  <a:path w="877" h="851">
                    <a:moveTo>
                      <a:pt x="0" y="49"/>
                    </a:moveTo>
                    <a:lnTo>
                      <a:pt x="192" y="24"/>
                    </a:lnTo>
                    <a:lnTo>
                      <a:pt x="388" y="0"/>
                    </a:lnTo>
                    <a:lnTo>
                      <a:pt x="375" y="49"/>
                    </a:lnTo>
                    <a:lnTo>
                      <a:pt x="391" y="85"/>
                    </a:lnTo>
                    <a:lnTo>
                      <a:pt x="458" y="92"/>
                    </a:lnTo>
                    <a:lnTo>
                      <a:pt x="492" y="148"/>
                    </a:lnTo>
                    <a:lnTo>
                      <a:pt x="544" y="171"/>
                    </a:lnTo>
                    <a:lnTo>
                      <a:pt x="550" y="196"/>
                    </a:lnTo>
                    <a:lnTo>
                      <a:pt x="575" y="200"/>
                    </a:lnTo>
                    <a:lnTo>
                      <a:pt x="605" y="220"/>
                    </a:lnTo>
                    <a:lnTo>
                      <a:pt x="605" y="252"/>
                    </a:lnTo>
                    <a:lnTo>
                      <a:pt x="663" y="275"/>
                    </a:lnTo>
                    <a:lnTo>
                      <a:pt x="666" y="311"/>
                    </a:lnTo>
                    <a:lnTo>
                      <a:pt x="672" y="328"/>
                    </a:lnTo>
                    <a:lnTo>
                      <a:pt x="715" y="324"/>
                    </a:lnTo>
                    <a:lnTo>
                      <a:pt x="754" y="335"/>
                    </a:lnTo>
                    <a:lnTo>
                      <a:pt x="776" y="380"/>
                    </a:lnTo>
                    <a:lnTo>
                      <a:pt x="789" y="419"/>
                    </a:lnTo>
                    <a:lnTo>
                      <a:pt x="828" y="423"/>
                    </a:lnTo>
                    <a:lnTo>
                      <a:pt x="837" y="471"/>
                    </a:lnTo>
                    <a:lnTo>
                      <a:pt x="877" y="495"/>
                    </a:lnTo>
                    <a:lnTo>
                      <a:pt x="877" y="543"/>
                    </a:lnTo>
                    <a:lnTo>
                      <a:pt x="841" y="547"/>
                    </a:lnTo>
                    <a:lnTo>
                      <a:pt x="846" y="567"/>
                    </a:lnTo>
                    <a:lnTo>
                      <a:pt x="828" y="583"/>
                    </a:lnTo>
                    <a:lnTo>
                      <a:pt x="846" y="606"/>
                    </a:lnTo>
                    <a:lnTo>
                      <a:pt x="855" y="638"/>
                    </a:lnTo>
                    <a:lnTo>
                      <a:pt x="828" y="651"/>
                    </a:lnTo>
                    <a:lnTo>
                      <a:pt x="824" y="703"/>
                    </a:lnTo>
                    <a:lnTo>
                      <a:pt x="810" y="707"/>
                    </a:lnTo>
                    <a:lnTo>
                      <a:pt x="828" y="727"/>
                    </a:lnTo>
                    <a:lnTo>
                      <a:pt x="824" y="779"/>
                    </a:lnTo>
                    <a:lnTo>
                      <a:pt x="789" y="770"/>
                    </a:lnTo>
                    <a:lnTo>
                      <a:pt x="772" y="755"/>
                    </a:lnTo>
                    <a:lnTo>
                      <a:pt x="745" y="759"/>
                    </a:lnTo>
                    <a:lnTo>
                      <a:pt x="733" y="779"/>
                    </a:lnTo>
                    <a:lnTo>
                      <a:pt x="736" y="806"/>
                    </a:lnTo>
                    <a:lnTo>
                      <a:pt x="749" y="815"/>
                    </a:lnTo>
                    <a:lnTo>
                      <a:pt x="749" y="851"/>
                    </a:lnTo>
                    <a:lnTo>
                      <a:pt x="724" y="847"/>
                    </a:lnTo>
                    <a:lnTo>
                      <a:pt x="702" y="822"/>
                    </a:lnTo>
                    <a:lnTo>
                      <a:pt x="506" y="827"/>
                    </a:lnTo>
                    <a:lnTo>
                      <a:pt x="226" y="834"/>
                    </a:lnTo>
                    <a:lnTo>
                      <a:pt x="196" y="782"/>
                    </a:lnTo>
                    <a:lnTo>
                      <a:pt x="196" y="766"/>
                    </a:lnTo>
                    <a:lnTo>
                      <a:pt x="183" y="750"/>
                    </a:lnTo>
                    <a:lnTo>
                      <a:pt x="156" y="755"/>
                    </a:lnTo>
                    <a:lnTo>
                      <a:pt x="165" y="730"/>
                    </a:lnTo>
                    <a:lnTo>
                      <a:pt x="183" y="647"/>
                    </a:lnTo>
                    <a:lnTo>
                      <a:pt x="165" y="638"/>
                    </a:lnTo>
                    <a:lnTo>
                      <a:pt x="170" y="592"/>
                    </a:lnTo>
                    <a:lnTo>
                      <a:pt x="201" y="550"/>
                    </a:lnTo>
                    <a:lnTo>
                      <a:pt x="174" y="543"/>
                    </a:lnTo>
                    <a:lnTo>
                      <a:pt x="156" y="523"/>
                    </a:lnTo>
                    <a:lnTo>
                      <a:pt x="131" y="514"/>
                    </a:lnTo>
                    <a:lnTo>
                      <a:pt x="125" y="491"/>
                    </a:lnTo>
                    <a:lnTo>
                      <a:pt x="152" y="468"/>
                    </a:lnTo>
                    <a:lnTo>
                      <a:pt x="149" y="455"/>
                    </a:lnTo>
                    <a:lnTo>
                      <a:pt x="125" y="439"/>
                    </a:lnTo>
                    <a:lnTo>
                      <a:pt x="79" y="275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89" name=""/>
              <p:cNvSpPr/>
              <p:nvPr/>
            </p:nvSpPr>
            <p:spPr>
              <a:xfrm>
                <a:off x="4511520" y="3186000"/>
                <a:ext cx="565560" cy="611280"/>
              </a:xfrm>
              <a:custGeom>
                <a:avLst/>
                <a:gdLst/>
                <a:ahLst/>
                <a:rect l="l" t="t" r="r" b="b"/>
                <a:pathLst>
                  <a:path w="877" h="851">
                    <a:moveTo>
                      <a:pt x="0" y="49"/>
                    </a:moveTo>
                    <a:lnTo>
                      <a:pt x="192" y="24"/>
                    </a:lnTo>
                    <a:lnTo>
                      <a:pt x="388" y="0"/>
                    </a:lnTo>
                    <a:lnTo>
                      <a:pt x="375" y="49"/>
                    </a:lnTo>
                    <a:lnTo>
                      <a:pt x="391" y="85"/>
                    </a:lnTo>
                    <a:lnTo>
                      <a:pt x="458" y="92"/>
                    </a:lnTo>
                    <a:lnTo>
                      <a:pt x="492" y="148"/>
                    </a:lnTo>
                    <a:lnTo>
                      <a:pt x="544" y="171"/>
                    </a:lnTo>
                    <a:lnTo>
                      <a:pt x="550" y="196"/>
                    </a:lnTo>
                    <a:lnTo>
                      <a:pt x="575" y="200"/>
                    </a:lnTo>
                    <a:lnTo>
                      <a:pt x="605" y="220"/>
                    </a:lnTo>
                    <a:lnTo>
                      <a:pt x="605" y="252"/>
                    </a:lnTo>
                    <a:lnTo>
                      <a:pt x="663" y="275"/>
                    </a:lnTo>
                    <a:lnTo>
                      <a:pt x="666" y="311"/>
                    </a:lnTo>
                    <a:lnTo>
                      <a:pt x="672" y="328"/>
                    </a:lnTo>
                    <a:lnTo>
                      <a:pt x="715" y="324"/>
                    </a:lnTo>
                    <a:lnTo>
                      <a:pt x="754" y="335"/>
                    </a:lnTo>
                    <a:lnTo>
                      <a:pt x="776" y="380"/>
                    </a:lnTo>
                    <a:lnTo>
                      <a:pt x="789" y="419"/>
                    </a:lnTo>
                    <a:lnTo>
                      <a:pt x="828" y="423"/>
                    </a:lnTo>
                    <a:lnTo>
                      <a:pt x="837" y="471"/>
                    </a:lnTo>
                    <a:lnTo>
                      <a:pt x="877" y="495"/>
                    </a:lnTo>
                    <a:lnTo>
                      <a:pt x="877" y="543"/>
                    </a:lnTo>
                    <a:lnTo>
                      <a:pt x="841" y="547"/>
                    </a:lnTo>
                    <a:lnTo>
                      <a:pt x="846" y="567"/>
                    </a:lnTo>
                    <a:lnTo>
                      <a:pt x="828" y="583"/>
                    </a:lnTo>
                    <a:lnTo>
                      <a:pt x="846" y="606"/>
                    </a:lnTo>
                    <a:lnTo>
                      <a:pt x="855" y="638"/>
                    </a:lnTo>
                    <a:lnTo>
                      <a:pt x="828" y="651"/>
                    </a:lnTo>
                    <a:lnTo>
                      <a:pt x="824" y="703"/>
                    </a:lnTo>
                    <a:lnTo>
                      <a:pt x="810" y="707"/>
                    </a:lnTo>
                    <a:lnTo>
                      <a:pt x="828" y="727"/>
                    </a:lnTo>
                    <a:lnTo>
                      <a:pt x="824" y="779"/>
                    </a:lnTo>
                    <a:lnTo>
                      <a:pt x="789" y="770"/>
                    </a:lnTo>
                    <a:lnTo>
                      <a:pt x="772" y="755"/>
                    </a:lnTo>
                    <a:lnTo>
                      <a:pt x="745" y="759"/>
                    </a:lnTo>
                    <a:lnTo>
                      <a:pt x="733" y="779"/>
                    </a:lnTo>
                    <a:lnTo>
                      <a:pt x="736" y="806"/>
                    </a:lnTo>
                    <a:lnTo>
                      <a:pt x="749" y="815"/>
                    </a:lnTo>
                    <a:lnTo>
                      <a:pt x="749" y="851"/>
                    </a:lnTo>
                    <a:lnTo>
                      <a:pt x="724" y="847"/>
                    </a:lnTo>
                    <a:lnTo>
                      <a:pt x="702" y="822"/>
                    </a:lnTo>
                    <a:lnTo>
                      <a:pt x="506" y="827"/>
                    </a:lnTo>
                    <a:lnTo>
                      <a:pt x="226" y="834"/>
                    </a:lnTo>
                    <a:lnTo>
                      <a:pt x="196" y="782"/>
                    </a:lnTo>
                    <a:lnTo>
                      <a:pt x="196" y="766"/>
                    </a:lnTo>
                    <a:lnTo>
                      <a:pt x="183" y="750"/>
                    </a:lnTo>
                    <a:lnTo>
                      <a:pt x="156" y="755"/>
                    </a:lnTo>
                    <a:lnTo>
                      <a:pt x="165" y="730"/>
                    </a:lnTo>
                    <a:lnTo>
                      <a:pt x="183" y="647"/>
                    </a:lnTo>
                    <a:lnTo>
                      <a:pt x="165" y="638"/>
                    </a:lnTo>
                    <a:lnTo>
                      <a:pt x="170" y="592"/>
                    </a:lnTo>
                    <a:lnTo>
                      <a:pt x="201" y="550"/>
                    </a:lnTo>
                    <a:lnTo>
                      <a:pt x="174" y="543"/>
                    </a:lnTo>
                    <a:lnTo>
                      <a:pt x="156" y="523"/>
                    </a:lnTo>
                    <a:lnTo>
                      <a:pt x="131" y="514"/>
                    </a:lnTo>
                    <a:lnTo>
                      <a:pt x="125" y="491"/>
                    </a:lnTo>
                    <a:lnTo>
                      <a:pt x="152" y="468"/>
                    </a:lnTo>
                    <a:lnTo>
                      <a:pt x="149" y="455"/>
                    </a:lnTo>
                    <a:lnTo>
                      <a:pt x="125" y="439"/>
                    </a:lnTo>
                    <a:lnTo>
                      <a:pt x="79" y="275"/>
                    </a:lnTo>
                    <a:lnTo>
                      <a:pt x="0" y="49"/>
                    </a:lnTo>
                  </a:path>
                </a:pathLst>
              </a:custGeom>
              <a:noFill/>
              <a:ln w="111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6290" name=""/>
            <p:cNvGrpSpPr/>
            <p:nvPr/>
          </p:nvGrpSpPr>
          <p:grpSpPr>
            <a:xfrm>
              <a:off x="4233240" y="3219120"/>
              <a:ext cx="406440" cy="698040"/>
              <a:chOff x="4233240" y="3219120"/>
              <a:chExt cx="406440" cy="698040"/>
            </a:xfrm>
          </p:grpSpPr>
          <p:sp>
            <p:nvSpPr>
              <p:cNvPr id="6291" name=""/>
              <p:cNvSpPr/>
              <p:nvPr/>
            </p:nvSpPr>
            <p:spPr>
              <a:xfrm>
                <a:off x="4233240" y="3219120"/>
                <a:ext cx="406440" cy="698040"/>
              </a:xfrm>
              <a:custGeom>
                <a:avLst/>
                <a:gdLst/>
                <a:ahLst/>
                <a:rect l="l" t="t" r="r" b="b"/>
                <a:pathLst>
                  <a:path w="632" h="970">
                    <a:moveTo>
                      <a:pt x="0" y="49"/>
                    </a:moveTo>
                    <a:lnTo>
                      <a:pt x="195" y="32"/>
                    </a:lnTo>
                    <a:lnTo>
                      <a:pt x="436" y="0"/>
                    </a:lnTo>
                    <a:lnTo>
                      <a:pt x="558" y="392"/>
                    </a:lnTo>
                    <a:lnTo>
                      <a:pt x="580" y="408"/>
                    </a:lnTo>
                    <a:lnTo>
                      <a:pt x="553" y="447"/>
                    </a:lnTo>
                    <a:lnTo>
                      <a:pt x="562" y="467"/>
                    </a:lnTo>
                    <a:lnTo>
                      <a:pt x="589" y="480"/>
                    </a:lnTo>
                    <a:lnTo>
                      <a:pt x="632" y="503"/>
                    </a:lnTo>
                    <a:lnTo>
                      <a:pt x="596" y="536"/>
                    </a:lnTo>
                    <a:lnTo>
                      <a:pt x="596" y="588"/>
                    </a:lnTo>
                    <a:lnTo>
                      <a:pt x="620" y="602"/>
                    </a:lnTo>
                    <a:lnTo>
                      <a:pt x="589" y="703"/>
                    </a:lnTo>
                    <a:lnTo>
                      <a:pt x="623" y="703"/>
                    </a:lnTo>
                    <a:lnTo>
                      <a:pt x="632" y="739"/>
                    </a:lnTo>
                    <a:lnTo>
                      <a:pt x="284" y="782"/>
                    </a:lnTo>
                    <a:lnTo>
                      <a:pt x="208" y="787"/>
                    </a:lnTo>
                    <a:lnTo>
                      <a:pt x="174" y="807"/>
                    </a:lnTo>
                    <a:lnTo>
                      <a:pt x="170" y="823"/>
                    </a:lnTo>
                    <a:lnTo>
                      <a:pt x="183" y="846"/>
                    </a:lnTo>
                    <a:lnTo>
                      <a:pt x="239" y="854"/>
                    </a:lnTo>
                    <a:lnTo>
                      <a:pt x="217" y="875"/>
                    </a:lnTo>
                    <a:lnTo>
                      <a:pt x="239" y="922"/>
                    </a:lnTo>
                    <a:lnTo>
                      <a:pt x="226" y="935"/>
                    </a:lnTo>
                    <a:lnTo>
                      <a:pt x="204" y="970"/>
                    </a:lnTo>
                    <a:lnTo>
                      <a:pt x="186" y="967"/>
                    </a:lnTo>
                    <a:lnTo>
                      <a:pt x="147" y="926"/>
                    </a:lnTo>
                    <a:lnTo>
                      <a:pt x="134" y="906"/>
                    </a:lnTo>
                    <a:lnTo>
                      <a:pt x="113" y="902"/>
                    </a:lnTo>
                    <a:lnTo>
                      <a:pt x="100" y="958"/>
                    </a:lnTo>
                    <a:lnTo>
                      <a:pt x="57" y="954"/>
                    </a:lnTo>
                    <a:lnTo>
                      <a:pt x="27" y="710"/>
                    </a:lnTo>
                    <a:lnTo>
                      <a:pt x="9" y="347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92" name=""/>
              <p:cNvSpPr/>
              <p:nvPr/>
            </p:nvSpPr>
            <p:spPr>
              <a:xfrm>
                <a:off x="4233240" y="3219120"/>
                <a:ext cx="406440" cy="698040"/>
              </a:xfrm>
              <a:custGeom>
                <a:avLst/>
                <a:gdLst/>
                <a:ahLst/>
                <a:rect l="l" t="t" r="r" b="b"/>
                <a:pathLst>
                  <a:path w="632" h="970">
                    <a:moveTo>
                      <a:pt x="0" y="49"/>
                    </a:moveTo>
                    <a:lnTo>
                      <a:pt x="195" y="32"/>
                    </a:lnTo>
                    <a:lnTo>
                      <a:pt x="436" y="0"/>
                    </a:lnTo>
                    <a:lnTo>
                      <a:pt x="558" y="392"/>
                    </a:lnTo>
                    <a:lnTo>
                      <a:pt x="580" y="408"/>
                    </a:lnTo>
                    <a:lnTo>
                      <a:pt x="553" y="447"/>
                    </a:lnTo>
                    <a:lnTo>
                      <a:pt x="562" y="467"/>
                    </a:lnTo>
                    <a:lnTo>
                      <a:pt x="589" y="480"/>
                    </a:lnTo>
                    <a:lnTo>
                      <a:pt x="632" y="503"/>
                    </a:lnTo>
                    <a:lnTo>
                      <a:pt x="596" y="536"/>
                    </a:lnTo>
                    <a:lnTo>
                      <a:pt x="596" y="588"/>
                    </a:lnTo>
                    <a:lnTo>
                      <a:pt x="620" y="602"/>
                    </a:lnTo>
                    <a:lnTo>
                      <a:pt x="589" y="703"/>
                    </a:lnTo>
                    <a:lnTo>
                      <a:pt x="623" y="703"/>
                    </a:lnTo>
                    <a:lnTo>
                      <a:pt x="632" y="739"/>
                    </a:lnTo>
                    <a:lnTo>
                      <a:pt x="284" y="782"/>
                    </a:lnTo>
                    <a:lnTo>
                      <a:pt x="208" y="787"/>
                    </a:lnTo>
                    <a:lnTo>
                      <a:pt x="174" y="807"/>
                    </a:lnTo>
                    <a:lnTo>
                      <a:pt x="170" y="823"/>
                    </a:lnTo>
                    <a:lnTo>
                      <a:pt x="183" y="846"/>
                    </a:lnTo>
                    <a:lnTo>
                      <a:pt x="239" y="854"/>
                    </a:lnTo>
                    <a:lnTo>
                      <a:pt x="217" y="875"/>
                    </a:lnTo>
                    <a:lnTo>
                      <a:pt x="239" y="922"/>
                    </a:lnTo>
                    <a:lnTo>
                      <a:pt x="226" y="935"/>
                    </a:lnTo>
                    <a:lnTo>
                      <a:pt x="204" y="970"/>
                    </a:lnTo>
                    <a:lnTo>
                      <a:pt x="186" y="967"/>
                    </a:lnTo>
                    <a:lnTo>
                      <a:pt x="147" y="926"/>
                    </a:lnTo>
                    <a:lnTo>
                      <a:pt x="134" y="906"/>
                    </a:lnTo>
                    <a:lnTo>
                      <a:pt x="113" y="902"/>
                    </a:lnTo>
                    <a:lnTo>
                      <a:pt x="100" y="958"/>
                    </a:lnTo>
                    <a:lnTo>
                      <a:pt x="57" y="954"/>
                    </a:lnTo>
                    <a:lnTo>
                      <a:pt x="27" y="710"/>
                    </a:lnTo>
                    <a:lnTo>
                      <a:pt x="9" y="347"/>
                    </a:lnTo>
                    <a:lnTo>
                      <a:pt x="0" y="49"/>
                    </a:lnTo>
                  </a:path>
                </a:pathLst>
              </a:custGeom>
              <a:noFill/>
              <a:ln w="111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6293" name=""/>
            <p:cNvGrpSpPr/>
            <p:nvPr/>
          </p:nvGrpSpPr>
          <p:grpSpPr>
            <a:xfrm>
              <a:off x="3889440" y="3254040"/>
              <a:ext cx="374400" cy="681480"/>
              <a:chOff x="3889440" y="3254040"/>
              <a:chExt cx="374400" cy="681480"/>
            </a:xfrm>
          </p:grpSpPr>
          <p:sp>
            <p:nvSpPr>
              <p:cNvPr id="6294" name=""/>
              <p:cNvSpPr/>
              <p:nvPr/>
            </p:nvSpPr>
            <p:spPr>
              <a:xfrm>
                <a:off x="3889440" y="3254040"/>
                <a:ext cx="374400" cy="681480"/>
              </a:xfrm>
              <a:custGeom>
                <a:avLst/>
                <a:gdLst/>
                <a:ahLst/>
                <a:rect l="l" t="t" r="r" b="b"/>
                <a:pathLst>
                  <a:path w="582" h="945">
                    <a:moveTo>
                      <a:pt x="205" y="19"/>
                    </a:moveTo>
                    <a:lnTo>
                      <a:pt x="198" y="35"/>
                    </a:lnTo>
                    <a:lnTo>
                      <a:pt x="180" y="32"/>
                    </a:lnTo>
                    <a:lnTo>
                      <a:pt x="131" y="71"/>
                    </a:lnTo>
                    <a:lnTo>
                      <a:pt x="131" y="143"/>
                    </a:lnTo>
                    <a:lnTo>
                      <a:pt x="113" y="131"/>
                    </a:lnTo>
                    <a:lnTo>
                      <a:pt x="83" y="167"/>
                    </a:lnTo>
                    <a:lnTo>
                      <a:pt x="52" y="176"/>
                    </a:lnTo>
                    <a:lnTo>
                      <a:pt x="57" y="206"/>
                    </a:lnTo>
                    <a:lnTo>
                      <a:pt x="66" y="235"/>
                    </a:lnTo>
                    <a:lnTo>
                      <a:pt x="79" y="267"/>
                    </a:lnTo>
                    <a:lnTo>
                      <a:pt x="43" y="287"/>
                    </a:lnTo>
                    <a:lnTo>
                      <a:pt x="66" y="350"/>
                    </a:lnTo>
                    <a:lnTo>
                      <a:pt x="52" y="363"/>
                    </a:lnTo>
                    <a:lnTo>
                      <a:pt x="52" y="411"/>
                    </a:lnTo>
                    <a:lnTo>
                      <a:pt x="88" y="434"/>
                    </a:lnTo>
                    <a:lnTo>
                      <a:pt x="92" y="461"/>
                    </a:lnTo>
                    <a:lnTo>
                      <a:pt x="74" y="481"/>
                    </a:lnTo>
                    <a:lnTo>
                      <a:pt x="92" y="497"/>
                    </a:lnTo>
                    <a:lnTo>
                      <a:pt x="113" y="549"/>
                    </a:lnTo>
                    <a:lnTo>
                      <a:pt x="92" y="569"/>
                    </a:lnTo>
                    <a:lnTo>
                      <a:pt x="74" y="630"/>
                    </a:lnTo>
                    <a:lnTo>
                      <a:pt x="39" y="657"/>
                    </a:lnTo>
                    <a:lnTo>
                      <a:pt x="39" y="706"/>
                    </a:lnTo>
                    <a:lnTo>
                      <a:pt x="0" y="762"/>
                    </a:lnTo>
                    <a:lnTo>
                      <a:pt x="43" y="808"/>
                    </a:lnTo>
                    <a:lnTo>
                      <a:pt x="153" y="805"/>
                    </a:lnTo>
                    <a:lnTo>
                      <a:pt x="289" y="788"/>
                    </a:lnTo>
                    <a:lnTo>
                      <a:pt x="345" y="794"/>
                    </a:lnTo>
                    <a:lnTo>
                      <a:pt x="332" y="833"/>
                    </a:lnTo>
                    <a:lnTo>
                      <a:pt x="402" y="945"/>
                    </a:lnTo>
                    <a:lnTo>
                      <a:pt x="476" y="896"/>
                    </a:lnTo>
                    <a:lnTo>
                      <a:pt x="582" y="900"/>
                    </a:lnTo>
                    <a:lnTo>
                      <a:pt x="555" y="575"/>
                    </a:lnTo>
                    <a:lnTo>
                      <a:pt x="530" y="0"/>
                    </a:lnTo>
                    <a:lnTo>
                      <a:pt x="205" y="19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95" name=""/>
              <p:cNvSpPr/>
              <p:nvPr/>
            </p:nvSpPr>
            <p:spPr>
              <a:xfrm>
                <a:off x="3889440" y="3254040"/>
                <a:ext cx="374400" cy="681480"/>
              </a:xfrm>
              <a:custGeom>
                <a:avLst/>
                <a:gdLst/>
                <a:ahLst/>
                <a:rect l="l" t="t" r="r" b="b"/>
                <a:pathLst>
                  <a:path w="582" h="945">
                    <a:moveTo>
                      <a:pt x="205" y="19"/>
                    </a:moveTo>
                    <a:lnTo>
                      <a:pt x="198" y="35"/>
                    </a:lnTo>
                    <a:lnTo>
                      <a:pt x="180" y="32"/>
                    </a:lnTo>
                    <a:lnTo>
                      <a:pt x="131" y="71"/>
                    </a:lnTo>
                    <a:lnTo>
                      <a:pt x="131" y="143"/>
                    </a:lnTo>
                    <a:lnTo>
                      <a:pt x="113" y="131"/>
                    </a:lnTo>
                    <a:lnTo>
                      <a:pt x="83" y="167"/>
                    </a:lnTo>
                    <a:lnTo>
                      <a:pt x="52" y="176"/>
                    </a:lnTo>
                    <a:lnTo>
                      <a:pt x="57" y="206"/>
                    </a:lnTo>
                    <a:lnTo>
                      <a:pt x="66" y="235"/>
                    </a:lnTo>
                    <a:lnTo>
                      <a:pt x="79" y="267"/>
                    </a:lnTo>
                    <a:lnTo>
                      <a:pt x="43" y="287"/>
                    </a:lnTo>
                    <a:lnTo>
                      <a:pt x="66" y="350"/>
                    </a:lnTo>
                    <a:lnTo>
                      <a:pt x="52" y="363"/>
                    </a:lnTo>
                    <a:lnTo>
                      <a:pt x="52" y="411"/>
                    </a:lnTo>
                    <a:lnTo>
                      <a:pt x="88" y="434"/>
                    </a:lnTo>
                    <a:lnTo>
                      <a:pt x="92" y="461"/>
                    </a:lnTo>
                    <a:lnTo>
                      <a:pt x="74" y="481"/>
                    </a:lnTo>
                    <a:lnTo>
                      <a:pt x="92" y="497"/>
                    </a:lnTo>
                    <a:lnTo>
                      <a:pt x="113" y="549"/>
                    </a:lnTo>
                    <a:lnTo>
                      <a:pt x="92" y="569"/>
                    </a:lnTo>
                    <a:lnTo>
                      <a:pt x="74" y="630"/>
                    </a:lnTo>
                    <a:lnTo>
                      <a:pt x="39" y="657"/>
                    </a:lnTo>
                    <a:lnTo>
                      <a:pt x="39" y="706"/>
                    </a:lnTo>
                    <a:lnTo>
                      <a:pt x="0" y="762"/>
                    </a:lnTo>
                    <a:lnTo>
                      <a:pt x="43" y="808"/>
                    </a:lnTo>
                    <a:lnTo>
                      <a:pt x="153" y="805"/>
                    </a:lnTo>
                    <a:lnTo>
                      <a:pt x="289" y="788"/>
                    </a:lnTo>
                    <a:lnTo>
                      <a:pt x="345" y="794"/>
                    </a:lnTo>
                    <a:lnTo>
                      <a:pt x="332" y="833"/>
                    </a:lnTo>
                    <a:lnTo>
                      <a:pt x="402" y="945"/>
                    </a:lnTo>
                    <a:lnTo>
                      <a:pt x="476" y="896"/>
                    </a:lnTo>
                    <a:lnTo>
                      <a:pt x="582" y="900"/>
                    </a:lnTo>
                    <a:lnTo>
                      <a:pt x="555" y="575"/>
                    </a:lnTo>
                    <a:lnTo>
                      <a:pt x="530" y="0"/>
                    </a:lnTo>
                    <a:lnTo>
                      <a:pt x="205" y="19"/>
                    </a:lnTo>
                  </a:path>
                </a:pathLst>
              </a:custGeom>
              <a:noFill/>
              <a:ln w="111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6296" name=""/>
            <p:cNvGrpSpPr/>
            <p:nvPr/>
          </p:nvGrpSpPr>
          <p:grpSpPr>
            <a:xfrm>
              <a:off x="2201760" y="3070440"/>
              <a:ext cx="1469520" cy="1482120"/>
              <a:chOff x="2201760" y="3070440"/>
              <a:chExt cx="1469520" cy="1482120"/>
            </a:xfrm>
          </p:grpSpPr>
          <p:sp>
            <p:nvSpPr>
              <p:cNvPr id="6297" name=""/>
              <p:cNvSpPr/>
              <p:nvPr/>
            </p:nvSpPr>
            <p:spPr>
              <a:xfrm>
                <a:off x="2201760" y="3070440"/>
                <a:ext cx="1469520" cy="1482120"/>
              </a:xfrm>
              <a:custGeom>
                <a:avLst/>
                <a:gdLst/>
                <a:ahLst/>
                <a:rect l="l" t="t" r="r" b="b"/>
                <a:pathLst>
                  <a:path w="2282" h="2061">
                    <a:moveTo>
                      <a:pt x="13" y="814"/>
                    </a:moveTo>
                    <a:lnTo>
                      <a:pt x="0" y="846"/>
                    </a:lnTo>
                    <a:lnTo>
                      <a:pt x="27" y="859"/>
                    </a:lnTo>
                    <a:lnTo>
                      <a:pt x="61" y="895"/>
                    </a:lnTo>
                    <a:lnTo>
                      <a:pt x="65" y="938"/>
                    </a:lnTo>
                    <a:lnTo>
                      <a:pt x="104" y="947"/>
                    </a:lnTo>
                    <a:lnTo>
                      <a:pt x="131" y="974"/>
                    </a:lnTo>
                    <a:lnTo>
                      <a:pt x="153" y="1010"/>
                    </a:lnTo>
                    <a:lnTo>
                      <a:pt x="180" y="1019"/>
                    </a:lnTo>
                    <a:lnTo>
                      <a:pt x="223" y="1081"/>
                    </a:lnTo>
                    <a:lnTo>
                      <a:pt x="284" y="1087"/>
                    </a:lnTo>
                    <a:lnTo>
                      <a:pt x="275" y="1114"/>
                    </a:lnTo>
                    <a:lnTo>
                      <a:pt x="297" y="1178"/>
                    </a:lnTo>
                    <a:lnTo>
                      <a:pt x="302" y="1267"/>
                    </a:lnTo>
                    <a:lnTo>
                      <a:pt x="332" y="1293"/>
                    </a:lnTo>
                    <a:lnTo>
                      <a:pt x="349" y="1317"/>
                    </a:lnTo>
                    <a:lnTo>
                      <a:pt x="367" y="1326"/>
                    </a:lnTo>
                    <a:lnTo>
                      <a:pt x="428" y="1382"/>
                    </a:lnTo>
                    <a:lnTo>
                      <a:pt x="455" y="1394"/>
                    </a:lnTo>
                    <a:lnTo>
                      <a:pt x="471" y="1398"/>
                    </a:lnTo>
                    <a:lnTo>
                      <a:pt x="489" y="1421"/>
                    </a:lnTo>
                    <a:lnTo>
                      <a:pt x="580" y="1446"/>
                    </a:lnTo>
                    <a:lnTo>
                      <a:pt x="616" y="1405"/>
                    </a:lnTo>
                    <a:lnTo>
                      <a:pt x="638" y="1385"/>
                    </a:lnTo>
                    <a:lnTo>
                      <a:pt x="625" y="1329"/>
                    </a:lnTo>
                    <a:lnTo>
                      <a:pt x="642" y="1310"/>
                    </a:lnTo>
                    <a:lnTo>
                      <a:pt x="694" y="1306"/>
                    </a:lnTo>
                    <a:lnTo>
                      <a:pt x="708" y="1290"/>
                    </a:lnTo>
                    <a:lnTo>
                      <a:pt x="717" y="1270"/>
                    </a:lnTo>
                    <a:lnTo>
                      <a:pt x="739" y="1274"/>
                    </a:lnTo>
                    <a:lnTo>
                      <a:pt x="742" y="1293"/>
                    </a:lnTo>
                    <a:lnTo>
                      <a:pt x="800" y="1297"/>
                    </a:lnTo>
                    <a:lnTo>
                      <a:pt x="891" y="1310"/>
                    </a:lnTo>
                    <a:lnTo>
                      <a:pt x="925" y="1342"/>
                    </a:lnTo>
                    <a:lnTo>
                      <a:pt x="996" y="1425"/>
                    </a:lnTo>
                    <a:lnTo>
                      <a:pt x="1031" y="1486"/>
                    </a:lnTo>
                    <a:lnTo>
                      <a:pt x="1035" y="1518"/>
                    </a:lnTo>
                    <a:lnTo>
                      <a:pt x="1127" y="1649"/>
                    </a:lnTo>
                    <a:lnTo>
                      <a:pt x="1141" y="1689"/>
                    </a:lnTo>
                    <a:lnTo>
                      <a:pt x="1211" y="1734"/>
                    </a:lnTo>
                    <a:lnTo>
                      <a:pt x="1217" y="1786"/>
                    </a:lnTo>
                    <a:lnTo>
                      <a:pt x="1235" y="1822"/>
                    </a:lnTo>
                    <a:lnTo>
                      <a:pt x="1247" y="1888"/>
                    </a:lnTo>
                    <a:lnTo>
                      <a:pt x="1278" y="1901"/>
                    </a:lnTo>
                    <a:lnTo>
                      <a:pt x="1281" y="1930"/>
                    </a:lnTo>
                    <a:lnTo>
                      <a:pt x="1281" y="1980"/>
                    </a:lnTo>
                    <a:lnTo>
                      <a:pt x="1303" y="1980"/>
                    </a:lnTo>
                    <a:lnTo>
                      <a:pt x="1339" y="1969"/>
                    </a:lnTo>
                    <a:lnTo>
                      <a:pt x="1382" y="2012"/>
                    </a:lnTo>
                    <a:lnTo>
                      <a:pt x="1421" y="2012"/>
                    </a:lnTo>
                    <a:lnTo>
                      <a:pt x="1461" y="2038"/>
                    </a:lnTo>
                    <a:lnTo>
                      <a:pt x="1513" y="2045"/>
                    </a:lnTo>
                    <a:lnTo>
                      <a:pt x="1553" y="2032"/>
                    </a:lnTo>
                    <a:lnTo>
                      <a:pt x="1587" y="2061"/>
                    </a:lnTo>
                    <a:lnTo>
                      <a:pt x="1626" y="2061"/>
                    </a:lnTo>
                    <a:lnTo>
                      <a:pt x="1644" y="2045"/>
                    </a:lnTo>
                    <a:lnTo>
                      <a:pt x="1666" y="2041"/>
                    </a:lnTo>
                    <a:lnTo>
                      <a:pt x="1693" y="2002"/>
                    </a:lnTo>
                    <a:lnTo>
                      <a:pt x="1644" y="2009"/>
                    </a:lnTo>
                    <a:lnTo>
                      <a:pt x="1617" y="1960"/>
                    </a:lnTo>
                    <a:lnTo>
                      <a:pt x="1610" y="1949"/>
                    </a:lnTo>
                    <a:lnTo>
                      <a:pt x="1605" y="1878"/>
                    </a:lnTo>
                    <a:lnTo>
                      <a:pt x="1587" y="1849"/>
                    </a:lnTo>
                    <a:lnTo>
                      <a:pt x="1610" y="1813"/>
                    </a:lnTo>
                    <a:lnTo>
                      <a:pt x="1610" y="1773"/>
                    </a:lnTo>
                    <a:lnTo>
                      <a:pt x="1632" y="1745"/>
                    </a:lnTo>
                    <a:lnTo>
                      <a:pt x="1626" y="1709"/>
                    </a:lnTo>
                    <a:lnTo>
                      <a:pt x="1623" y="1685"/>
                    </a:lnTo>
                    <a:lnTo>
                      <a:pt x="1648" y="1673"/>
                    </a:lnTo>
                    <a:lnTo>
                      <a:pt x="1662" y="1637"/>
                    </a:lnTo>
                    <a:lnTo>
                      <a:pt x="1693" y="1633"/>
                    </a:lnTo>
                    <a:lnTo>
                      <a:pt x="1727" y="1613"/>
                    </a:lnTo>
                    <a:lnTo>
                      <a:pt x="1736" y="1590"/>
                    </a:lnTo>
                    <a:lnTo>
                      <a:pt x="1766" y="1597"/>
                    </a:lnTo>
                    <a:lnTo>
                      <a:pt x="1788" y="1577"/>
                    </a:lnTo>
                    <a:lnTo>
                      <a:pt x="1779" y="1542"/>
                    </a:lnTo>
                    <a:lnTo>
                      <a:pt x="1806" y="1554"/>
                    </a:lnTo>
                    <a:lnTo>
                      <a:pt x="1876" y="1554"/>
                    </a:lnTo>
                    <a:lnTo>
                      <a:pt x="1946" y="1513"/>
                    </a:lnTo>
                    <a:lnTo>
                      <a:pt x="1980" y="1477"/>
                    </a:lnTo>
                    <a:lnTo>
                      <a:pt x="2020" y="1461"/>
                    </a:lnTo>
                    <a:lnTo>
                      <a:pt x="2054" y="1425"/>
                    </a:lnTo>
                    <a:lnTo>
                      <a:pt x="2090" y="1414"/>
                    </a:lnTo>
                    <a:lnTo>
                      <a:pt x="2077" y="1369"/>
                    </a:lnTo>
                    <a:lnTo>
                      <a:pt x="2041" y="1338"/>
                    </a:lnTo>
                    <a:lnTo>
                      <a:pt x="2041" y="1293"/>
                    </a:lnTo>
                    <a:lnTo>
                      <a:pt x="2081" y="1322"/>
                    </a:lnTo>
                    <a:lnTo>
                      <a:pt x="2108" y="1369"/>
                    </a:lnTo>
                    <a:lnTo>
                      <a:pt x="2185" y="1369"/>
                    </a:lnTo>
                    <a:lnTo>
                      <a:pt x="2221" y="1322"/>
                    </a:lnTo>
                    <a:lnTo>
                      <a:pt x="2225" y="1297"/>
                    </a:lnTo>
                    <a:lnTo>
                      <a:pt x="2252" y="1270"/>
                    </a:lnTo>
                    <a:lnTo>
                      <a:pt x="2261" y="1245"/>
                    </a:lnTo>
                    <a:lnTo>
                      <a:pt x="2246" y="1218"/>
                    </a:lnTo>
                    <a:lnTo>
                      <a:pt x="2252" y="1202"/>
                    </a:lnTo>
                    <a:lnTo>
                      <a:pt x="2264" y="1189"/>
                    </a:lnTo>
                    <a:lnTo>
                      <a:pt x="2261" y="1137"/>
                    </a:lnTo>
                    <a:lnTo>
                      <a:pt x="2277" y="1101"/>
                    </a:lnTo>
                    <a:lnTo>
                      <a:pt x="2282" y="1038"/>
                    </a:lnTo>
                    <a:lnTo>
                      <a:pt x="2264" y="1015"/>
                    </a:lnTo>
                    <a:lnTo>
                      <a:pt x="2234" y="957"/>
                    </a:lnTo>
                    <a:lnTo>
                      <a:pt x="2230" y="914"/>
                    </a:lnTo>
                    <a:lnTo>
                      <a:pt x="2181" y="882"/>
                    </a:lnTo>
                    <a:lnTo>
                      <a:pt x="2169" y="584"/>
                    </a:lnTo>
                    <a:lnTo>
                      <a:pt x="2093" y="578"/>
                    </a:lnTo>
                    <a:lnTo>
                      <a:pt x="2077" y="548"/>
                    </a:lnTo>
                    <a:lnTo>
                      <a:pt x="2047" y="558"/>
                    </a:lnTo>
                    <a:lnTo>
                      <a:pt x="2016" y="510"/>
                    </a:lnTo>
                    <a:lnTo>
                      <a:pt x="1993" y="506"/>
                    </a:lnTo>
                    <a:lnTo>
                      <a:pt x="1950" y="542"/>
                    </a:lnTo>
                    <a:lnTo>
                      <a:pt x="1916" y="515"/>
                    </a:lnTo>
                    <a:lnTo>
                      <a:pt x="1885" y="510"/>
                    </a:lnTo>
                    <a:lnTo>
                      <a:pt x="1840" y="542"/>
                    </a:lnTo>
                    <a:lnTo>
                      <a:pt x="1784" y="535"/>
                    </a:lnTo>
                    <a:lnTo>
                      <a:pt x="1739" y="519"/>
                    </a:lnTo>
                    <a:lnTo>
                      <a:pt x="1696" y="522"/>
                    </a:lnTo>
                    <a:lnTo>
                      <a:pt x="1666" y="551"/>
                    </a:lnTo>
                    <a:lnTo>
                      <a:pt x="1614" y="515"/>
                    </a:lnTo>
                    <a:lnTo>
                      <a:pt x="1540" y="522"/>
                    </a:lnTo>
                    <a:lnTo>
                      <a:pt x="1500" y="496"/>
                    </a:lnTo>
                    <a:lnTo>
                      <a:pt x="1479" y="460"/>
                    </a:lnTo>
                    <a:lnTo>
                      <a:pt x="1434" y="447"/>
                    </a:lnTo>
                    <a:lnTo>
                      <a:pt x="1409" y="467"/>
                    </a:lnTo>
                    <a:lnTo>
                      <a:pt x="1326" y="467"/>
                    </a:lnTo>
                    <a:lnTo>
                      <a:pt x="1312" y="443"/>
                    </a:lnTo>
                    <a:lnTo>
                      <a:pt x="1299" y="415"/>
                    </a:lnTo>
                    <a:lnTo>
                      <a:pt x="1281" y="398"/>
                    </a:lnTo>
                    <a:lnTo>
                      <a:pt x="1220" y="424"/>
                    </a:lnTo>
                    <a:lnTo>
                      <a:pt x="1195" y="411"/>
                    </a:lnTo>
                    <a:lnTo>
                      <a:pt x="1177" y="339"/>
                    </a:lnTo>
                    <a:lnTo>
                      <a:pt x="1159" y="192"/>
                    </a:lnTo>
                    <a:lnTo>
                      <a:pt x="1141" y="32"/>
                    </a:lnTo>
                    <a:lnTo>
                      <a:pt x="672" y="0"/>
                    </a:lnTo>
                    <a:lnTo>
                      <a:pt x="616" y="842"/>
                    </a:lnTo>
                    <a:lnTo>
                      <a:pt x="13" y="814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98" name=""/>
              <p:cNvSpPr/>
              <p:nvPr/>
            </p:nvSpPr>
            <p:spPr>
              <a:xfrm>
                <a:off x="2201760" y="3070440"/>
                <a:ext cx="1469520" cy="1482120"/>
              </a:xfrm>
              <a:custGeom>
                <a:avLst/>
                <a:gdLst/>
                <a:ahLst/>
                <a:rect l="l" t="t" r="r" b="b"/>
                <a:pathLst>
                  <a:path w="2282" h="2061">
                    <a:moveTo>
                      <a:pt x="13" y="814"/>
                    </a:moveTo>
                    <a:lnTo>
                      <a:pt x="0" y="846"/>
                    </a:lnTo>
                    <a:lnTo>
                      <a:pt x="27" y="859"/>
                    </a:lnTo>
                    <a:lnTo>
                      <a:pt x="61" y="895"/>
                    </a:lnTo>
                    <a:lnTo>
                      <a:pt x="65" y="938"/>
                    </a:lnTo>
                    <a:lnTo>
                      <a:pt x="104" y="947"/>
                    </a:lnTo>
                    <a:lnTo>
                      <a:pt x="131" y="974"/>
                    </a:lnTo>
                    <a:lnTo>
                      <a:pt x="153" y="1010"/>
                    </a:lnTo>
                    <a:lnTo>
                      <a:pt x="180" y="1019"/>
                    </a:lnTo>
                    <a:lnTo>
                      <a:pt x="223" y="1081"/>
                    </a:lnTo>
                    <a:lnTo>
                      <a:pt x="284" y="1087"/>
                    </a:lnTo>
                    <a:lnTo>
                      <a:pt x="275" y="1114"/>
                    </a:lnTo>
                    <a:lnTo>
                      <a:pt x="297" y="1178"/>
                    </a:lnTo>
                    <a:lnTo>
                      <a:pt x="302" y="1267"/>
                    </a:lnTo>
                    <a:lnTo>
                      <a:pt x="332" y="1293"/>
                    </a:lnTo>
                    <a:lnTo>
                      <a:pt x="349" y="1317"/>
                    </a:lnTo>
                    <a:lnTo>
                      <a:pt x="367" y="1326"/>
                    </a:lnTo>
                    <a:lnTo>
                      <a:pt x="428" y="1382"/>
                    </a:lnTo>
                    <a:lnTo>
                      <a:pt x="455" y="1394"/>
                    </a:lnTo>
                    <a:lnTo>
                      <a:pt x="471" y="1398"/>
                    </a:lnTo>
                    <a:lnTo>
                      <a:pt x="489" y="1421"/>
                    </a:lnTo>
                    <a:lnTo>
                      <a:pt x="580" y="1446"/>
                    </a:lnTo>
                    <a:lnTo>
                      <a:pt x="616" y="1405"/>
                    </a:lnTo>
                    <a:lnTo>
                      <a:pt x="638" y="1385"/>
                    </a:lnTo>
                    <a:lnTo>
                      <a:pt x="625" y="1329"/>
                    </a:lnTo>
                    <a:lnTo>
                      <a:pt x="642" y="1310"/>
                    </a:lnTo>
                    <a:lnTo>
                      <a:pt x="694" y="1306"/>
                    </a:lnTo>
                    <a:lnTo>
                      <a:pt x="708" y="1290"/>
                    </a:lnTo>
                    <a:lnTo>
                      <a:pt x="717" y="1270"/>
                    </a:lnTo>
                    <a:lnTo>
                      <a:pt x="739" y="1274"/>
                    </a:lnTo>
                    <a:lnTo>
                      <a:pt x="742" y="1293"/>
                    </a:lnTo>
                    <a:lnTo>
                      <a:pt x="800" y="1297"/>
                    </a:lnTo>
                    <a:lnTo>
                      <a:pt x="891" y="1310"/>
                    </a:lnTo>
                    <a:lnTo>
                      <a:pt x="925" y="1342"/>
                    </a:lnTo>
                    <a:lnTo>
                      <a:pt x="996" y="1425"/>
                    </a:lnTo>
                    <a:lnTo>
                      <a:pt x="1031" y="1486"/>
                    </a:lnTo>
                    <a:lnTo>
                      <a:pt x="1035" y="1518"/>
                    </a:lnTo>
                    <a:lnTo>
                      <a:pt x="1127" y="1649"/>
                    </a:lnTo>
                    <a:lnTo>
                      <a:pt x="1141" y="1689"/>
                    </a:lnTo>
                    <a:lnTo>
                      <a:pt x="1211" y="1734"/>
                    </a:lnTo>
                    <a:lnTo>
                      <a:pt x="1217" y="1786"/>
                    </a:lnTo>
                    <a:lnTo>
                      <a:pt x="1235" y="1822"/>
                    </a:lnTo>
                    <a:lnTo>
                      <a:pt x="1247" y="1888"/>
                    </a:lnTo>
                    <a:lnTo>
                      <a:pt x="1278" y="1901"/>
                    </a:lnTo>
                    <a:lnTo>
                      <a:pt x="1281" y="1930"/>
                    </a:lnTo>
                    <a:lnTo>
                      <a:pt x="1281" y="1980"/>
                    </a:lnTo>
                    <a:lnTo>
                      <a:pt x="1303" y="1980"/>
                    </a:lnTo>
                    <a:lnTo>
                      <a:pt x="1339" y="1969"/>
                    </a:lnTo>
                    <a:lnTo>
                      <a:pt x="1382" y="2012"/>
                    </a:lnTo>
                    <a:lnTo>
                      <a:pt x="1421" y="2012"/>
                    </a:lnTo>
                    <a:lnTo>
                      <a:pt x="1461" y="2038"/>
                    </a:lnTo>
                    <a:lnTo>
                      <a:pt x="1513" y="2045"/>
                    </a:lnTo>
                    <a:lnTo>
                      <a:pt x="1553" y="2032"/>
                    </a:lnTo>
                    <a:lnTo>
                      <a:pt x="1587" y="2061"/>
                    </a:lnTo>
                    <a:lnTo>
                      <a:pt x="1626" y="2061"/>
                    </a:lnTo>
                    <a:lnTo>
                      <a:pt x="1644" y="2045"/>
                    </a:lnTo>
                    <a:lnTo>
                      <a:pt x="1666" y="2041"/>
                    </a:lnTo>
                    <a:lnTo>
                      <a:pt x="1693" y="2002"/>
                    </a:lnTo>
                    <a:lnTo>
                      <a:pt x="1644" y="2009"/>
                    </a:lnTo>
                    <a:lnTo>
                      <a:pt x="1617" y="1960"/>
                    </a:lnTo>
                    <a:lnTo>
                      <a:pt x="1610" y="1949"/>
                    </a:lnTo>
                    <a:lnTo>
                      <a:pt x="1605" y="1878"/>
                    </a:lnTo>
                    <a:lnTo>
                      <a:pt x="1587" y="1849"/>
                    </a:lnTo>
                    <a:lnTo>
                      <a:pt x="1610" y="1813"/>
                    </a:lnTo>
                    <a:lnTo>
                      <a:pt x="1610" y="1773"/>
                    </a:lnTo>
                    <a:lnTo>
                      <a:pt x="1632" y="1745"/>
                    </a:lnTo>
                    <a:lnTo>
                      <a:pt x="1626" y="1709"/>
                    </a:lnTo>
                    <a:lnTo>
                      <a:pt x="1623" y="1685"/>
                    </a:lnTo>
                    <a:lnTo>
                      <a:pt x="1648" y="1673"/>
                    </a:lnTo>
                    <a:lnTo>
                      <a:pt x="1662" y="1637"/>
                    </a:lnTo>
                    <a:lnTo>
                      <a:pt x="1693" y="1633"/>
                    </a:lnTo>
                    <a:lnTo>
                      <a:pt x="1727" y="1613"/>
                    </a:lnTo>
                    <a:lnTo>
                      <a:pt x="1736" y="1590"/>
                    </a:lnTo>
                    <a:lnTo>
                      <a:pt x="1766" y="1597"/>
                    </a:lnTo>
                    <a:lnTo>
                      <a:pt x="1788" y="1577"/>
                    </a:lnTo>
                    <a:lnTo>
                      <a:pt x="1779" y="1542"/>
                    </a:lnTo>
                    <a:lnTo>
                      <a:pt x="1806" y="1554"/>
                    </a:lnTo>
                    <a:lnTo>
                      <a:pt x="1876" y="1554"/>
                    </a:lnTo>
                    <a:lnTo>
                      <a:pt x="1946" y="1513"/>
                    </a:lnTo>
                    <a:lnTo>
                      <a:pt x="1980" y="1477"/>
                    </a:lnTo>
                    <a:lnTo>
                      <a:pt x="2020" y="1461"/>
                    </a:lnTo>
                    <a:lnTo>
                      <a:pt x="2054" y="1425"/>
                    </a:lnTo>
                    <a:lnTo>
                      <a:pt x="2090" y="1414"/>
                    </a:lnTo>
                    <a:lnTo>
                      <a:pt x="2077" y="1369"/>
                    </a:lnTo>
                    <a:lnTo>
                      <a:pt x="2041" y="1338"/>
                    </a:lnTo>
                    <a:lnTo>
                      <a:pt x="2041" y="1293"/>
                    </a:lnTo>
                    <a:lnTo>
                      <a:pt x="2081" y="1322"/>
                    </a:lnTo>
                    <a:lnTo>
                      <a:pt x="2108" y="1369"/>
                    </a:lnTo>
                    <a:lnTo>
                      <a:pt x="2185" y="1369"/>
                    </a:lnTo>
                    <a:lnTo>
                      <a:pt x="2221" y="1322"/>
                    </a:lnTo>
                    <a:lnTo>
                      <a:pt x="2225" y="1297"/>
                    </a:lnTo>
                    <a:lnTo>
                      <a:pt x="2252" y="1270"/>
                    </a:lnTo>
                    <a:lnTo>
                      <a:pt x="2261" y="1245"/>
                    </a:lnTo>
                    <a:lnTo>
                      <a:pt x="2246" y="1218"/>
                    </a:lnTo>
                    <a:lnTo>
                      <a:pt x="2252" y="1202"/>
                    </a:lnTo>
                    <a:lnTo>
                      <a:pt x="2264" y="1189"/>
                    </a:lnTo>
                    <a:lnTo>
                      <a:pt x="2261" y="1137"/>
                    </a:lnTo>
                    <a:lnTo>
                      <a:pt x="2277" y="1101"/>
                    </a:lnTo>
                    <a:lnTo>
                      <a:pt x="2282" y="1038"/>
                    </a:lnTo>
                    <a:lnTo>
                      <a:pt x="2264" y="1015"/>
                    </a:lnTo>
                    <a:lnTo>
                      <a:pt x="2234" y="957"/>
                    </a:lnTo>
                    <a:lnTo>
                      <a:pt x="2230" y="914"/>
                    </a:lnTo>
                    <a:lnTo>
                      <a:pt x="2181" y="882"/>
                    </a:lnTo>
                    <a:lnTo>
                      <a:pt x="2169" y="584"/>
                    </a:lnTo>
                    <a:lnTo>
                      <a:pt x="2093" y="578"/>
                    </a:lnTo>
                    <a:lnTo>
                      <a:pt x="2077" y="548"/>
                    </a:lnTo>
                    <a:lnTo>
                      <a:pt x="2047" y="558"/>
                    </a:lnTo>
                    <a:lnTo>
                      <a:pt x="2016" y="510"/>
                    </a:lnTo>
                    <a:lnTo>
                      <a:pt x="1993" y="506"/>
                    </a:lnTo>
                    <a:lnTo>
                      <a:pt x="1950" y="542"/>
                    </a:lnTo>
                    <a:lnTo>
                      <a:pt x="1916" y="515"/>
                    </a:lnTo>
                    <a:lnTo>
                      <a:pt x="1885" y="510"/>
                    </a:lnTo>
                    <a:lnTo>
                      <a:pt x="1840" y="542"/>
                    </a:lnTo>
                    <a:lnTo>
                      <a:pt x="1784" y="535"/>
                    </a:lnTo>
                    <a:lnTo>
                      <a:pt x="1739" y="519"/>
                    </a:lnTo>
                    <a:lnTo>
                      <a:pt x="1696" y="522"/>
                    </a:lnTo>
                    <a:lnTo>
                      <a:pt x="1666" y="551"/>
                    </a:lnTo>
                    <a:lnTo>
                      <a:pt x="1614" y="515"/>
                    </a:lnTo>
                    <a:lnTo>
                      <a:pt x="1540" y="522"/>
                    </a:lnTo>
                    <a:lnTo>
                      <a:pt x="1500" y="496"/>
                    </a:lnTo>
                    <a:lnTo>
                      <a:pt x="1479" y="460"/>
                    </a:lnTo>
                    <a:lnTo>
                      <a:pt x="1434" y="447"/>
                    </a:lnTo>
                    <a:lnTo>
                      <a:pt x="1409" y="467"/>
                    </a:lnTo>
                    <a:lnTo>
                      <a:pt x="1326" y="467"/>
                    </a:lnTo>
                    <a:lnTo>
                      <a:pt x="1312" y="443"/>
                    </a:lnTo>
                    <a:lnTo>
                      <a:pt x="1299" y="415"/>
                    </a:lnTo>
                    <a:lnTo>
                      <a:pt x="1281" y="398"/>
                    </a:lnTo>
                    <a:lnTo>
                      <a:pt x="1220" y="424"/>
                    </a:lnTo>
                    <a:lnTo>
                      <a:pt x="1195" y="411"/>
                    </a:lnTo>
                    <a:lnTo>
                      <a:pt x="1177" y="339"/>
                    </a:lnTo>
                    <a:lnTo>
                      <a:pt x="1159" y="192"/>
                    </a:lnTo>
                    <a:lnTo>
                      <a:pt x="1141" y="32"/>
                    </a:lnTo>
                    <a:lnTo>
                      <a:pt x="672" y="0"/>
                    </a:lnTo>
                    <a:lnTo>
                      <a:pt x="616" y="842"/>
                    </a:lnTo>
                    <a:lnTo>
                      <a:pt x="13" y="814"/>
                    </a:lnTo>
                  </a:path>
                </a:pathLst>
              </a:custGeom>
              <a:noFill/>
              <a:ln w="111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6299" name=""/>
            <p:cNvGrpSpPr/>
            <p:nvPr/>
          </p:nvGrpSpPr>
          <p:grpSpPr>
            <a:xfrm>
              <a:off x="3963240" y="1455120"/>
              <a:ext cx="78840" cy="67680"/>
              <a:chOff x="3963240" y="1455120"/>
              <a:chExt cx="78840" cy="67680"/>
            </a:xfrm>
          </p:grpSpPr>
          <p:sp>
            <p:nvSpPr>
              <p:cNvPr id="6300" name=""/>
              <p:cNvSpPr/>
              <p:nvPr/>
            </p:nvSpPr>
            <p:spPr>
              <a:xfrm>
                <a:off x="3963240" y="1455120"/>
                <a:ext cx="78840" cy="67680"/>
              </a:xfrm>
              <a:custGeom>
                <a:avLst/>
                <a:gdLst/>
                <a:ahLst/>
                <a:rect l="l" t="t" r="r" b="b"/>
                <a:pathLst>
                  <a:path w="122" h="93">
                    <a:moveTo>
                      <a:pt x="122" y="0"/>
                    </a:moveTo>
                    <a:lnTo>
                      <a:pt x="74" y="9"/>
                    </a:lnTo>
                    <a:lnTo>
                      <a:pt x="43" y="41"/>
                    </a:lnTo>
                    <a:lnTo>
                      <a:pt x="9" y="57"/>
                    </a:lnTo>
                    <a:lnTo>
                      <a:pt x="0" y="93"/>
                    </a:lnTo>
                    <a:lnTo>
                      <a:pt x="70" y="68"/>
                    </a:lnTo>
                    <a:lnTo>
                      <a:pt x="95" y="36"/>
                    </a:lnTo>
                    <a:lnTo>
                      <a:pt x="113" y="2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880" bIns="2088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301" name=""/>
              <p:cNvSpPr/>
              <p:nvPr/>
            </p:nvSpPr>
            <p:spPr>
              <a:xfrm>
                <a:off x="3963240" y="1455120"/>
                <a:ext cx="78840" cy="67680"/>
              </a:xfrm>
              <a:custGeom>
                <a:avLst/>
                <a:gdLst/>
                <a:ahLst/>
                <a:rect l="l" t="t" r="r" b="b"/>
                <a:pathLst>
                  <a:path w="122" h="93">
                    <a:moveTo>
                      <a:pt x="122" y="0"/>
                    </a:moveTo>
                    <a:lnTo>
                      <a:pt x="74" y="9"/>
                    </a:lnTo>
                    <a:lnTo>
                      <a:pt x="43" y="41"/>
                    </a:lnTo>
                    <a:lnTo>
                      <a:pt x="9" y="57"/>
                    </a:lnTo>
                    <a:lnTo>
                      <a:pt x="0" y="93"/>
                    </a:lnTo>
                    <a:lnTo>
                      <a:pt x="70" y="68"/>
                    </a:lnTo>
                    <a:lnTo>
                      <a:pt x="95" y="36"/>
                    </a:lnTo>
                    <a:lnTo>
                      <a:pt x="113" y="25"/>
                    </a:lnTo>
                    <a:lnTo>
                      <a:pt x="122" y="0"/>
                    </a:lnTo>
                  </a:path>
                </a:pathLst>
              </a:custGeom>
              <a:noFill/>
              <a:ln w="111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880" bIns="2088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6302" name=""/>
            <p:cNvGrpSpPr/>
            <p:nvPr/>
          </p:nvGrpSpPr>
          <p:grpSpPr>
            <a:xfrm>
              <a:off x="4944600" y="1631160"/>
              <a:ext cx="664560" cy="851760"/>
              <a:chOff x="4944600" y="1631160"/>
              <a:chExt cx="664560" cy="851760"/>
            </a:xfrm>
          </p:grpSpPr>
          <p:sp>
            <p:nvSpPr>
              <p:cNvPr id="6303" name=""/>
              <p:cNvSpPr/>
              <p:nvPr/>
            </p:nvSpPr>
            <p:spPr>
              <a:xfrm>
                <a:off x="4944600" y="1631160"/>
                <a:ext cx="664560" cy="851760"/>
              </a:xfrm>
              <a:custGeom>
                <a:avLst/>
                <a:gdLst/>
                <a:ahLst/>
                <a:rect l="l" t="t" r="r" b="b"/>
                <a:pathLst>
                  <a:path w="1033" h="1185">
                    <a:moveTo>
                      <a:pt x="832" y="0"/>
                    </a:moveTo>
                    <a:lnTo>
                      <a:pt x="792" y="20"/>
                    </a:lnTo>
                    <a:lnTo>
                      <a:pt x="701" y="16"/>
                    </a:lnTo>
                    <a:lnTo>
                      <a:pt x="636" y="43"/>
                    </a:lnTo>
                    <a:lnTo>
                      <a:pt x="553" y="85"/>
                    </a:lnTo>
                    <a:lnTo>
                      <a:pt x="519" y="121"/>
                    </a:lnTo>
                    <a:lnTo>
                      <a:pt x="519" y="167"/>
                    </a:lnTo>
                    <a:lnTo>
                      <a:pt x="471" y="196"/>
                    </a:lnTo>
                    <a:lnTo>
                      <a:pt x="440" y="228"/>
                    </a:lnTo>
                    <a:lnTo>
                      <a:pt x="440" y="245"/>
                    </a:lnTo>
                    <a:lnTo>
                      <a:pt x="467" y="272"/>
                    </a:lnTo>
                    <a:lnTo>
                      <a:pt x="471" y="284"/>
                    </a:lnTo>
                    <a:lnTo>
                      <a:pt x="458" y="308"/>
                    </a:lnTo>
                    <a:lnTo>
                      <a:pt x="467" y="329"/>
                    </a:lnTo>
                    <a:lnTo>
                      <a:pt x="474" y="352"/>
                    </a:lnTo>
                    <a:lnTo>
                      <a:pt x="467" y="372"/>
                    </a:lnTo>
                    <a:lnTo>
                      <a:pt x="436" y="376"/>
                    </a:lnTo>
                    <a:lnTo>
                      <a:pt x="391" y="432"/>
                    </a:lnTo>
                    <a:lnTo>
                      <a:pt x="339" y="444"/>
                    </a:lnTo>
                    <a:lnTo>
                      <a:pt x="217" y="444"/>
                    </a:lnTo>
                    <a:lnTo>
                      <a:pt x="214" y="460"/>
                    </a:lnTo>
                    <a:lnTo>
                      <a:pt x="95" y="460"/>
                    </a:lnTo>
                    <a:lnTo>
                      <a:pt x="70" y="484"/>
                    </a:lnTo>
                    <a:lnTo>
                      <a:pt x="64" y="525"/>
                    </a:lnTo>
                    <a:lnTo>
                      <a:pt x="88" y="548"/>
                    </a:lnTo>
                    <a:lnTo>
                      <a:pt x="113" y="581"/>
                    </a:lnTo>
                    <a:lnTo>
                      <a:pt x="104" y="613"/>
                    </a:lnTo>
                    <a:lnTo>
                      <a:pt x="48" y="660"/>
                    </a:lnTo>
                    <a:lnTo>
                      <a:pt x="0" y="701"/>
                    </a:lnTo>
                    <a:lnTo>
                      <a:pt x="21" y="728"/>
                    </a:lnTo>
                    <a:lnTo>
                      <a:pt x="9" y="757"/>
                    </a:lnTo>
                    <a:lnTo>
                      <a:pt x="201" y="728"/>
                    </a:lnTo>
                    <a:lnTo>
                      <a:pt x="693" y="624"/>
                    </a:lnTo>
                    <a:lnTo>
                      <a:pt x="701" y="644"/>
                    </a:lnTo>
                    <a:lnTo>
                      <a:pt x="740" y="656"/>
                    </a:lnTo>
                    <a:lnTo>
                      <a:pt x="745" y="705"/>
                    </a:lnTo>
                    <a:lnTo>
                      <a:pt x="789" y="708"/>
                    </a:lnTo>
                    <a:lnTo>
                      <a:pt x="801" y="728"/>
                    </a:lnTo>
                    <a:lnTo>
                      <a:pt x="785" y="751"/>
                    </a:lnTo>
                    <a:lnTo>
                      <a:pt x="780" y="789"/>
                    </a:lnTo>
                    <a:lnTo>
                      <a:pt x="762" y="813"/>
                    </a:lnTo>
                    <a:lnTo>
                      <a:pt x="776" y="840"/>
                    </a:lnTo>
                    <a:lnTo>
                      <a:pt x="754" y="852"/>
                    </a:lnTo>
                    <a:lnTo>
                      <a:pt x="776" y="897"/>
                    </a:lnTo>
                    <a:lnTo>
                      <a:pt x="771" y="928"/>
                    </a:lnTo>
                    <a:lnTo>
                      <a:pt x="828" y="933"/>
                    </a:lnTo>
                    <a:lnTo>
                      <a:pt x="841" y="964"/>
                    </a:lnTo>
                    <a:lnTo>
                      <a:pt x="816" y="1016"/>
                    </a:lnTo>
                    <a:lnTo>
                      <a:pt x="758" y="1052"/>
                    </a:lnTo>
                    <a:lnTo>
                      <a:pt x="762" y="1080"/>
                    </a:lnTo>
                    <a:lnTo>
                      <a:pt x="776" y="1097"/>
                    </a:lnTo>
                    <a:lnTo>
                      <a:pt x="789" y="1132"/>
                    </a:lnTo>
                    <a:lnTo>
                      <a:pt x="819" y="1129"/>
                    </a:lnTo>
                    <a:lnTo>
                      <a:pt x="850" y="1136"/>
                    </a:lnTo>
                    <a:lnTo>
                      <a:pt x="871" y="1149"/>
                    </a:lnTo>
                    <a:lnTo>
                      <a:pt x="902" y="1185"/>
                    </a:lnTo>
                    <a:lnTo>
                      <a:pt x="923" y="1165"/>
                    </a:lnTo>
                    <a:lnTo>
                      <a:pt x="920" y="1136"/>
                    </a:lnTo>
                    <a:lnTo>
                      <a:pt x="954" y="1109"/>
                    </a:lnTo>
                    <a:lnTo>
                      <a:pt x="975" y="1077"/>
                    </a:lnTo>
                    <a:lnTo>
                      <a:pt x="972" y="999"/>
                    </a:lnTo>
                    <a:lnTo>
                      <a:pt x="990" y="976"/>
                    </a:lnTo>
                    <a:lnTo>
                      <a:pt x="984" y="892"/>
                    </a:lnTo>
                    <a:lnTo>
                      <a:pt x="972" y="875"/>
                    </a:lnTo>
                    <a:lnTo>
                      <a:pt x="950" y="872"/>
                    </a:lnTo>
                    <a:lnTo>
                      <a:pt x="936" y="872"/>
                    </a:lnTo>
                    <a:lnTo>
                      <a:pt x="941" y="848"/>
                    </a:lnTo>
                    <a:lnTo>
                      <a:pt x="954" y="813"/>
                    </a:lnTo>
                    <a:lnTo>
                      <a:pt x="972" y="836"/>
                    </a:lnTo>
                    <a:lnTo>
                      <a:pt x="975" y="852"/>
                    </a:lnTo>
                    <a:lnTo>
                      <a:pt x="1033" y="829"/>
                    </a:lnTo>
                    <a:lnTo>
                      <a:pt x="1033" y="796"/>
                    </a:lnTo>
                    <a:lnTo>
                      <a:pt x="1024" y="777"/>
                    </a:lnTo>
                    <a:lnTo>
                      <a:pt x="1020" y="760"/>
                    </a:lnTo>
                    <a:lnTo>
                      <a:pt x="997" y="757"/>
                    </a:lnTo>
                    <a:lnTo>
                      <a:pt x="975" y="741"/>
                    </a:lnTo>
                    <a:lnTo>
                      <a:pt x="1015" y="721"/>
                    </a:lnTo>
                    <a:lnTo>
                      <a:pt x="981" y="692"/>
                    </a:lnTo>
                    <a:lnTo>
                      <a:pt x="975" y="660"/>
                    </a:lnTo>
                    <a:lnTo>
                      <a:pt x="963" y="572"/>
                    </a:lnTo>
                    <a:lnTo>
                      <a:pt x="963" y="565"/>
                    </a:lnTo>
                    <a:lnTo>
                      <a:pt x="932" y="545"/>
                    </a:lnTo>
                    <a:lnTo>
                      <a:pt x="959" y="448"/>
                    </a:lnTo>
                    <a:lnTo>
                      <a:pt x="950" y="421"/>
                    </a:lnTo>
                    <a:lnTo>
                      <a:pt x="936" y="388"/>
                    </a:lnTo>
                    <a:lnTo>
                      <a:pt x="941" y="360"/>
                    </a:lnTo>
                    <a:lnTo>
                      <a:pt x="914" y="281"/>
                    </a:lnTo>
                    <a:lnTo>
                      <a:pt x="871" y="281"/>
                    </a:lnTo>
                    <a:lnTo>
                      <a:pt x="884" y="241"/>
                    </a:lnTo>
                    <a:lnTo>
                      <a:pt x="884" y="209"/>
                    </a:lnTo>
                    <a:lnTo>
                      <a:pt x="853" y="180"/>
                    </a:lnTo>
                    <a:lnTo>
                      <a:pt x="871" y="153"/>
                    </a:lnTo>
                    <a:lnTo>
                      <a:pt x="859" y="112"/>
                    </a:lnTo>
                    <a:lnTo>
                      <a:pt x="832" y="81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304" name=""/>
              <p:cNvSpPr/>
              <p:nvPr/>
            </p:nvSpPr>
            <p:spPr>
              <a:xfrm>
                <a:off x="4944600" y="1631160"/>
                <a:ext cx="664560" cy="851760"/>
              </a:xfrm>
              <a:custGeom>
                <a:avLst/>
                <a:gdLst/>
                <a:ahLst/>
                <a:rect l="l" t="t" r="r" b="b"/>
                <a:pathLst>
                  <a:path w="1033" h="1185">
                    <a:moveTo>
                      <a:pt x="832" y="0"/>
                    </a:moveTo>
                    <a:lnTo>
                      <a:pt x="792" y="20"/>
                    </a:lnTo>
                    <a:lnTo>
                      <a:pt x="701" y="16"/>
                    </a:lnTo>
                    <a:lnTo>
                      <a:pt x="636" y="43"/>
                    </a:lnTo>
                    <a:lnTo>
                      <a:pt x="553" y="85"/>
                    </a:lnTo>
                    <a:lnTo>
                      <a:pt x="519" y="121"/>
                    </a:lnTo>
                    <a:lnTo>
                      <a:pt x="519" y="167"/>
                    </a:lnTo>
                    <a:lnTo>
                      <a:pt x="471" y="196"/>
                    </a:lnTo>
                    <a:lnTo>
                      <a:pt x="440" y="228"/>
                    </a:lnTo>
                    <a:lnTo>
                      <a:pt x="440" y="245"/>
                    </a:lnTo>
                    <a:lnTo>
                      <a:pt x="467" y="272"/>
                    </a:lnTo>
                    <a:lnTo>
                      <a:pt x="471" y="284"/>
                    </a:lnTo>
                    <a:lnTo>
                      <a:pt x="458" y="308"/>
                    </a:lnTo>
                    <a:lnTo>
                      <a:pt x="467" y="329"/>
                    </a:lnTo>
                    <a:lnTo>
                      <a:pt x="474" y="352"/>
                    </a:lnTo>
                    <a:lnTo>
                      <a:pt x="467" y="372"/>
                    </a:lnTo>
                    <a:lnTo>
                      <a:pt x="436" y="376"/>
                    </a:lnTo>
                    <a:lnTo>
                      <a:pt x="391" y="432"/>
                    </a:lnTo>
                    <a:lnTo>
                      <a:pt x="339" y="444"/>
                    </a:lnTo>
                    <a:lnTo>
                      <a:pt x="217" y="444"/>
                    </a:lnTo>
                    <a:lnTo>
                      <a:pt x="214" y="460"/>
                    </a:lnTo>
                    <a:lnTo>
                      <a:pt x="95" y="460"/>
                    </a:lnTo>
                    <a:lnTo>
                      <a:pt x="70" y="484"/>
                    </a:lnTo>
                    <a:lnTo>
                      <a:pt x="64" y="525"/>
                    </a:lnTo>
                    <a:lnTo>
                      <a:pt x="88" y="548"/>
                    </a:lnTo>
                    <a:lnTo>
                      <a:pt x="113" y="581"/>
                    </a:lnTo>
                    <a:lnTo>
                      <a:pt x="104" y="613"/>
                    </a:lnTo>
                    <a:lnTo>
                      <a:pt x="48" y="660"/>
                    </a:lnTo>
                    <a:lnTo>
                      <a:pt x="0" y="701"/>
                    </a:lnTo>
                    <a:lnTo>
                      <a:pt x="21" y="728"/>
                    </a:lnTo>
                    <a:lnTo>
                      <a:pt x="9" y="757"/>
                    </a:lnTo>
                    <a:lnTo>
                      <a:pt x="201" y="728"/>
                    </a:lnTo>
                    <a:lnTo>
                      <a:pt x="693" y="624"/>
                    </a:lnTo>
                    <a:lnTo>
                      <a:pt x="701" y="644"/>
                    </a:lnTo>
                    <a:lnTo>
                      <a:pt x="740" y="656"/>
                    </a:lnTo>
                    <a:lnTo>
                      <a:pt x="745" y="705"/>
                    </a:lnTo>
                    <a:lnTo>
                      <a:pt x="789" y="708"/>
                    </a:lnTo>
                    <a:lnTo>
                      <a:pt x="801" y="728"/>
                    </a:lnTo>
                    <a:lnTo>
                      <a:pt x="785" y="751"/>
                    </a:lnTo>
                    <a:lnTo>
                      <a:pt x="780" y="789"/>
                    </a:lnTo>
                    <a:lnTo>
                      <a:pt x="762" y="813"/>
                    </a:lnTo>
                    <a:lnTo>
                      <a:pt x="776" y="840"/>
                    </a:lnTo>
                    <a:lnTo>
                      <a:pt x="754" y="852"/>
                    </a:lnTo>
                    <a:lnTo>
                      <a:pt x="776" y="897"/>
                    </a:lnTo>
                    <a:lnTo>
                      <a:pt x="771" y="928"/>
                    </a:lnTo>
                    <a:lnTo>
                      <a:pt x="828" y="933"/>
                    </a:lnTo>
                    <a:lnTo>
                      <a:pt x="841" y="964"/>
                    </a:lnTo>
                    <a:lnTo>
                      <a:pt x="816" y="1016"/>
                    </a:lnTo>
                    <a:lnTo>
                      <a:pt x="758" y="1052"/>
                    </a:lnTo>
                    <a:lnTo>
                      <a:pt x="762" y="1080"/>
                    </a:lnTo>
                    <a:lnTo>
                      <a:pt x="776" y="1097"/>
                    </a:lnTo>
                    <a:lnTo>
                      <a:pt x="789" y="1132"/>
                    </a:lnTo>
                    <a:lnTo>
                      <a:pt x="819" y="1129"/>
                    </a:lnTo>
                    <a:lnTo>
                      <a:pt x="850" y="1136"/>
                    </a:lnTo>
                    <a:lnTo>
                      <a:pt x="871" y="1149"/>
                    </a:lnTo>
                    <a:lnTo>
                      <a:pt x="902" y="1185"/>
                    </a:lnTo>
                    <a:lnTo>
                      <a:pt x="923" y="1165"/>
                    </a:lnTo>
                    <a:lnTo>
                      <a:pt x="920" y="1136"/>
                    </a:lnTo>
                    <a:lnTo>
                      <a:pt x="954" y="1109"/>
                    </a:lnTo>
                    <a:lnTo>
                      <a:pt x="975" y="1077"/>
                    </a:lnTo>
                    <a:lnTo>
                      <a:pt x="972" y="999"/>
                    </a:lnTo>
                    <a:lnTo>
                      <a:pt x="990" y="976"/>
                    </a:lnTo>
                    <a:lnTo>
                      <a:pt x="984" y="892"/>
                    </a:lnTo>
                    <a:lnTo>
                      <a:pt x="972" y="875"/>
                    </a:lnTo>
                    <a:lnTo>
                      <a:pt x="950" y="872"/>
                    </a:lnTo>
                    <a:lnTo>
                      <a:pt x="936" y="872"/>
                    </a:lnTo>
                    <a:lnTo>
                      <a:pt x="941" y="848"/>
                    </a:lnTo>
                    <a:lnTo>
                      <a:pt x="954" y="813"/>
                    </a:lnTo>
                    <a:lnTo>
                      <a:pt x="972" y="836"/>
                    </a:lnTo>
                    <a:lnTo>
                      <a:pt x="975" y="852"/>
                    </a:lnTo>
                    <a:lnTo>
                      <a:pt x="1033" y="829"/>
                    </a:lnTo>
                    <a:lnTo>
                      <a:pt x="1033" y="796"/>
                    </a:lnTo>
                    <a:lnTo>
                      <a:pt x="1024" y="777"/>
                    </a:lnTo>
                    <a:lnTo>
                      <a:pt x="1020" y="760"/>
                    </a:lnTo>
                    <a:lnTo>
                      <a:pt x="997" y="757"/>
                    </a:lnTo>
                    <a:lnTo>
                      <a:pt x="975" y="741"/>
                    </a:lnTo>
                    <a:lnTo>
                      <a:pt x="1015" y="721"/>
                    </a:lnTo>
                    <a:lnTo>
                      <a:pt x="981" y="692"/>
                    </a:lnTo>
                    <a:lnTo>
                      <a:pt x="975" y="660"/>
                    </a:lnTo>
                    <a:lnTo>
                      <a:pt x="963" y="572"/>
                    </a:lnTo>
                    <a:lnTo>
                      <a:pt x="963" y="565"/>
                    </a:lnTo>
                    <a:lnTo>
                      <a:pt x="932" y="545"/>
                    </a:lnTo>
                    <a:lnTo>
                      <a:pt x="959" y="448"/>
                    </a:lnTo>
                    <a:lnTo>
                      <a:pt x="950" y="421"/>
                    </a:lnTo>
                    <a:lnTo>
                      <a:pt x="936" y="388"/>
                    </a:lnTo>
                    <a:lnTo>
                      <a:pt x="941" y="360"/>
                    </a:lnTo>
                    <a:lnTo>
                      <a:pt x="914" y="281"/>
                    </a:lnTo>
                    <a:lnTo>
                      <a:pt x="871" y="281"/>
                    </a:lnTo>
                    <a:lnTo>
                      <a:pt x="884" y="241"/>
                    </a:lnTo>
                    <a:lnTo>
                      <a:pt x="884" y="209"/>
                    </a:lnTo>
                    <a:lnTo>
                      <a:pt x="853" y="180"/>
                    </a:lnTo>
                    <a:lnTo>
                      <a:pt x="871" y="153"/>
                    </a:lnTo>
                    <a:lnTo>
                      <a:pt x="859" y="112"/>
                    </a:lnTo>
                    <a:lnTo>
                      <a:pt x="832" y="81"/>
                    </a:lnTo>
                    <a:lnTo>
                      <a:pt x="832" y="0"/>
                    </a:lnTo>
                  </a:path>
                </a:pathLst>
              </a:custGeom>
              <a:noFill/>
              <a:ln w="111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6305" name=""/>
            <p:cNvGrpSpPr/>
            <p:nvPr/>
          </p:nvGrpSpPr>
          <p:grpSpPr>
            <a:xfrm>
              <a:off x="5479560" y="1590840"/>
              <a:ext cx="181800" cy="356400"/>
              <a:chOff x="5479560" y="1590840"/>
              <a:chExt cx="181800" cy="356400"/>
            </a:xfrm>
          </p:grpSpPr>
          <p:sp>
            <p:nvSpPr>
              <p:cNvPr id="6306" name=""/>
              <p:cNvSpPr/>
              <p:nvPr/>
            </p:nvSpPr>
            <p:spPr>
              <a:xfrm>
                <a:off x="5479560" y="1590840"/>
                <a:ext cx="181800" cy="356400"/>
              </a:xfrm>
              <a:custGeom>
                <a:avLst/>
                <a:gdLst/>
                <a:ahLst/>
                <a:rect l="l" t="t" r="r" b="b"/>
                <a:pathLst>
                  <a:path w="280" h="496">
                    <a:moveTo>
                      <a:pt x="0" y="55"/>
                    </a:moveTo>
                    <a:lnTo>
                      <a:pt x="165" y="23"/>
                    </a:lnTo>
                    <a:lnTo>
                      <a:pt x="244" y="0"/>
                    </a:lnTo>
                    <a:lnTo>
                      <a:pt x="258" y="35"/>
                    </a:lnTo>
                    <a:lnTo>
                      <a:pt x="253" y="68"/>
                    </a:lnTo>
                    <a:lnTo>
                      <a:pt x="258" y="91"/>
                    </a:lnTo>
                    <a:lnTo>
                      <a:pt x="280" y="107"/>
                    </a:lnTo>
                    <a:lnTo>
                      <a:pt x="266" y="120"/>
                    </a:lnTo>
                    <a:lnTo>
                      <a:pt x="266" y="156"/>
                    </a:lnTo>
                    <a:lnTo>
                      <a:pt x="240" y="159"/>
                    </a:lnTo>
                    <a:lnTo>
                      <a:pt x="223" y="167"/>
                    </a:lnTo>
                    <a:lnTo>
                      <a:pt x="214" y="192"/>
                    </a:lnTo>
                    <a:lnTo>
                      <a:pt x="232" y="219"/>
                    </a:lnTo>
                    <a:lnTo>
                      <a:pt x="232" y="248"/>
                    </a:lnTo>
                    <a:lnTo>
                      <a:pt x="205" y="267"/>
                    </a:lnTo>
                    <a:lnTo>
                      <a:pt x="197" y="291"/>
                    </a:lnTo>
                    <a:lnTo>
                      <a:pt x="235" y="336"/>
                    </a:lnTo>
                    <a:lnTo>
                      <a:pt x="214" y="404"/>
                    </a:lnTo>
                    <a:lnTo>
                      <a:pt x="249" y="467"/>
                    </a:lnTo>
                    <a:lnTo>
                      <a:pt x="192" y="487"/>
                    </a:lnTo>
                    <a:lnTo>
                      <a:pt x="122" y="496"/>
                    </a:lnTo>
                    <a:lnTo>
                      <a:pt x="100" y="431"/>
                    </a:lnTo>
                    <a:lnTo>
                      <a:pt x="104" y="407"/>
                    </a:lnTo>
                    <a:lnTo>
                      <a:pt x="82" y="332"/>
                    </a:lnTo>
                    <a:lnTo>
                      <a:pt x="34" y="336"/>
                    </a:lnTo>
                    <a:lnTo>
                      <a:pt x="52" y="303"/>
                    </a:lnTo>
                    <a:lnTo>
                      <a:pt x="52" y="255"/>
                    </a:lnTo>
                    <a:lnTo>
                      <a:pt x="21" y="239"/>
                    </a:lnTo>
                    <a:lnTo>
                      <a:pt x="39" y="203"/>
                    </a:lnTo>
                    <a:lnTo>
                      <a:pt x="27" y="163"/>
                    </a:lnTo>
                    <a:lnTo>
                      <a:pt x="0" y="143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307" name=""/>
              <p:cNvSpPr/>
              <p:nvPr/>
            </p:nvSpPr>
            <p:spPr>
              <a:xfrm>
                <a:off x="5479560" y="1590840"/>
                <a:ext cx="181800" cy="356400"/>
              </a:xfrm>
              <a:custGeom>
                <a:avLst/>
                <a:gdLst/>
                <a:ahLst/>
                <a:rect l="l" t="t" r="r" b="b"/>
                <a:pathLst>
                  <a:path w="280" h="496">
                    <a:moveTo>
                      <a:pt x="0" y="55"/>
                    </a:moveTo>
                    <a:lnTo>
                      <a:pt x="165" y="23"/>
                    </a:lnTo>
                    <a:lnTo>
                      <a:pt x="244" y="0"/>
                    </a:lnTo>
                    <a:lnTo>
                      <a:pt x="258" y="35"/>
                    </a:lnTo>
                    <a:lnTo>
                      <a:pt x="253" y="68"/>
                    </a:lnTo>
                    <a:lnTo>
                      <a:pt x="258" y="91"/>
                    </a:lnTo>
                    <a:lnTo>
                      <a:pt x="280" y="107"/>
                    </a:lnTo>
                    <a:lnTo>
                      <a:pt x="266" y="120"/>
                    </a:lnTo>
                    <a:lnTo>
                      <a:pt x="266" y="156"/>
                    </a:lnTo>
                    <a:lnTo>
                      <a:pt x="240" y="159"/>
                    </a:lnTo>
                    <a:lnTo>
                      <a:pt x="223" y="167"/>
                    </a:lnTo>
                    <a:lnTo>
                      <a:pt x="214" y="192"/>
                    </a:lnTo>
                    <a:lnTo>
                      <a:pt x="232" y="219"/>
                    </a:lnTo>
                    <a:lnTo>
                      <a:pt x="232" y="248"/>
                    </a:lnTo>
                    <a:lnTo>
                      <a:pt x="205" y="267"/>
                    </a:lnTo>
                    <a:lnTo>
                      <a:pt x="197" y="291"/>
                    </a:lnTo>
                    <a:lnTo>
                      <a:pt x="235" y="336"/>
                    </a:lnTo>
                    <a:lnTo>
                      <a:pt x="214" y="404"/>
                    </a:lnTo>
                    <a:lnTo>
                      <a:pt x="249" y="467"/>
                    </a:lnTo>
                    <a:lnTo>
                      <a:pt x="192" y="487"/>
                    </a:lnTo>
                    <a:lnTo>
                      <a:pt x="122" y="496"/>
                    </a:lnTo>
                    <a:lnTo>
                      <a:pt x="100" y="431"/>
                    </a:lnTo>
                    <a:lnTo>
                      <a:pt x="104" y="407"/>
                    </a:lnTo>
                    <a:lnTo>
                      <a:pt x="82" y="332"/>
                    </a:lnTo>
                    <a:lnTo>
                      <a:pt x="34" y="336"/>
                    </a:lnTo>
                    <a:lnTo>
                      <a:pt x="52" y="303"/>
                    </a:lnTo>
                    <a:lnTo>
                      <a:pt x="52" y="255"/>
                    </a:lnTo>
                    <a:lnTo>
                      <a:pt x="21" y="239"/>
                    </a:lnTo>
                    <a:lnTo>
                      <a:pt x="39" y="203"/>
                    </a:lnTo>
                    <a:lnTo>
                      <a:pt x="27" y="163"/>
                    </a:lnTo>
                    <a:lnTo>
                      <a:pt x="0" y="143"/>
                    </a:lnTo>
                    <a:lnTo>
                      <a:pt x="0" y="55"/>
                    </a:lnTo>
                  </a:path>
                </a:pathLst>
              </a:custGeom>
              <a:noFill/>
              <a:ln w="111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6308" name=""/>
            <p:cNvGrpSpPr/>
            <p:nvPr/>
          </p:nvGrpSpPr>
          <p:grpSpPr>
            <a:xfrm>
              <a:off x="3603240" y="3553200"/>
              <a:ext cx="623160" cy="547560"/>
              <a:chOff x="3603240" y="3553200"/>
              <a:chExt cx="623160" cy="547560"/>
            </a:xfrm>
          </p:grpSpPr>
          <p:sp>
            <p:nvSpPr>
              <p:cNvPr id="6309" name=""/>
              <p:cNvSpPr/>
              <p:nvPr/>
            </p:nvSpPr>
            <p:spPr>
              <a:xfrm>
                <a:off x="3603240" y="3553200"/>
                <a:ext cx="623160" cy="547560"/>
              </a:xfrm>
              <a:custGeom>
                <a:avLst/>
                <a:gdLst/>
                <a:ahLst/>
                <a:rect l="l" t="t" r="r" b="b"/>
                <a:pathLst>
                  <a:path w="969" h="762">
                    <a:moveTo>
                      <a:pt x="0" y="19"/>
                    </a:moveTo>
                    <a:lnTo>
                      <a:pt x="187" y="12"/>
                    </a:lnTo>
                    <a:lnTo>
                      <a:pt x="489" y="0"/>
                    </a:lnTo>
                    <a:lnTo>
                      <a:pt x="528" y="16"/>
                    </a:lnTo>
                    <a:lnTo>
                      <a:pt x="537" y="43"/>
                    </a:lnTo>
                    <a:lnTo>
                      <a:pt x="519" y="59"/>
                    </a:lnTo>
                    <a:lnTo>
                      <a:pt x="541" y="95"/>
                    </a:lnTo>
                    <a:lnTo>
                      <a:pt x="559" y="131"/>
                    </a:lnTo>
                    <a:lnTo>
                      <a:pt x="532" y="160"/>
                    </a:lnTo>
                    <a:lnTo>
                      <a:pt x="528" y="187"/>
                    </a:lnTo>
                    <a:lnTo>
                      <a:pt x="519" y="206"/>
                    </a:lnTo>
                    <a:lnTo>
                      <a:pt x="483" y="235"/>
                    </a:lnTo>
                    <a:lnTo>
                      <a:pt x="480" y="291"/>
                    </a:lnTo>
                    <a:lnTo>
                      <a:pt x="446" y="343"/>
                    </a:lnTo>
                    <a:lnTo>
                      <a:pt x="483" y="390"/>
                    </a:lnTo>
                    <a:lnTo>
                      <a:pt x="776" y="370"/>
                    </a:lnTo>
                    <a:lnTo>
                      <a:pt x="773" y="418"/>
                    </a:lnTo>
                    <a:lnTo>
                      <a:pt x="841" y="526"/>
                    </a:lnTo>
                    <a:lnTo>
                      <a:pt x="859" y="519"/>
                    </a:lnTo>
                    <a:lnTo>
                      <a:pt x="890" y="566"/>
                    </a:lnTo>
                    <a:lnTo>
                      <a:pt x="846" y="605"/>
                    </a:lnTo>
                    <a:lnTo>
                      <a:pt x="877" y="638"/>
                    </a:lnTo>
                    <a:lnTo>
                      <a:pt x="920" y="641"/>
                    </a:lnTo>
                    <a:lnTo>
                      <a:pt x="929" y="683"/>
                    </a:lnTo>
                    <a:lnTo>
                      <a:pt x="969" y="710"/>
                    </a:lnTo>
                    <a:lnTo>
                      <a:pt x="956" y="729"/>
                    </a:lnTo>
                    <a:lnTo>
                      <a:pt x="890" y="762"/>
                    </a:lnTo>
                    <a:lnTo>
                      <a:pt x="850" y="710"/>
                    </a:lnTo>
                    <a:lnTo>
                      <a:pt x="819" y="690"/>
                    </a:lnTo>
                    <a:lnTo>
                      <a:pt x="758" y="745"/>
                    </a:lnTo>
                    <a:lnTo>
                      <a:pt x="694" y="713"/>
                    </a:lnTo>
                    <a:lnTo>
                      <a:pt x="667" y="722"/>
                    </a:lnTo>
                    <a:lnTo>
                      <a:pt x="654" y="758"/>
                    </a:lnTo>
                    <a:lnTo>
                      <a:pt x="575" y="726"/>
                    </a:lnTo>
                    <a:lnTo>
                      <a:pt x="437" y="674"/>
                    </a:lnTo>
                    <a:lnTo>
                      <a:pt x="401" y="666"/>
                    </a:lnTo>
                    <a:lnTo>
                      <a:pt x="370" y="686"/>
                    </a:lnTo>
                    <a:lnTo>
                      <a:pt x="318" y="666"/>
                    </a:lnTo>
                    <a:lnTo>
                      <a:pt x="266" y="650"/>
                    </a:lnTo>
                    <a:lnTo>
                      <a:pt x="218" y="650"/>
                    </a:lnTo>
                    <a:lnTo>
                      <a:pt x="153" y="621"/>
                    </a:lnTo>
                    <a:lnTo>
                      <a:pt x="126" y="638"/>
                    </a:lnTo>
                    <a:lnTo>
                      <a:pt x="49" y="638"/>
                    </a:lnTo>
                    <a:lnTo>
                      <a:pt x="79" y="602"/>
                    </a:lnTo>
                    <a:lnTo>
                      <a:pt x="83" y="569"/>
                    </a:lnTo>
                    <a:lnTo>
                      <a:pt x="79" y="542"/>
                    </a:lnTo>
                    <a:lnTo>
                      <a:pt x="88" y="514"/>
                    </a:lnTo>
                    <a:lnTo>
                      <a:pt x="88" y="471"/>
                    </a:lnTo>
                    <a:lnTo>
                      <a:pt x="101" y="431"/>
                    </a:lnTo>
                    <a:lnTo>
                      <a:pt x="110" y="363"/>
                    </a:lnTo>
                    <a:lnTo>
                      <a:pt x="88" y="343"/>
                    </a:lnTo>
                    <a:lnTo>
                      <a:pt x="74" y="307"/>
                    </a:lnTo>
                    <a:lnTo>
                      <a:pt x="61" y="284"/>
                    </a:lnTo>
                    <a:lnTo>
                      <a:pt x="58" y="248"/>
                    </a:lnTo>
                    <a:lnTo>
                      <a:pt x="40" y="235"/>
                    </a:lnTo>
                    <a:lnTo>
                      <a:pt x="4" y="21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310" name=""/>
              <p:cNvSpPr/>
              <p:nvPr/>
            </p:nvSpPr>
            <p:spPr>
              <a:xfrm>
                <a:off x="3603240" y="3553200"/>
                <a:ext cx="623160" cy="547560"/>
              </a:xfrm>
              <a:custGeom>
                <a:avLst/>
                <a:gdLst/>
                <a:ahLst/>
                <a:rect l="l" t="t" r="r" b="b"/>
                <a:pathLst>
                  <a:path w="969" h="762">
                    <a:moveTo>
                      <a:pt x="0" y="19"/>
                    </a:moveTo>
                    <a:lnTo>
                      <a:pt x="187" y="12"/>
                    </a:lnTo>
                    <a:lnTo>
                      <a:pt x="489" y="0"/>
                    </a:lnTo>
                    <a:lnTo>
                      <a:pt x="528" y="16"/>
                    </a:lnTo>
                    <a:lnTo>
                      <a:pt x="537" y="43"/>
                    </a:lnTo>
                    <a:lnTo>
                      <a:pt x="519" y="59"/>
                    </a:lnTo>
                    <a:lnTo>
                      <a:pt x="541" y="95"/>
                    </a:lnTo>
                    <a:lnTo>
                      <a:pt x="559" y="131"/>
                    </a:lnTo>
                    <a:lnTo>
                      <a:pt x="532" y="160"/>
                    </a:lnTo>
                    <a:lnTo>
                      <a:pt x="528" y="187"/>
                    </a:lnTo>
                    <a:lnTo>
                      <a:pt x="519" y="206"/>
                    </a:lnTo>
                    <a:lnTo>
                      <a:pt x="483" y="235"/>
                    </a:lnTo>
                    <a:lnTo>
                      <a:pt x="480" y="291"/>
                    </a:lnTo>
                    <a:lnTo>
                      <a:pt x="446" y="343"/>
                    </a:lnTo>
                    <a:lnTo>
                      <a:pt x="483" y="390"/>
                    </a:lnTo>
                    <a:lnTo>
                      <a:pt x="776" y="370"/>
                    </a:lnTo>
                    <a:lnTo>
                      <a:pt x="773" y="418"/>
                    </a:lnTo>
                    <a:lnTo>
                      <a:pt x="841" y="526"/>
                    </a:lnTo>
                    <a:lnTo>
                      <a:pt x="859" y="519"/>
                    </a:lnTo>
                    <a:lnTo>
                      <a:pt x="890" y="566"/>
                    </a:lnTo>
                    <a:lnTo>
                      <a:pt x="846" y="605"/>
                    </a:lnTo>
                    <a:lnTo>
                      <a:pt x="877" y="638"/>
                    </a:lnTo>
                    <a:lnTo>
                      <a:pt x="920" y="641"/>
                    </a:lnTo>
                    <a:lnTo>
                      <a:pt x="929" y="683"/>
                    </a:lnTo>
                    <a:lnTo>
                      <a:pt x="969" y="710"/>
                    </a:lnTo>
                    <a:lnTo>
                      <a:pt x="956" y="729"/>
                    </a:lnTo>
                    <a:lnTo>
                      <a:pt x="890" y="762"/>
                    </a:lnTo>
                    <a:lnTo>
                      <a:pt x="850" y="710"/>
                    </a:lnTo>
                    <a:lnTo>
                      <a:pt x="819" y="690"/>
                    </a:lnTo>
                    <a:lnTo>
                      <a:pt x="758" y="745"/>
                    </a:lnTo>
                    <a:lnTo>
                      <a:pt x="694" y="713"/>
                    </a:lnTo>
                    <a:lnTo>
                      <a:pt x="667" y="722"/>
                    </a:lnTo>
                    <a:lnTo>
                      <a:pt x="654" y="758"/>
                    </a:lnTo>
                    <a:lnTo>
                      <a:pt x="575" y="726"/>
                    </a:lnTo>
                    <a:lnTo>
                      <a:pt x="437" y="674"/>
                    </a:lnTo>
                    <a:lnTo>
                      <a:pt x="401" y="666"/>
                    </a:lnTo>
                    <a:lnTo>
                      <a:pt x="370" y="686"/>
                    </a:lnTo>
                    <a:lnTo>
                      <a:pt x="318" y="666"/>
                    </a:lnTo>
                    <a:lnTo>
                      <a:pt x="266" y="650"/>
                    </a:lnTo>
                    <a:lnTo>
                      <a:pt x="218" y="650"/>
                    </a:lnTo>
                    <a:lnTo>
                      <a:pt x="153" y="621"/>
                    </a:lnTo>
                    <a:lnTo>
                      <a:pt x="126" y="638"/>
                    </a:lnTo>
                    <a:lnTo>
                      <a:pt x="49" y="638"/>
                    </a:lnTo>
                    <a:lnTo>
                      <a:pt x="79" y="602"/>
                    </a:lnTo>
                    <a:lnTo>
                      <a:pt x="83" y="569"/>
                    </a:lnTo>
                    <a:lnTo>
                      <a:pt x="79" y="542"/>
                    </a:lnTo>
                    <a:lnTo>
                      <a:pt x="88" y="514"/>
                    </a:lnTo>
                    <a:lnTo>
                      <a:pt x="88" y="471"/>
                    </a:lnTo>
                    <a:lnTo>
                      <a:pt x="101" y="431"/>
                    </a:lnTo>
                    <a:lnTo>
                      <a:pt x="110" y="363"/>
                    </a:lnTo>
                    <a:lnTo>
                      <a:pt x="88" y="343"/>
                    </a:lnTo>
                    <a:lnTo>
                      <a:pt x="74" y="307"/>
                    </a:lnTo>
                    <a:lnTo>
                      <a:pt x="61" y="284"/>
                    </a:lnTo>
                    <a:lnTo>
                      <a:pt x="58" y="248"/>
                    </a:lnTo>
                    <a:lnTo>
                      <a:pt x="40" y="235"/>
                    </a:lnTo>
                    <a:lnTo>
                      <a:pt x="4" y="212"/>
                    </a:lnTo>
                    <a:lnTo>
                      <a:pt x="0" y="19"/>
                    </a:lnTo>
                  </a:path>
                </a:pathLst>
              </a:custGeom>
              <a:noFill/>
              <a:ln w="11160">
                <a:solidFill>
                  <a:srgbClr val="5f5f5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6311" name=""/>
          <p:cNvSpPr/>
          <p:nvPr/>
        </p:nvSpPr>
        <p:spPr>
          <a:xfrm>
            <a:off x="6434280" y="1562040"/>
            <a:ext cx="610920" cy="1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12" name=""/>
          <p:cNvSpPr/>
          <p:nvPr/>
        </p:nvSpPr>
        <p:spPr>
          <a:xfrm>
            <a:off x="6434280" y="1779480"/>
            <a:ext cx="610920" cy="19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13" name=""/>
          <p:cNvSpPr/>
          <p:nvPr/>
        </p:nvSpPr>
        <p:spPr>
          <a:xfrm>
            <a:off x="6434280" y="1981080"/>
            <a:ext cx="610920" cy="19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14" name=""/>
          <p:cNvSpPr/>
          <p:nvPr/>
        </p:nvSpPr>
        <p:spPr>
          <a:xfrm>
            <a:off x="6434280" y="2214720"/>
            <a:ext cx="610920" cy="1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15" name=""/>
          <p:cNvSpPr/>
          <p:nvPr/>
        </p:nvSpPr>
        <p:spPr>
          <a:xfrm>
            <a:off x="6434280" y="2416320"/>
            <a:ext cx="610920" cy="1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16" name=""/>
          <p:cNvSpPr/>
          <p:nvPr/>
        </p:nvSpPr>
        <p:spPr>
          <a:xfrm>
            <a:off x="6434280" y="2633760"/>
            <a:ext cx="610920" cy="1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17" name=""/>
          <p:cNvSpPr/>
          <p:nvPr/>
        </p:nvSpPr>
        <p:spPr>
          <a:xfrm>
            <a:off x="6434280" y="1779480"/>
            <a:ext cx="610920" cy="19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18" name=""/>
          <p:cNvSpPr/>
          <p:nvPr/>
        </p:nvSpPr>
        <p:spPr>
          <a:xfrm>
            <a:off x="6434280" y="1981080"/>
            <a:ext cx="610920" cy="19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19" name=""/>
          <p:cNvSpPr/>
          <p:nvPr/>
        </p:nvSpPr>
        <p:spPr>
          <a:xfrm>
            <a:off x="6434280" y="2214720"/>
            <a:ext cx="610920" cy="1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20" name=""/>
          <p:cNvSpPr/>
          <p:nvPr/>
        </p:nvSpPr>
        <p:spPr>
          <a:xfrm>
            <a:off x="6434280" y="2416320"/>
            <a:ext cx="610920" cy="1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21" name=""/>
          <p:cNvSpPr/>
          <p:nvPr/>
        </p:nvSpPr>
        <p:spPr>
          <a:xfrm>
            <a:off x="6434280" y="2633760"/>
            <a:ext cx="610920" cy="1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22" name=""/>
          <p:cNvSpPr/>
          <p:nvPr/>
        </p:nvSpPr>
        <p:spPr>
          <a:xfrm>
            <a:off x="144360" y="3265560"/>
            <a:ext cx="67968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ffffff"/>
                </a:solidFill>
                <a:effectLst/>
                <a:uFillTx/>
                <a:latin typeface="Arial"/>
              </a:rPr>
              <a:t>Asia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23" name=""/>
          <p:cNvSpPr/>
          <p:nvPr/>
        </p:nvSpPr>
        <p:spPr>
          <a:xfrm>
            <a:off x="7207200" y="1897200"/>
            <a:ext cx="592200" cy="1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24" name=""/>
          <p:cNvSpPr/>
          <p:nvPr/>
        </p:nvSpPr>
        <p:spPr>
          <a:xfrm>
            <a:off x="5380200" y="1809720"/>
            <a:ext cx="204480" cy="23004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25" name=""/>
          <p:cNvSpPr/>
          <p:nvPr/>
        </p:nvSpPr>
        <p:spPr>
          <a:xfrm>
            <a:off x="3606840" y="1730520"/>
            <a:ext cx="16992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26" name=""/>
          <p:cNvSpPr/>
          <p:nvPr/>
        </p:nvSpPr>
        <p:spPr>
          <a:xfrm>
            <a:off x="3373560" y="2495520"/>
            <a:ext cx="360" cy="184320"/>
          </a:xfrm>
          <a:prstGeom prst="ellipse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27" name=""/>
          <p:cNvSpPr/>
          <p:nvPr/>
        </p:nvSpPr>
        <p:spPr>
          <a:xfrm>
            <a:off x="4097160" y="3427560"/>
            <a:ext cx="154080" cy="1681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28" name=""/>
          <p:cNvSpPr/>
          <p:nvPr/>
        </p:nvSpPr>
        <p:spPr>
          <a:xfrm>
            <a:off x="3100320" y="4111560"/>
            <a:ext cx="1684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29" name=""/>
          <p:cNvSpPr/>
          <p:nvPr/>
        </p:nvSpPr>
        <p:spPr>
          <a:xfrm>
            <a:off x="2529000" y="2511360"/>
            <a:ext cx="206280" cy="2271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30" name=""/>
          <p:cNvSpPr/>
          <p:nvPr/>
        </p:nvSpPr>
        <p:spPr>
          <a:xfrm>
            <a:off x="1562040" y="3332160"/>
            <a:ext cx="204840" cy="23004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31" name=""/>
          <p:cNvSpPr/>
          <p:nvPr/>
        </p:nvSpPr>
        <p:spPr>
          <a:xfrm>
            <a:off x="1684440" y="2252520"/>
            <a:ext cx="206280" cy="22860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32" name=""/>
          <p:cNvSpPr/>
          <p:nvPr/>
        </p:nvSpPr>
        <p:spPr>
          <a:xfrm>
            <a:off x="1473120" y="1925640"/>
            <a:ext cx="208080" cy="22860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33" name=""/>
          <p:cNvSpPr/>
          <p:nvPr/>
        </p:nvSpPr>
        <p:spPr>
          <a:xfrm>
            <a:off x="870120" y="1403280"/>
            <a:ext cx="1666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34" name=""/>
          <p:cNvSpPr/>
          <p:nvPr/>
        </p:nvSpPr>
        <p:spPr>
          <a:xfrm>
            <a:off x="3255840" y="3449520"/>
            <a:ext cx="206640" cy="2271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35" name=""/>
          <p:cNvSpPr/>
          <p:nvPr/>
        </p:nvSpPr>
        <p:spPr>
          <a:xfrm>
            <a:off x="2108160" y="3137040"/>
            <a:ext cx="204840" cy="23004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36" name=""/>
          <p:cNvSpPr/>
          <p:nvPr/>
        </p:nvSpPr>
        <p:spPr>
          <a:xfrm>
            <a:off x="3002040" y="3290760"/>
            <a:ext cx="612720" cy="1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37" name=""/>
          <p:cNvSpPr/>
          <p:nvPr/>
        </p:nvSpPr>
        <p:spPr>
          <a:xfrm>
            <a:off x="2754360" y="1998720"/>
            <a:ext cx="612720" cy="19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38" name=""/>
          <p:cNvSpPr/>
          <p:nvPr/>
        </p:nvSpPr>
        <p:spPr>
          <a:xfrm>
            <a:off x="-33480" y="2635200"/>
            <a:ext cx="613080" cy="1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39" name=""/>
          <p:cNvSpPr/>
          <p:nvPr/>
        </p:nvSpPr>
        <p:spPr>
          <a:xfrm>
            <a:off x="184320" y="2860560"/>
            <a:ext cx="609480" cy="19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40" name=""/>
          <p:cNvSpPr/>
          <p:nvPr/>
        </p:nvSpPr>
        <p:spPr>
          <a:xfrm>
            <a:off x="401760" y="3255840"/>
            <a:ext cx="610920" cy="19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41" name=""/>
          <p:cNvSpPr/>
          <p:nvPr/>
        </p:nvSpPr>
        <p:spPr>
          <a:xfrm>
            <a:off x="-353880" y="3067200"/>
            <a:ext cx="615960" cy="1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42" name=""/>
          <p:cNvSpPr/>
          <p:nvPr/>
        </p:nvSpPr>
        <p:spPr>
          <a:xfrm>
            <a:off x="1595520" y="3156120"/>
            <a:ext cx="611280" cy="1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43" name=""/>
          <p:cNvSpPr/>
          <p:nvPr/>
        </p:nvSpPr>
        <p:spPr>
          <a:xfrm>
            <a:off x="2128680" y="2940120"/>
            <a:ext cx="61452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44" name=""/>
          <p:cNvSpPr/>
          <p:nvPr/>
        </p:nvSpPr>
        <p:spPr>
          <a:xfrm>
            <a:off x="1474920" y="2836800"/>
            <a:ext cx="612720" cy="19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45" name=""/>
          <p:cNvSpPr/>
          <p:nvPr/>
        </p:nvSpPr>
        <p:spPr>
          <a:xfrm>
            <a:off x="3503520" y="4113360"/>
            <a:ext cx="612720" cy="1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46" name=""/>
          <p:cNvSpPr/>
          <p:nvPr/>
        </p:nvSpPr>
        <p:spPr>
          <a:xfrm>
            <a:off x="2643120" y="4014720"/>
            <a:ext cx="612720" cy="1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47" name=""/>
          <p:cNvSpPr/>
          <p:nvPr/>
        </p:nvSpPr>
        <p:spPr>
          <a:xfrm>
            <a:off x="5202360" y="3809880"/>
            <a:ext cx="610920" cy="1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48" name=""/>
          <p:cNvSpPr/>
          <p:nvPr/>
        </p:nvSpPr>
        <p:spPr>
          <a:xfrm>
            <a:off x="4325760" y="3914640"/>
            <a:ext cx="608040" cy="1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49" name=""/>
          <p:cNvSpPr/>
          <p:nvPr/>
        </p:nvSpPr>
        <p:spPr>
          <a:xfrm>
            <a:off x="1042920" y="1339920"/>
            <a:ext cx="55260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50" name=""/>
          <p:cNvSpPr/>
          <p:nvPr/>
        </p:nvSpPr>
        <p:spPr>
          <a:xfrm>
            <a:off x="819000" y="2411280"/>
            <a:ext cx="611280" cy="19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51" name=""/>
          <p:cNvSpPr/>
          <p:nvPr/>
        </p:nvSpPr>
        <p:spPr>
          <a:xfrm>
            <a:off x="1512720" y="1709640"/>
            <a:ext cx="398520" cy="21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52" name=""/>
          <p:cNvSpPr/>
          <p:nvPr/>
        </p:nvSpPr>
        <p:spPr>
          <a:xfrm>
            <a:off x="2565360" y="2363760"/>
            <a:ext cx="614520" cy="1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53" name=""/>
          <p:cNvSpPr/>
          <p:nvPr/>
        </p:nvSpPr>
        <p:spPr>
          <a:xfrm>
            <a:off x="4275000" y="2305080"/>
            <a:ext cx="613080" cy="1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54" name=""/>
          <p:cNvSpPr/>
          <p:nvPr/>
        </p:nvSpPr>
        <p:spPr>
          <a:xfrm>
            <a:off x="3052800" y="1560600"/>
            <a:ext cx="611280" cy="1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55" name=""/>
          <p:cNvSpPr/>
          <p:nvPr/>
        </p:nvSpPr>
        <p:spPr>
          <a:xfrm>
            <a:off x="3247920" y="2709720"/>
            <a:ext cx="6127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56" name=""/>
          <p:cNvSpPr/>
          <p:nvPr/>
        </p:nvSpPr>
        <p:spPr>
          <a:xfrm>
            <a:off x="5460840" y="2664000"/>
            <a:ext cx="614520" cy="1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57" name=""/>
          <p:cNvSpPr/>
          <p:nvPr/>
        </p:nvSpPr>
        <p:spPr>
          <a:xfrm>
            <a:off x="5595840" y="2459160"/>
            <a:ext cx="611280" cy="1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58" name=""/>
          <p:cNvSpPr/>
          <p:nvPr/>
        </p:nvSpPr>
        <p:spPr>
          <a:xfrm>
            <a:off x="5354640" y="2894040"/>
            <a:ext cx="612720" cy="19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59" name=""/>
          <p:cNvSpPr/>
          <p:nvPr/>
        </p:nvSpPr>
        <p:spPr>
          <a:xfrm>
            <a:off x="3600360" y="3362400"/>
            <a:ext cx="612720" cy="19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60" name=""/>
          <p:cNvSpPr/>
          <p:nvPr/>
        </p:nvSpPr>
        <p:spPr>
          <a:xfrm>
            <a:off x="5726160" y="1587600"/>
            <a:ext cx="612720" cy="1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61" name=""/>
          <p:cNvSpPr/>
          <p:nvPr/>
        </p:nvSpPr>
        <p:spPr>
          <a:xfrm>
            <a:off x="4289400" y="1811160"/>
            <a:ext cx="482760" cy="21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62" name=""/>
          <p:cNvSpPr/>
          <p:nvPr/>
        </p:nvSpPr>
        <p:spPr>
          <a:xfrm>
            <a:off x="1849320" y="2103480"/>
            <a:ext cx="612720" cy="1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63" name=""/>
          <p:cNvSpPr/>
          <p:nvPr/>
        </p:nvSpPr>
        <p:spPr>
          <a:xfrm>
            <a:off x="4738680" y="2255760"/>
            <a:ext cx="615960" cy="21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64" name=""/>
          <p:cNvSpPr/>
          <p:nvPr/>
        </p:nvSpPr>
        <p:spPr>
          <a:xfrm>
            <a:off x="4103640" y="2554200"/>
            <a:ext cx="614520" cy="19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65" name=""/>
          <p:cNvSpPr/>
          <p:nvPr/>
        </p:nvSpPr>
        <p:spPr>
          <a:xfrm>
            <a:off x="4875120" y="1623960"/>
            <a:ext cx="53352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66" name=""/>
          <p:cNvSpPr/>
          <p:nvPr/>
        </p:nvSpPr>
        <p:spPr>
          <a:xfrm>
            <a:off x="5062680" y="2033640"/>
            <a:ext cx="615960" cy="1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6367" name=""/>
          <p:cNvGrpSpPr/>
          <p:nvPr/>
        </p:nvGrpSpPr>
        <p:grpSpPr>
          <a:xfrm>
            <a:off x="3370320" y="2084400"/>
            <a:ext cx="647640" cy="426960"/>
            <a:chOff x="3370320" y="2084400"/>
            <a:chExt cx="647640" cy="426960"/>
          </a:xfrm>
        </p:grpSpPr>
        <p:sp>
          <p:nvSpPr>
            <p:cNvPr id="6368" name=""/>
            <p:cNvSpPr/>
            <p:nvPr/>
          </p:nvSpPr>
          <p:spPr>
            <a:xfrm>
              <a:off x="3370320" y="2084400"/>
              <a:ext cx="647640" cy="426960"/>
            </a:xfrm>
            <a:custGeom>
              <a:avLst/>
              <a:gdLst/>
              <a:ahLst/>
              <a:rect l="l" t="t" r="r" b="b"/>
              <a:pathLst>
                <a:path w="989" h="582">
                  <a:moveTo>
                    <a:pt x="13" y="16"/>
                  </a:moveTo>
                  <a:lnTo>
                    <a:pt x="455" y="0"/>
                  </a:lnTo>
                  <a:lnTo>
                    <a:pt x="822" y="0"/>
                  </a:lnTo>
                  <a:lnTo>
                    <a:pt x="818" y="20"/>
                  </a:lnTo>
                  <a:lnTo>
                    <a:pt x="800" y="79"/>
                  </a:lnTo>
                  <a:lnTo>
                    <a:pt x="836" y="121"/>
                  </a:lnTo>
                  <a:lnTo>
                    <a:pt x="849" y="144"/>
                  </a:lnTo>
                  <a:lnTo>
                    <a:pt x="913" y="148"/>
                  </a:lnTo>
                  <a:lnTo>
                    <a:pt x="919" y="196"/>
                  </a:lnTo>
                  <a:lnTo>
                    <a:pt x="944" y="200"/>
                  </a:lnTo>
                  <a:lnTo>
                    <a:pt x="944" y="216"/>
                  </a:lnTo>
                  <a:lnTo>
                    <a:pt x="962" y="239"/>
                  </a:lnTo>
                  <a:lnTo>
                    <a:pt x="989" y="248"/>
                  </a:lnTo>
                  <a:lnTo>
                    <a:pt x="989" y="295"/>
                  </a:lnTo>
                  <a:lnTo>
                    <a:pt x="974" y="343"/>
                  </a:lnTo>
                  <a:lnTo>
                    <a:pt x="897" y="376"/>
                  </a:lnTo>
                  <a:lnTo>
                    <a:pt x="852" y="399"/>
                  </a:lnTo>
                  <a:lnTo>
                    <a:pt x="861" y="442"/>
                  </a:lnTo>
                  <a:lnTo>
                    <a:pt x="876" y="467"/>
                  </a:lnTo>
                  <a:lnTo>
                    <a:pt x="870" y="487"/>
                  </a:lnTo>
                  <a:lnTo>
                    <a:pt x="827" y="534"/>
                  </a:lnTo>
                  <a:lnTo>
                    <a:pt x="818" y="570"/>
                  </a:lnTo>
                  <a:lnTo>
                    <a:pt x="806" y="582"/>
                  </a:lnTo>
                  <a:lnTo>
                    <a:pt x="779" y="534"/>
                  </a:lnTo>
                  <a:lnTo>
                    <a:pt x="144" y="550"/>
                  </a:lnTo>
                  <a:lnTo>
                    <a:pt x="141" y="498"/>
                  </a:lnTo>
                  <a:lnTo>
                    <a:pt x="119" y="487"/>
                  </a:lnTo>
                  <a:lnTo>
                    <a:pt x="114" y="403"/>
                  </a:lnTo>
                  <a:lnTo>
                    <a:pt x="110" y="390"/>
                  </a:lnTo>
                  <a:lnTo>
                    <a:pt x="101" y="334"/>
                  </a:lnTo>
                  <a:lnTo>
                    <a:pt x="80" y="331"/>
                  </a:lnTo>
                  <a:lnTo>
                    <a:pt x="74" y="275"/>
                  </a:lnTo>
                  <a:lnTo>
                    <a:pt x="49" y="248"/>
                  </a:lnTo>
                  <a:lnTo>
                    <a:pt x="35" y="191"/>
                  </a:lnTo>
                  <a:lnTo>
                    <a:pt x="13" y="183"/>
                  </a:lnTo>
                  <a:lnTo>
                    <a:pt x="0" y="140"/>
                  </a:lnTo>
                  <a:lnTo>
                    <a:pt x="13" y="121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69" name=""/>
            <p:cNvSpPr/>
            <p:nvPr/>
          </p:nvSpPr>
          <p:spPr>
            <a:xfrm>
              <a:off x="3370320" y="2084400"/>
              <a:ext cx="647640" cy="426960"/>
            </a:xfrm>
            <a:custGeom>
              <a:avLst/>
              <a:gdLst/>
              <a:ahLst/>
              <a:rect l="l" t="t" r="r" b="b"/>
              <a:pathLst>
                <a:path w="989" h="582">
                  <a:moveTo>
                    <a:pt x="13" y="16"/>
                  </a:moveTo>
                  <a:lnTo>
                    <a:pt x="455" y="0"/>
                  </a:lnTo>
                  <a:lnTo>
                    <a:pt x="822" y="0"/>
                  </a:lnTo>
                  <a:lnTo>
                    <a:pt x="818" y="20"/>
                  </a:lnTo>
                  <a:lnTo>
                    <a:pt x="800" y="79"/>
                  </a:lnTo>
                  <a:lnTo>
                    <a:pt x="836" y="121"/>
                  </a:lnTo>
                  <a:lnTo>
                    <a:pt x="849" y="144"/>
                  </a:lnTo>
                  <a:lnTo>
                    <a:pt x="913" y="148"/>
                  </a:lnTo>
                  <a:lnTo>
                    <a:pt x="919" y="196"/>
                  </a:lnTo>
                  <a:lnTo>
                    <a:pt x="944" y="200"/>
                  </a:lnTo>
                  <a:lnTo>
                    <a:pt x="944" y="216"/>
                  </a:lnTo>
                  <a:lnTo>
                    <a:pt x="962" y="239"/>
                  </a:lnTo>
                  <a:lnTo>
                    <a:pt x="989" y="248"/>
                  </a:lnTo>
                  <a:lnTo>
                    <a:pt x="989" y="295"/>
                  </a:lnTo>
                  <a:lnTo>
                    <a:pt x="974" y="343"/>
                  </a:lnTo>
                  <a:lnTo>
                    <a:pt x="897" y="376"/>
                  </a:lnTo>
                  <a:lnTo>
                    <a:pt x="852" y="399"/>
                  </a:lnTo>
                  <a:lnTo>
                    <a:pt x="861" y="442"/>
                  </a:lnTo>
                  <a:lnTo>
                    <a:pt x="876" y="467"/>
                  </a:lnTo>
                  <a:lnTo>
                    <a:pt x="870" y="487"/>
                  </a:lnTo>
                  <a:lnTo>
                    <a:pt x="827" y="534"/>
                  </a:lnTo>
                  <a:lnTo>
                    <a:pt x="818" y="570"/>
                  </a:lnTo>
                  <a:lnTo>
                    <a:pt x="806" y="582"/>
                  </a:lnTo>
                  <a:lnTo>
                    <a:pt x="779" y="534"/>
                  </a:lnTo>
                  <a:lnTo>
                    <a:pt x="144" y="550"/>
                  </a:lnTo>
                  <a:lnTo>
                    <a:pt x="141" y="498"/>
                  </a:lnTo>
                  <a:lnTo>
                    <a:pt x="119" y="487"/>
                  </a:lnTo>
                  <a:lnTo>
                    <a:pt x="114" y="403"/>
                  </a:lnTo>
                  <a:lnTo>
                    <a:pt x="110" y="390"/>
                  </a:lnTo>
                  <a:lnTo>
                    <a:pt x="101" y="334"/>
                  </a:lnTo>
                  <a:lnTo>
                    <a:pt x="80" y="331"/>
                  </a:lnTo>
                  <a:lnTo>
                    <a:pt x="74" y="275"/>
                  </a:lnTo>
                  <a:lnTo>
                    <a:pt x="49" y="248"/>
                  </a:lnTo>
                  <a:lnTo>
                    <a:pt x="35" y="191"/>
                  </a:lnTo>
                  <a:lnTo>
                    <a:pt x="13" y="183"/>
                  </a:lnTo>
                  <a:lnTo>
                    <a:pt x="0" y="140"/>
                  </a:lnTo>
                  <a:lnTo>
                    <a:pt x="13" y="121"/>
                  </a:lnTo>
                  <a:lnTo>
                    <a:pt x="13" y="16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370" name=""/>
          <p:cNvGrpSpPr/>
          <p:nvPr/>
        </p:nvGrpSpPr>
        <p:grpSpPr>
          <a:xfrm>
            <a:off x="3462480" y="2475000"/>
            <a:ext cx="717480" cy="635040"/>
            <a:chOff x="3462480" y="2475000"/>
            <a:chExt cx="717480" cy="635040"/>
          </a:xfrm>
        </p:grpSpPr>
        <p:sp>
          <p:nvSpPr>
            <p:cNvPr id="6371" name=""/>
            <p:cNvSpPr/>
            <p:nvPr/>
          </p:nvSpPr>
          <p:spPr>
            <a:xfrm>
              <a:off x="3462480" y="2475000"/>
              <a:ext cx="717480" cy="635040"/>
            </a:xfrm>
            <a:custGeom>
              <a:avLst/>
              <a:gdLst/>
              <a:ahLst/>
              <a:rect l="l" t="t" r="r" b="b"/>
              <a:pathLst>
                <a:path w="1096" h="868">
                  <a:moveTo>
                    <a:pt x="629" y="0"/>
                  </a:moveTo>
                  <a:lnTo>
                    <a:pt x="659" y="43"/>
                  </a:lnTo>
                  <a:lnTo>
                    <a:pt x="677" y="111"/>
                  </a:lnTo>
                  <a:lnTo>
                    <a:pt x="693" y="160"/>
                  </a:lnTo>
                  <a:lnTo>
                    <a:pt x="711" y="192"/>
                  </a:lnTo>
                  <a:lnTo>
                    <a:pt x="781" y="228"/>
                  </a:lnTo>
                  <a:lnTo>
                    <a:pt x="785" y="255"/>
                  </a:lnTo>
                  <a:lnTo>
                    <a:pt x="806" y="307"/>
                  </a:lnTo>
                  <a:lnTo>
                    <a:pt x="842" y="316"/>
                  </a:lnTo>
                  <a:lnTo>
                    <a:pt x="864" y="316"/>
                  </a:lnTo>
                  <a:lnTo>
                    <a:pt x="898" y="343"/>
                  </a:lnTo>
                  <a:lnTo>
                    <a:pt x="873" y="437"/>
                  </a:lnTo>
                  <a:lnTo>
                    <a:pt x="925" y="451"/>
                  </a:lnTo>
                  <a:lnTo>
                    <a:pt x="959" y="483"/>
                  </a:lnTo>
                  <a:lnTo>
                    <a:pt x="947" y="519"/>
                  </a:lnTo>
                  <a:lnTo>
                    <a:pt x="1004" y="528"/>
                  </a:lnTo>
                  <a:lnTo>
                    <a:pt x="1020" y="564"/>
                  </a:lnTo>
                  <a:lnTo>
                    <a:pt x="1026" y="624"/>
                  </a:lnTo>
                  <a:lnTo>
                    <a:pt x="1056" y="656"/>
                  </a:lnTo>
                  <a:lnTo>
                    <a:pt x="1078" y="656"/>
                  </a:lnTo>
                  <a:lnTo>
                    <a:pt x="1096" y="668"/>
                  </a:lnTo>
                  <a:lnTo>
                    <a:pt x="1096" y="728"/>
                  </a:lnTo>
                  <a:lnTo>
                    <a:pt x="1047" y="771"/>
                  </a:lnTo>
                  <a:lnTo>
                    <a:pt x="1035" y="780"/>
                  </a:lnTo>
                  <a:lnTo>
                    <a:pt x="1029" y="845"/>
                  </a:lnTo>
                  <a:lnTo>
                    <a:pt x="1020" y="864"/>
                  </a:lnTo>
                  <a:lnTo>
                    <a:pt x="974" y="868"/>
                  </a:lnTo>
                  <a:lnTo>
                    <a:pt x="912" y="852"/>
                  </a:lnTo>
                  <a:lnTo>
                    <a:pt x="934" y="812"/>
                  </a:lnTo>
                  <a:lnTo>
                    <a:pt x="952" y="787"/>
                  </a:lnTo>
                  <a:lnTo>
                    <a:pt x="943" y="771"/>
                  </a:lnTo>
                  <a:lnTo>
                    <a:pt x="427" y="796"/>
                  </a:lnTo>
                  <a:lnTo>
                    <a:pt x="196" y="803"/>
                  </a:lnTo>
                  <a:lnTo>
                    <a:pt x="187" y="500"/>
                  </a:lnTo>
                  <a:lnTo>
                    <a:pt x="179" y="313"/>
                  </a:lnTo>
                  <a:lnTo>
                    <a:pt x="140" y="280"/>
                  </a:lnTo>
                  <a:lnTo>
                    <a:pt x="134" y="241"/>
                  </a:lnTo>
                  <a:lnTo>
                    <a:pt x="109" y="228"/>
                  </a:lnTo>
                  <a:lnTo>
                    <a:pt x="109" y="196"/>
                  </a:lnTo>
                  <a:lnTo>
                    <a:pt x="140" y="192"/>
                  </a:lnTo>
                  <a:lnTo>
                    <a:pt x="140" y="163"/>
                  </a:lnTo>
                  <a:lnTo>
                    <a:pt x="100" y="136"/>
                  </a:lnTo>
                  <a:lnTo>
                    <a:pt x="52" y="131"/>
                  </a:lnTo>
                  <a:lnTo>
                    <a:pt x="52" y="92"/>
                  </a:lnTo>
                  <a:lnTo>
                    <a:pt x="57" y="65"/>
                  </a:lnTo>
                  <a:lnTo>
                    <a:pt x="30" y="43"/>
                  </a:lnTo>
                  <a:lnTo>
                    <a:pt x="0" y="39"/>
                  </a:lnTo>
                  <a:lnTo>
                    <a:pt x="0" y="12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72" name=""/>
            <p:cNvSpPr/>
            <p:nvPr/>
          </p:nvSpPr>
          <p:spPr>
            <a:xfrm>
              <a:off x="3462480" y="2475000"/>
              <a:ext cx="717480" cy="635040"/>
            </a:xfrm>
            <a:custGeom>
              <a:avLst/>
              <a:gdLst/>
              <a:ahLst/>
              <a:rect l="l" t="t" r="r" b="b"/>
              <a:pathLst>
                <a:path w="1096" h="868">
                  <a:moveTo>
                    <a:pt x="629" y="0"/>
                  </a:moveTo>
                  <a:lnTo>
                    <a:pt x="659" y="43"/>
                  </a:lnTo>
                  <a:lnTo>
                    <a:pt x="677" y="111"/>
                  </a:lnTo>
                  <a:lnTo>
                    <a:pt x="693" y="160"/>
                  </a:lnTo>
                  <a:lnTo>
                    <a:pt x="711" y="192"/>
                  </a:lnTo>
                  <a:lnTo>
                    <a:pt x="781" y="228"/>
                  </a:lnTo>
                  <a:lnTo>
                    <a:pt x="785" y="255"/>
                  </a:lnTo>
                  <a:lnTo>
                    <a:pt x="806" y="307"/>
                  </a:lnTo>
                  <a:lnTo>
                    <a:pt x="842" y="316"/>
                  </a:lnTo>
                  <a:lnTo>
                    <a:pt x="864" y="316"/>
                  </a:lnTo>
                  <a:lnTo>
                    <a:pt x="898" y="343"/>
                  </a:lnTo>
                  <a:lnTo>
                    <a:pt x="873" y="437"/>
                  </a:lnTo>
                  <a:lnTo>
                    <a:pt x="925" y="451"/>
                  </a:lnTo>
                  <a:lnTo>
                    <a:pt x="959" y="483"/>
                  </a:lnTo>
                  <a:lnTo>
                    <a:pt x="947" y="519"/>
                  </a:lnTo>
                  <a:lnTo>
                    <a:pt x="1004" y="528"/>
                  </a:lnTo>
                  <a:lnTo>
                    <a:pt x="1020" y="564"/>
                  </a:lnTo>
                  <a:lnTo>
                    <a:pt x="1026" y="624"/>
                  </a:lnTo>
                  <a:lnTo>
                    <a:pt x="1056" y="656"/>
                  </a:lnTo>
                  <a:lnTo>
                    <a:pt x="1078" y="656"/>
                  </a:lnTo>
                  <a:lnTo>
                    <a:pt x="1096" y="668"/>
                  </a:lnTo>
                  <a:lnTo>
                    <a:pt x="1096" y="728"/>
                  </a:lnTo>
                  <a:lnTo>
                    <a:pt x="1047" y="771"/>
                  </a:lnTo>
                  <a:lnTo>
                    <a:pt x="1035" y="780"/>
                  </a:lnTo>
                  <a:lnTo>
                    <a:pt x="1029" y="845"/>
                  </a:lnTo>
                  <a:lnTo>
                    <a:pt x="1020" y="864"/>
                  </a:lnTo>
                  <a:lnTo>
                    <a:pt x="974" y="868"/>
                  </a:lnTo>
                  <a:lnTo>
                    <a:pt x="912" y="852"/>
                  </a:lnTo>
                  <a:lnTo>
                    <a:pt x="934" y="812"/>
                  </a:lnTo>
                  <a:lnTo>
                    <a:pt x="952" y="787"/>
                  </a:lnTo>
                  <a:lnTo>
                    <a:pt x="943" y="771"/>
                  </a:lnTo>
                  <a:lnTo>
                    <a:pt x="427" y="796"/>
                  </a:lnTo>
                  <a:lnTo>
                    <a:pt x="196" y="803"/>
                  </a:lnTo>
                  <a:lnTo>
                    <a:pt x="187" y="500"/>
                  </a:lnTo>
                  <a:lnTo>
                    <a:pt x="179" y="313"/>
                  </a:lnTo>
                  <a:lnTo>
                    <a:pt x="140" y="280"/>
                  </a:lnTo>
                  <a:lnTo>
                    <a:pt x="134" y="241"/>
                  </a:lnTo>
                  <a:lnTo>
                    <a:pt x="109" y="228"/>
                  </a:lnTo>
                  <a:lnTo>
                    <a:pt x="109" y="196"/>
                  </a:lnTo>
                  <a:lnTo>
                    <a:pt x="140" y="192"/>
                  </a:lnTo>
                  <a:lnTo>
                    <a:pt x="140" y="163"/>
                  </a:lnTo>
                  <a:lnTo>
                    <a:pt x="100" y="136"/>
                  </a:lnTo>
                  <a:lnTo>
                    <a:pt x="52" y="131"/>
                  </a:lnTo>
                  <a:lnTo>
                    <a:pt x="52" y="92"/>
                  </a:lnTo>
                  <a:lnTo>
                    <a:pt x="57" y="65"/>
                  </a:lnTo>
                  <a:lnTo>
                    <a:pt x="30" y="43"/>
                  </a:lnTo>
                  <a:lnTo>
                    <a:pt x="0" y="39"/>
                  </a:lnTo>
                  <a:lnTo>
                    <a:pt x="0" y="12"/>
                  </a:lnTo>
                  <a:lnTo>
                    <a:pt x="629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373" name=""/>
          <p:cNvGrpSpPr/>
          <p:nvPr/>
        </p:nvGrpSpPr>
        <p:grpSpPr>
          <a:xfrm>
            <a:off x="4145040" y="2611440"/>
            <a:ext cx="771480" cy="422280"/>
            <a:chOff x="4145040" y="2611440"/>
            <a:chExt cx="771480" cy="422280"/>
          </a:xfrm>
        </p:grpSpPr>
        <p:sp>
          <p:nvSpPr>
            <p:cNvPr id="6374" name=""/>
            <p:cNvSpPr/>
            <p:nvPr/>
          </p:nvSpPr>
          <p:spPr>
            <a:xfrm>
              <a:off x="4145040" y="2611440"/>
              <a:ext cx="771480" cy="422280"/>
            </a:xfrm>
            <a:custGeom>
              <a:avLst/>
              <a:gdLst/>
              <a:ahLst/>
              <a:rect l="l" t="t" r="r" b="b"/>
              <a:pathLst>
                <a:path w="1179" h="579">
                  <a:moveTo>
                    <a:pt x="1179" y="223"/>
                  </a:moveTo>
                  <a:lnTo>
                    <a:pt x="1179" y="295"/>
                  </a:lnTo>
                  <a:lnTo>
                    <a:pt x="1157" y="298"/>
                  </a:lnTo>
                  <a:lnTo>
                    <a:pt x="1143" y="320"/>
                  </a:lnTo>
                  <a:lnTo>
                    <a:pt x="1118" y="304"/>
                  </a:lnTo>
                  <a:lnTo>
                    <a:pt x="1109" y="331"/>
                  </a:lnTo>
                  <a:lnTo>
                    <a:pt x="1091" y="327"/>
                  </a:lnTo>
                  <a:lnTo>
                    <a:pt x="1087" y="367"/>
                  </a:lnTo>
                  <a:lnTo>
                    <a:pt x="1069" y="392"/>
                  </a:lnTo>
                  <a:lnTo>
                    <a:pt x="1051" y="386"/>
                  </a:lnTo>
                  <a:lnTo>
                    <a:pt x="1051" y="406"/>
                  </a:lnTo>
                  <a:lnTo>
                    <a:pt x="1017" y="403"/>
                  </a:lnTo>
                  <a:lnTo>
                    <a:pt x="1012" y="439"/>
                  </a:lnTo>
                  <a:lnTo>
                    <a:pt x="987" y="439"/>
                  </a:lnTo>
                  <a:lnTo>
                    <a:pt x="987" y="455"/>
                  </a:lnTo>
                  <a:lnTo>
                    <a:pt x="746" y="487"/>
                  </a:lnTo>
                  <a:lnTo>
                    <a:pt x="520" y="507"/>
                  </a:lnTo>
                  <a:lnTo>
                    <a:pt x="354" y="507"/>
                  </a:lnTo>
                  <a:lnTo>
                    <a:pt x="324" y="539"/>
                  </a:lnTo>
                  <a:lnTo>
                    <a:pt x="297" y="534"/>
                  </a:lnTo>
                  <a:lnTo>
                    <a:pt x="275" y="519"/>
                  </a:lnTo>
                  <a:lnTo>
                    <a:pt x="254" y="523"/>
                  </a:lnTo>
                  <a:lnTo>
                    <a:pt x="211" y="550"/>
                  </a:lnTo>
                  <a:lnTo>
                    <a:pt x="153" y="579"/>
                  </a:lnTo>
                  <a:lnTo>
                    <a:pt x="96" y="575"/>
                  </a:lnTo>
                  <a:lnTo>
                    <a:pt x="0" y="579"/>
                  </a:lnTo>
                  <a:lnTo>
                    <a:pt x="58" y="539"/>
                  </a:lnTo>
                  <a:lnTo>
                    <a:pt x="52" y="471"/>
                  </a:lnTo>
                  <a:lnTo>
                    <a:pt x="79" y="442"/>
                  </a:lnTo>
                  <a:lnTo>
                    <a:pt x="180" y="458"/>
                  </a:lnTo>
                  <a:lnTo>
                    <a:pt x="171" y="439"/>
                  </a:lnTo>
                  <a:lnTo>
                    <a:pt x="140" y="406"/>
                  </a:lnTo>
                  <a:lnTo>
                    <a:pt x="180" y="376"/>
                  </a:lnTo>
                  <a:lnTo>
                    <a:pt x="211" y="367"/>
                  </a:lnTo>
                  <a:lnTo>
                    <a:pt x="227" y="311"/>
                  </a:lnTo>
                  <a:lnTo>
                    <a:pt x="284" y="304"/>
                  </a:lnTo>
                  <a:lnTo>
                    <a:pt x="309" y="268"/>
                  </a:lnTo>
                  <a:lnTo>
                    <a:pt x="336" y="268"/>
                  </a:lnTo>
                  <a:lnTo>
                    <a:pt x="358" y="288"/>
                  </a:lnTo>
                  <a:lnTo>
                    <a:pt x="441" y="284"/>
                  </a:lnTo>
                  <a:lnTo>
                    <a:pt x="467" y="228"/>
                  </a:lnTo>
                  <a:lnTo>
                    <a:pt x="489" y="228"/>
                  </a:lnTo>
                  <a:lnTo>
                    <a:pt x="502" y="248"/>
                  </a:lnTo>
                  <a:lnTo>
                    <a:pt x="541" y="248"/>
                  </a:lnTo>
                  <a:lnTo>
                    <a:pt x="550" y="203"/>
                  </a:lnTo>
                  <a:lnTo>
                    <a:pt x="581" y="187"/>
                  </a:lnTo>
                  <a:lnTo>
                    <a:pt x="584" y="140"/>
                  </a:lnTo>
                  <a:lnTo>
                    <a:pt x="620" y="131"/>
                  </a:lnTo>
                  <a:lnTo>
                    <a:pt x="624" y="92"/>
                  </a:lnTo>
                  <a:lnTo>
                    <a:pt x="672" y="99"/>
                  </a:lnTo>
                  <a:lnTo>
                    <a:pt x="712" y="49"/>
                  </a:lnTo>
                  <a:lnTo>
                    <a:pt x="712" y="4"/>
                  </a:lnTo>
                  <a:lnTo>
                    <a:pt x="764" y="0"/>
                  </a:lnTo>
                  <a:lnTo>
                    <a:pt x="773" y="40"/>
                  </a:lnTo>
                  <a:lnTo>
                    <a:pt x="843" y="56"/>
                  </a:lnTo>
                  <a:lnTo>
                    <a:pt x="904" y="76"/>
                  </a:lnTo>
                  <a:lnTo>
                    <a:pt x="965" y="56"/>
                  </a:lnTo>
                  <a:lnTo>
                    <a:pt x="990" y="16"/>
                  </a:lnTo>
                  <a:lnTo>
                    <a:pt x="1017" y="16"/>
                  </a:lnTo>
                  <a:lnTo>
                    <a:pt x="1039" y="40"/>
                  </a:lnTo>
                  <a:lnTo>
                    <a:pt x="1042" y="68"/>
                  </a:lnTo>
                  <a:lnTo>
                    <a:pt x="1073" y="68"/>
                  </a:lnTo>
                  <a:lnTo>
                    <a:pt x="1069" y="111"/>
                  </a:lnTo>
                  <a:lnTo>
                    <a:pt x="1100" y="200"/>
                  </a:lnTo>
                  <a:lnTo>
                    <a:pt x="1149" y="212"/>
                  </a:lnTo>
                  <a:lnTo>
                    <a:pt x="1179" y="223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75" name=""/>
            <p:cNvSpPr/>
            <p:nvPr/>
          </p:nvSpPr>
          <p:spPr>
            <a:xfrm>
              <a:off x="4145040" y="2611440"/>
              <a:ext cx="771480" cy="422280"/>
            </a:xfrm>
            <a:custGeom>
              <a:avLst/>
              <a:gdLst/>
              <a:ahLst/>
              <a:rect l="l" t="t" r="r" b="b"/>
              <a:pathLst>
                <a:path w="1179" h="579">
                  <a:moveTo>
                    <a:pt x="1179" y="223"/>
                  </a:moveTo>
                  <a:lnTo>
                    <a:pt x="1179" y="295"/>
                  </a:lnTo>
                  <a:lnTo>
                    <a:pt x="1157" y="298"/>
                  </a:lnTo>
                  <a:lnTo>
                    <a:pt x="1143" y="320"/>
                  </a:lnTo>
                  <a:lnTo>
                    <a:pt x="1118" y="304"/>
                  </a:lnTo>
                  <a:lnTo>
                    <a:pt x="1109" y="331"/>
                  </a:lnTo>
                  <a:lnTo>
                    <a:pt x="1091" y="327"/>
                  </a:lnTo>
                  <a:lnTo>
                    <a:pt x="1087" y="367"/>
                  </a:lnTo>
                  <a:lnTo>
                    <a:pt x="1069" y="392"/>
                  </a:lnTo>
                  <a:lnTo>
                    <a:pt x="1051" y="386"/>
                  </a:lnTo>
                  <a:lnTo>
                    <a:pt x="1051" y="406"/>
                  </a:lnTo>
                  <a:lnTo>
                    <a:pt x="1017" y="403"/>
                  </a:lnTo>
                  <a:lnTo>
                    <a:pt x="1012" y="439"/>
                  </a:lnTo>
                  <a:lnTo>
                    <a:pt x="987" y="439"/>
                  </a:lnTo>
                  <a:lnTo>
                    <a:pt x="987" y="455"/>
                  </a:lnTo>
                  <a:lnTo>
                    <a:pt x="746" y="487"/>
                  </a:lnTo>
                  <a:lnTo>
                    <a:pt x="520" y="507"/>
                  </a:lnTo>
                  <a:lnTo>
                    <a:pt x="354" y="507"/>
                  </a:lnTo>
                  <a:lnTo>
                    <a:pt x="324" y="539"/>
                  </a:lnTo>
                  <a:lnTo>
                    <a:pt x="297" y="534"/>
                  </a:lnTo>
                  <a:lnTo>
                    <a:pt x="275" y="519"/>
                  </a:lnTo>
                  <a:lnTo>
                    <a:pt x="254" y="523"/>
                  </a:lnTo>
                  <a:lnTo>
                    <a:pt x="211" y="550"/>
                  </a:lnTo>
                  <a:lnTo>
                    <a:pt x="153" y="579"/>
                  </a:lnTo>
                  <a:lnTo>
                    <a:pt x="96" y="575"/>
                  </a:lnTo>
                  <a:lnTo>
                    <a:pt x="0" y="579"/>
                  </a:lnTo>
                  <a:lnTo>
                    <a:pt x="58" y="539"/>
                  </a:lnTo>
                  <a:lnTo>
                    <a:pt x="52" y="471"/>
                  </a:lnTo>
                  <a:lnTo>
                    <a:pt x="79" y="442"/>
                  </a:lnTo>
                  <a:lnTo>
                    <a:pt x="180" y="458"/>
                  </a:lnTo>
                  <a:lnTo>
                    <a:pt x="171" y="439"/>
                  </a:lnTo>
                  <a:lnTo>
                    <a:pt x="140" y="406"/>
                  </a:lnTo>
                  <a:lnTo>
                    <a:pt x="180" y="376"/>
                  </a:lnTo>
                  <a:lnTo>
                    <a:pt x="211" y="367"/>
                  </a:lnTo>
                  <a:lnTo>
                    <a:pt x="227" y="311"/>
                  </a:lnTo>
                  <a:lnTo>
                    <a:pt x="284" y="304"/>
                  </a:lnTo>
                  <a:lnTo>
                    <a:pt x="309" y="268"/>
                  </a:lnTo>
                  <a:lnTo>
                    <a:pt x="336" y="268"/>
                  </a:lnTo>
                  <a:lnTo>
                    <a:pt x="358" y="288"/>
                  </a:lnTo>
                  <a:lnTo>
                    <a:pt x="441" y="284"/>
                  </a:lnTo>
                  <a:lnTo>
                    <a:pt x="467" y="228"/>
                  </a:lnTo>
                  <a:lnTo>
                    <a:pt x="489" y="228"/>
                  </a:lnTo>
                  <a:lnTo>
                    <a:pt x="502" y="248"/>
                  </a:lnTo>
                  <a:lnTo>
                    <a:pt x="541" y="248"/>
                  </a:lnTo>
                  <a:lnTo>
                    <a:pt x="550" y="203"/>
                  </a:lnTo>
                  <a:lnTo>
                    <a:pt x="581" y="187"/>
                  </a:lnTo>
                  <a:lnTo>
                    <a:pt x="584" y="140"/>
                  </a:lnTo>
                  <a:lnTo>
                    <a:pt x="620" y="131"/>
                  </a:lnTo>
                  <a:lnTo>
                    <a:pt x="624" y="92"/>
                  </a:lnTo>
                  <a:lnTo>
                    <a:pt x="672" y="99"/>
                  </a:lnTo>
                  <a:lnTo>
                    <a:pt x="712" y="49"/>
                  </a:lnTo>
                  <a:lnTo>
                    <a:pt x="712" y="4"/>
                  </a:lnTo>
                  <a:lnTo>
                    <a:pt x="764" y="0"/>
                  </a:lnTo>
                  <a:lnTo>
                    <a:pt x="773" y="40"/>
                  </a:lnTo>
                  <a:lnTo>
                    <a:pt x="843" y="56"/>
                  </a:lnTo>
                  <a:lnTo>
                    <a:pt x="904" y="76"/>
                  </a:lnTo>
                  <a:lnTo>
                    <a:pt x="965" y="56"/>
                  </a:lnTo>
                  <a:lnTo>
                    <a:pt x="990" y="16"/>
                  </a:lnTo>
                  <a:lnTo>
                    <a:pt x="1017" y="16"/>
                  </a:lnTo>
                  <a:lnTo>
                    <a:pt x="1039" y="40"/>
                  </a:lnTo>
                  <a:lnTo>
                    <a:pt x="1042" y="68"/>
                  </a:lnTo>
                  <a:lnTo>
                    <a:pt x="1073" y="68"/>
                  </a:lnTo>
                  <a:lnTo>
                    <a:pt x="1069" y="111"/>
                  </a:lnTo>
                  <a:lnTo>
                    <a:pt x="1100" y="200"/>
                  </a:lnTo>
                  <a:lnTo>
                    <a:pt x="1149" y="212"/>
                  </a:lnTo>
                  <a:lnTo>
                    <a:pt x="1179" y="223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376" name=""/>
          <p:cNvGrpSpPr/>
          <p:nvPr/>
        </p:nvGrpSpPr>
        <p:grpSpPr>
          <a:xfrm>
            <a:off x="5138640" y="2373480"/>
            <a:ext cx="492120" cy="231480"/>
            <a:chOff x="5138640" y="2373480"/>
            <a:chExt cx="492120" cy="231480"/>
          </a:xfrm>
        </p:grpSpPr>
        <p:sp>
          <p:nvSpPr>
            <p:cNvPr id="6377" name=""/>
            <p:cNvSpPr/>
            <p:nvPr/>
          </p:nvSpPr>
          <p:spPr>
            <a:xfrm>
              <a:off x="5138640" y="2373480"/>
              <a:ext cx="492120" cy="231480"/>
            </a:xfrm>
            <a:custGeom>
              <a:avLst/>
              <a:gdLst/>
              <a:ahLst/>
              <a:rect l="l" t="t" r="r" b="b"/>
              <a:pathLst>
                <a:path w="751" h="316">
                  <a:moveTo>
                    <a:pt x="736" y="204"/>
                  </a:moveTo>
                  <a:lnTo>
                    <a:pt x="751" y="244"/>
                  </a:lnTo>
                  <a:lnTo>
                    <a:pt x="736" y="244"/>
                  </a:lnTo>
                  <a:lnTo>
                    <a:pt x="736" y="255"/>
                  </a:lnTo>
                  <a:lnTo>
                    <a:pt x="720" y="271"/>
                  </a:lnTo>
                  <a:lnTo>
                    <a:pt x="720" y="296"/>
                  </a:lnTo>
                  <a:lnTo>
                    <a:pt x="641" y="312"/>
                  </a:lnTo>
                  <a:lnTo>
                    <a:pt x="623" y="276"/>
                  </a:lnTo>
                  <a:lnTo>
                    <a:pt x="598" y="276"/>
                  </a:lnTo>
                  <a:lnTo>
                    <a:pt x="567" y="208"/>
                  </a:lnTo>
                  <a:lnTo>
                    <a:pt x="589" y="176"/>
                  </a:lnTo>
                  <a:lnTo>
                    <a:pt x="567" y="176"/>
                  </a:lnTo>
                  <a:lnTo>
                    <a:pt x="537" y="143"/>
                  </a:lnTo>
                  <a:lnTo>
                    <a:pt x="559" y="107"/>
                  </a:lnTo>
                  <a:lnTo>
                    <a:pt x="546" y="104"/>
                  </a:lnTo>
                  <a:lnTo>
                    <a:pt x="541" y="71"/>
                  </a:lnTo>
                  <a:lnTo>
                    <a:pt x="559" y="28"/>
                  </a:lnTo>
                  <a:lnTo>
                    <a:pt x="523" y="35"/>
                  </a:lnTo>
                  <a:lnTo>
                    <a:pt x="515" y="71"/>
                  </a:lnTo>
                  <a:lnTo>
                    <a:pt x="485" y="91"/>
                  </a:lnTo>
                  <a:lnTo>
                    <a:pt x="506" y="120"/>
                  </a:lnTo>
                  <a:lnTo>
                    <a:pt x="501" y="152"/>
                  </a:lnTo>
                  <a:lnTo>
                    <a:pt x="519" y="156"/>
                  </a:lnTo>
                  <a:lnTo>
                    <a:pt x="501" y="188"/>
                  </a:lnTo>
                  <a:lnTo>
                    <a:pt x="515" y="224"/>
                  </a:lnTo>
                  <a:lnTo>
                    <a:pt x="523" y="271"/>
                  </a:lnTo>
                  <a:lnTo>
                    <a:pt x="553" y="292"/>
                  </a:lnTo>
                  <a:lnTo>
                    <a:pt x="541" y="316"/>
                  </a:lnTo>
                  <a:lnTo>
                    <a:pt x="519" y="303"/>
                  </a:lnTo>
                  <a:lnTo>
                    <a:pt x="479" y="307"/>
                  </a:lnTo>
                  <a:lnTo>
                    <a:pt x="470" y="287"/>
                  </a:lnTo>
                  <a:lnTo>
                    <a:pt x="415" y="296"/>
                  </a:lnTo>
                  <a:lnTo>
                    <a:pt x="400" y="248"/>
                  </a:lnTo>
                  <a:lnTo>
                    <a:pt x="406" y="219"/>
                  </a:lnTo>
                  <a:lnTo>
                    <a:pt x="436" y="183"/>
                  </a:lnTo>
                  <a:lnTo>
                    <a:pt x="418" y="159"/>
                  </a:lnTo>
                  <a:lnTo>
                    <a:pt x="339" y="152"/>
                  </a:lnTo>
                  <a:lnTo>
                    <a:pt x="332" y="116"/>
                  </a:lnTo>
                  <a:lnTo>
                    <a:pt x="302" y="120"/>
                  </a:lnTo>
                  <a:lnTo>
                    <a:pt x="287" y="152"/>
                  </a:lnTo>
                  <a:lnTo>
                    <a:pt x="240" y="159"/>
                  </a:lnTo>
                  <a:lnTo>
                    <a:pt x="201" y="127"/>
                  </a:lnTo>
                  <a:lnTo>
                    <a:pt x="192" y="95"/>
                  </a:lnTo>
                  <a:lnTo>
                    <a:pt x="134" y="111"/>
                  </a:lnTo>
                  <a:lnTo>
                    <a:pt x="88" y="107"/>
                  </a:lnTo>
                  <a:lnTo>
                    <a:pt x="82" y="140"/>
                  </a:lnTo>
                  <a:lnTo>
                    <a:pt x="12" y="176"/>
                  </a:lnTo>
                  <a:lnTo>
                    <a:pt x="0" y="84"/>
                  </a:lnTo>
                  <a:lnTo>
                    <a:pt x="571" y="0"/>
                  </a:lnTo>
                  <a:lnTo>
                    <a:pt x="641" y="204"/>
                  </a:lnTo>
                  <a:lnTo>
                    <a:pt x="736" y="20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78" name=""/>
            <p:cNvSpPr/>
            <p:nvPr/>
          </p:nvSpPr>
          <p:spPr>
            <a:xfrm>
              <a:off x="5138640" y="2373480"/>
              <a:ext cx="492120" cy="231480"/>
            </a:xfrm>
            <a:custGeom>
              <a:avLst/>
              <a:gdLst/>
              <a:ahLst/>
              <a:rect l="l" t="t" r="r" b="b"/>
              <a:pathLst>
                <a:path w="751" h="316">
                  <a:moveTo>
                    <a:pt x="736" y="204"/>
                  </a:moveTo>
                  <a:lnTo>
                    <a:pt x="751" y="244"/>
                  </a:lnTo>
                  <a:lnTo>
                    <a:pt x="736" y="244"/>
                  </a:lnTo>
                  <a:lnTo>
                    <a:pt x="736" y="255"/>
                  </a:lnTo>
                  <a:lnTo>
                    <a:pt x="720" y="271"/>
                  </a:lnTo>
                  <a:lnTo>
                    <a:pt x="720" y="296"/>
                  </a:lnTo>
                  <a:lnTo>
                    <a:pt x="641" y="312"/>
                  </a:lnTo>
                  <a:lnTo>
                    <a:pt x="623" y="276"/>
                  </a:lnTo>
                  <a:lnTo>
                    <a:pt x="598" y="276"/>
                  </a:lnTo>
                  <a:lnTo>
                    <a:pt x="567" y="208"/>
                  </a:lnTo>
                  <a:lnTo>
                    <a:pt x="589" y="176"/>
                  </a:lnTo>
                  <a:lnTo>
                    <a:pt x="567" y="176"/>
                  </a:lnTo>
                  <a:lnTo>
                    <a:pt x="537" y="143"/>
                  </a:lnTo>
                  <a:lnTo>
                    <a:pt x="559" y="107"/>
                  </a:lnTo>
                  <a:lnTo>
                    <a:pt x="546" y="104"/>
                  </a:lnTo>
                  <a:lnTo>
                    <a:pt x="541" y="71"/>
                  </a:lnTo>
                  <a:lnTo>
                    <a:pt x="559" y="28"/>
                  </a:lnTo>
                  <a:lnTo>
                    <a:pt x="523" y="35"/>
                  </a:lnTo>
                  <a:lnTo>
                    <a:pt x="515" y="71"/>
                  </a:lnTo>
                  <a:lnTo>
                    <a:pt x="485" y="91"/>
                  </a:lnTo>
                  <a:lnTo>
                    <a:pt x="506" y="120"/>
                  </a:lnTo>
                  <a:lnTo>
                    <a:pt x="501" y="152"/>
                  </a:lnTo>
                  <a:lnTo>
                    <a:pt x="519" y="156"/>
                  </a:lnTo>
                  <a:lnTo>
                    <a:pt x="501" y="188"/>
                  </a:lnTo>
                  <a:lnTo>
                    <a:pt x="515" y="224"/>
                  </a:lnTo>
                  <a:lnTo>
                    <a:pt x="523" y="271"/>
                  </a:lnTo>
                  <a:lnTo>
                    <a:pt x="553" y="292"/>
                  </a:lnTo>
                  <a:lnTo>
                    <a:pt x="541" y="316"/>
                  </a:lnTo>
                  <a:lnTo>
                    <a:pt x="519" y="303"/>
                  </a:lnTo>
                  <a:lnTo>
                    <a:pt x="479" y="307"/>
                  </a:lnTo>
                  <a:lnTo>
                    <a:pt x="470" y="287"/>
                  </a:lnTo>
                  <a:lnTo>
                    <a:pt x="415" y="296"/>
                  </a:lnTo>
                  <a:lnTo>
                    <a:pt x="400" y="248"/>
                  </a:lnTo>
                  <a:lnTo>
                    <a:pt x="406" y="219"/>
                  </a:lnTo>
                  <a:lnTo>
                    <a:pt x="436" y="183"/>
                  </a:lnTo>
                  <a:lnTo>
                    <a:pt x="418" y="159"/>
                  </a:lnTo>
                  <a:lnTo>
                    <a:pt x="339" y="152"/>
                  </a:lnTo>
                  <a:lnTo>
                    <a:pt x="332" y="116"/>
                  </a:lnTo>
                  <a:lnTo>
                    <a:pt x="302" y="120"/>
                  </a:lnTo>
                  <a:lnTo>
                    <a:pt x="287" y="152"/>
                  </a:lnTo>
                  <a:lnTo>
                    <a:pt x="240" y="159"/>
                  </a:lnTo>
                  <a:lnTo>
                    <a:pt x="201" y="127"/>
                  </a:lnTo>
                  <a:lnTo>
                    <a:pt x="192" y="95"/>
                  </a:lnTo>
                  <a:lnTo>
                    <a:pt x="134" y="111"/>
                  </a:lnTo>
                  <a:lnTo>
                    <a:pt x="88" y="107"/>
                  </a:lnTo>
                  <a:lnTo>
                    <a:pt x="82" y="140"/>
                  </a:lnTo>
                  <a:lnTo>
                    <a:pt x="12" y="176"/>
                  </a:lnTo>
                  <a:lnTo>
                    <a:pt x="0" y="84"/>
                  </a:lnTo>
                  <a:lnTo>
                    <a:pt x="571" y="0"/>
                  </a:lnTo>
                  <a:lnTo>
                    <a:pt x="641" y="204"/>
                  </a:lnTo>
                  <a:lnTo>
                    <a:pt x="736" y="20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379" name=""/>
          <p:cNvGrpSpPr/>
          <p:nvPr/>
        </p:nvGrpSpPr>
        <p:grpSpPr>
          <a:xfrm>
            <a:off x="5653080" y="1820880"/>
            <a:ext cx="387360" cy="185760"/>
            <a:chOff x="5653080" y="1820880"/>
            <a:chExt cx="387360" cy="185760"/>
          </a:xfrm>
        </p:grpSpPr>
        <p:sp>
          <p:nvSpPr>
            <p:cNvPr id="6380" name=""/>
            <p:cNvSpPr/>
            <p:nvPr/>
          </p:nvSpPr>
          <p:spPr>
            <a:xfrm>
              <a:off x="5653080" y="1820880"/>
              <a:ext cx="387360" cy="185760"/>
            </a:xfrm>
            <a:custGeom>
              <a:avLst/>
              <a:gdLst/>
              <a:ahLst/>
              <a:rect l="l" t="t" r="r" b="b"/>
              <a:pathLst>
                <a:path w="595" h="255">
                  <a:moveTo>
                    <a:pt x="27" y="108"/>
                  </a:moveTo>
                  <a:lnTo>
                    <a:pt x="149" y="79"/>
                  </a:lnTo>
                  <a:lnTo>
                    <a:pt x="290" y="52"/>
                  </a:lnTo>
                  <a:lnTo>
                    <a:pt x="320" y="48"/>
                  </a:lnTo>
                  <a:lnTo>
                    <a:pt x="320" y="12"/>
                  </a:lnTo>
                  <a:lnTo>
                    <a:pt x="358" y="19"/>
                  </a:lnTo>
                  <a:lnTo>
                    <a:pt x="367" y="0"/>
                  </a:lnTo>
                  <a:lnTo>
                    <a:pt x="394" y="7"/>
                  </a:lnTo>
                  <a:lnTo>
                    <a:pt x="397" y="72"/>
                  </a:lnTo>
                  <a:lnTo>
                    <a:pt x="406" y="104"/>
                  </a:lnTo>
                  <a:lnTo>
                    <a:pt x="442" y="143"/>
                  </a:lnTo>
                  <a:lnTo>
                    <a:pt x="459" y="176"/>
                  </a:lnTo>
                  <a:lnTo>
                    <a:pt x="503" y="176"/>
                  </a:lnTo>
                  <a:lnTo>
                    <a:pt x="529" y="163"/>
                  </a:lnTo>
                  <a:lnTo>
                    <a:pt x="512" y="143"/>
                  </a:lnTo>
                  <a:lnTo>
                    <a:pt x="512" y="111"/>
                  </a:lnTo>
                  <a:lnTo>
                    <a:pt x="538" y="120"/>
                  </a:lnTo>
                  <a:lnTo>
                    <a:pt x="574" y="131"/>
                  </a:lnTo>
                  <a:lnTo>
                    <a:pt x="586" y="151"/>
                  </a:lnTo>
                  <a:lnTo>
                    <a:pt x="565" y="179"/>
                  </a:lnTo>
                  <a:lnTo>
                    <a:pt x="556" y="206"/>
                  </a:lnTo>
                  <a:lnTo>
                    <a:pt x="595" y="203"/>
                  </a:lnTo>
                  <a:lnTo>
                    <a:pt x="586" y="239"/>
                  </a:lnTo>
                  <a:lnTo>
                    <a:pt x="556" y="255"/>
                  </a:lnTo>
                  <a:lnTo>
                    <a:pt x="550" y="219"/>
                  </a:lnTo>
                  <a:lnTo>
                    <a:pt x="529" y="223"/>
                  </a:lnTo>
                  <a:lnTo>
                    <a:pt x="477" y="226"/>
                  </a:lnTo>
                  <a:lnTo>
                    <a:pt x="455" y="206"/>
                  </a:lnTo>
                  <a:lnTo>
                    <a:pt x="437" y="226"/>
                  </a:lnTo>
                  <a:lnTo>
                    <a:pt x="419" y="239"/>
                  </a:lnTo>
                  <a:lnTo>
                    <a:pt x="397" y="239"/>
                  </a:lnTo>
                  <a:lnTo>
                    <a:pt x="397" y="212"/>
                  </a:lnTo>
                  <a:lnTo>
                    <a:pt x="363" y="206"/>
                  </a:lnTo>
                  <a:lnTo>
                    <a:pt x="354" y="176"/>
                  </a:lnTo>
                  <a:lnTo>
                    <a:pt x="345" y="163"/>
                  </a:lnTo>
                  <a:lnTo>
                    <a:pt x="320" y="176"/>
                  </a:lnTo>
                  <a:lnTo>
                    <a:pt x="263" y="179"/>
                  </a:lnTo>
                  <a:lnTo>
                    <a:pt x="214" y="196"/>
                  </a:lnTo>
                  <a:lnTo>
                    <a:pt x="153" y="206"/>
                  </a:lnTo>
                  <a:lnTo>
                    <a:pt x="123" y="235"/>
                  </a:lnTo>
                  <a:lnTo>
                    <a:pt x="97" y="212"/>
                  </a:lnTo>
                  <a:lnTo>
                    <a:pt x="70" y="239"/>
                  </a:lnTo>
                  <a:lnTo>
                    <a:pt x="31" y="239"/>
                  </a:lnTo>
                  <a:lnTo>
                    <a:pt x="0" y="206"/>
                  </a:lnTo>
                  <a:lnTo>
                    <a:pt x="27" y="108"/>
                  </a:lnTo>
                  <a:close/>
                </a:path>
              </a:pathLst>
            </a:custGeom>
            <a:solidFill>
              <a:srgbClr val="ffe80f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81" name=""/>
            <p:cNvSpPr/>
            <p:nvPr/>
          </p:nvSpPr>
          <p:spPr>
            <a:xfrm>
              <a:off x="5653080" y="1820880"/>
              <a:ext cx="387360" cy="185760"/>
            </a:xfrm>
            <a:custGeom>
              <a:avLst/>
              <a:gdLst/>
              <a:ahLst/>
              <a:rect l="l" t="t" r="r" b="b"/>
              <a:pathLst>
                <a:path w="595" h="255">
                  <a:moveTo>
                    <a:pt x="27" y="108"/>
                  </a:moveTo>
                  <a:lnTo>
                    <a:pt x="149" y="79"/>
                  </a:lnTo>
                  <a:lnTo>
                    <a:pt x="290" y="52"/>
                  </a:lnTo>
                  <a:lnTo>
                    <a:pt x="320" y="48"/>
                  </a:lnTo>
                  <a:lnTo>
                    <a:pt x="320" y="12"/>
                  </a:lnTo>
                  <a:lnTo>
                    <a:pt x="358" y="19"/>
                  </a:lnTo>
                  <a:lnTo>
                    <a:pt x="367" y="0"/>
                  </a:lnTo>
                  <a:lnTo>
                    <a:pt x="394" y="7"/>
                  </a:lnTo>
                  <a:lnTo>
                    <a:pt x="397" y="72"/>
                  </a:lnTo>
                  <a:lnTo>
                    <a:pt x="406" y="104"/>
                  </a:lnTo>
                  <a:lnTo>
                    <a:pt x="442" y="143"/>
                  </a:lnTo>
                  <a:lnTo>
                    <a:pt x="459" y="176"/>
                  </a:lnTo>
                  <a:lnTo>
                    <a:pt x="503" y="176"/>
                  </a:lnTo>
                  <a:lnTo>
                    <a:pt x="529" y="163"/>
                  </a:lnTo>
                  <a:lnTo>
                    <a:pt x="512" y="143"/>
                  </a:lnTo>
                  <a:lnTo>
                    <a:pt x="512" y="111"/>
                  </a:lnTo>
                  <a:lnTo>
                    <a:pt x="538" y="120"/>
                  </a:lnTo>
                  <a:lnTo>
                    <a:pt x="574" y="131"/>
                  </a:lnTo>
                  <a:lnTo>
                    <a:pt x="586" y="151"/>
                  </a:lnTo>
                  <a:lnTo>
                    <a:pt x="565" y="179"/>
                  </a:lnTo>
                  <a:lnTo>
                    <a:pt x="556" y="206"/>
                  </a:lnTo>
                  <a:lnTo>
                    <a:pt x="595" y="203"/>
                  </a:lnTo>
                  <a:lnTo>
                    <a:pt x="586" y="239"/>
                  </a:lnTo>
                  <a:lnTo>
                    <a:pt x="556" y="255"/>
                  </a:lnTo>
                  <a:lnTo>
                    <a:pt x="550" y="219"/>
                  </a:lnTo>
                  <a:lnTo>
                    <a:pt x="529" y="223"/>
                  </a:lnTo>
                  <a:lnTo>
                    <a:pt x="477" y="226"/>
                  </a:lnTo>
                  <a:lnTo>
                    <a:pt x="455" y="206"/>
                  </a:lnTo>
                  <a:lnTo>
                    <a:pt x="437" y="226"/>
                  </a:lnTo>
                  <a:lnTo>
                    <a:pt x="419" y="239"/>
                  </a:lnTo>
                  <a:lnTo>
                    <a:pt x="397" y="239"/>
                  </a:lnTo>
                  <a:lnTo>
                    <a:pt x="397" y="212"/>
                  </a:lnTo>
                  <a:lnTo>
                    <a:pt x="363" y="206"/>
                  </a:lnTo>
                  <a:lnTo>
                    <a:pt x="354" y="176"/>
                  </a:lnTo>
                  <a:lnTo>
                    <a:pt x="345" y="163"/>
                  </a:lnTo>
                  <a:lnTo>
                    <a:pt x="320" y="176"/>
                  </a:lnTo>
                  <a:lnTo>
                    <a:pt x="263" y="179"/>
                  </a:lnTo>
                  <a:lnTo>
                    <a:pt x="214" y="196"/>
                  </a:lnTo>
                  <a:lnTo>
                    <a:pt x="153" y="206"/>
                  </a:lnTo>
                  <a:lnTo>
                    <a:pt x="123" y="235"/>
                  </a:lnTo>
                  <a:lnTo>
                    <a:pt x="97" y="212"/>
                  </a:lnTo>
                  <a:lnTo>
                    <a:pt x="70" y="239"/>
                  </a:lnTo>
                  <a:lnTo>
                    <a:pt x="31" y="239"/>
                  </a:lnTo>
                  <a:lnTo>
                    <a:pt x="0" y="206"/>
                  </a:lnTo>
                  <a:lnTo>
                    <a:pt x="27" y="108"/>
                  </a:lnTo>
                </a:path>
              </a:pathLst>
            </a:custGeom>
            <a:solidFill>
              <a:srgbClr val="ffe80f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382" name=""/>
          <p:cNvGrpSpPr/>
          <p:nvPr/>
        </p:nvGrpSpPr>
        <p:grpSpPr>
          <a:xfrm>
            <a:off x="5846760" y="1943280"/>
            <a:ext cx="66600" cy="99720"/>
            <a:chOff x="5846760" y="1943280"/>
            <a:chExt cx="66600" cy="99720"/>
          </a:xfrm>
        </p:grpSpPr>
        <p:sp>
          <p:nvSpPr>
            <p:cNvPr id="6383" name=""/>
            <p:cNvSpPr/>
            <p:nvPr/>
          </p:nvSpPr>
          <p:spPr>
            <a:xfrm>
              <a:off x="5846760" y="1943280"/>
              <a:ext cx="66600" cy="99720"/>
            </a:xfrm>
            <a:custGeom>
              <a:avLst/>
              <a:gdLst/>
              <a:ahLst/>
              <a:rect l="l" t="t" r="r" b="b"/>
              <a:pathLst>
                <a:path w="104" h="136">
                  <a:moveTo>
                    <a:pt x="43" y="0"/>
                  </a:moveTo>
                  <a:lnTo>
                    <a:pt x="18" y="7"/>
                  </a:lnTo>
                  <a:lnTo>
                    <a:pt x="0" y="12"/>
                  </a:lnTo>
                  <a:lnTo>
                    <a:pt x="4" y="91"/>
                  </a:lnTo>
                  <a:lnTo>
                    <a:pt x="22" y="136"/>
                  </a:lnTo>
                  <a:lnTo>
                    <a:pt x="86" y="120"/>
                  </a:lnTo>
                  <a:lnTo>
                    <a:pt x="104" y="68"/>
                  </a:lnTo>
                  <a:lnTo>
                    <a:pt x="95" y="39"/>
                  </a:lnTo>
                  <a:lnTo>
                    <a:pt x="65" y="3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e80f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84" name=""/>
            <p:cNvSpPr/>
            <p:nvPr/>
          </p:nvSpPr>
          <p:spPr>
            <a:xfrm>
              <a:off x="5846760" y="1943280"/>
              <a:ext cx="66600" cy="99720"/>
            </a:xfrm>
            <a:custGeom>
              <a:avLst/>
              <a:gdLst/>
              <a:ahLst/>
              <a:rect l="l" t="t" r="r" b="b"/>
              <a:pathLst>
                <a:path w="104" h="136">
                  <a:moveTo>
                    <a:pt x="43" y="0"/>
                  </a:moveTo>
                  <a:lnTo>
                    <a:pt x="18" y="7"/>
                  </a:lnTo>
                  <a:lnTo>
                    <a:pt x="0" y="12"/>
                  </a:lnTo>
                  <a:lnTo>
                    <a:pt x="4" y="91"/>
                  </a:lnTo>
                  <a:lnTo>
                    <a:pt x="22" y="136"/>
                  </a:lnTo>
                  <a:lnTo>
                    <a:pt x="86" y="120"/>
                  </a:lnTo>
                  <a:lnTo>
                    <a:pt x="104" y="68"/>
                  </a:lnTo>
                  <a:lnTo>
                    <a:pt x="95" y="39"/>
                  </a:lnTo>
                  <a:lnTo>
                    <a:pt x="65" y="39"/>
                  </a:lnTo>
                  <a:lnTo>
                    <a:pt x="43" y="0"/>
                  </a:lnTo>
                </a:path>
              </a:pathLst>
            </a:custGeom>
            <a:solidFill>
              <a:srgbClr val="ffe80f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385" name=""/>
          <p:cNvGrpSpPr/>
          <p:nvPr/>
        </p:nvGrpSpPr>
        <p:grpSpPr>
          <a:xfrm>
            <a:off x="5675400" y="1949400"/>
            <a:ext cx="179280" cy="184320"/>
            <a:chOff x="5675400" y="1949400"/>
            <a:chExt cx="179280" cy="184320"/>
          </a:xfrm>
        </p:grpSpPr>
        <p:sp>
          <p:nvSpPr>
            <p:cNvPr id="6386" name=""/>
            <p:cNvSpPr/>
            <p:nvPr/>
          </p:nvSpPr>
          <p:spPr>
            <a:xfrm>
              <a:off x="5675400" y="1949400"/>
              <a:ext cx="179280" cy="184320"/>
            </a:xfrm>
            <a:custGeom>
              <a:avLst/>
              <a:gdLst/>
              <a:ahLst/>
              <a:rect l="l" t="t" r="r" b="b"/>
              <a:pathLst>
                <a:path w="275" h="253">
                  <a:moveTo>
                    <a:pt x="254" y="0"/>
                  </a:moveTo>
                  <a:lnTo>
                    <a:pt x="263" y="81"/>
                  </a:lnTo>
                  <a:lnTo>
                    <a:pt x="275" y="129"/>
                  </a:lnTo>
                  <a:lnTo>
                    <a:pt x="266" y="156"/>
                  </a:lnTo>
                  <a:lnTo>
                    <a:pt x="223" y="169"/>
                  </a:lnTo>
                  <a:lnTo>
                    <a:pt x="171" y="185"/>
                  </a:lnTo>
                  <a:lnTo>
                    <a:pt x="144" y="209"/>
                  </a:lnTo>
                  <a:lnTo>
                    <a:pt x="117" y="241"/>
                  </a:lnTo>
                  <a:lnTo>
                    <a:pt x="74" y="253"/>
                  </a:lnTo>
                  <a:lnTo>
                    <a:pt x="4" y="237"/>
                  </a:lnTo>
                  <a:lnTo>
                    <a:pt x="49" y="217"/>
                  </a:lnTo>
                  <a:lnTo>
                    <a:pt x="22" y="185"/>
                  </a:lnTo>
                  <a:lnTo>
                    <a:pt x="18" y="153"/>
                  </a:lnTo>
                  <a:lnTo>
                    <a:pt x="9" y="117"/>
                  </a:lnTo>
                  <a:lnTo>
                    <a:pt x="0" y="61"/>
                  </a:lnTo>
                  <a:lnTo>
                    <a:pt x="44" y="65"/>
                  </a:lnTo>
                  <a:lnTo>
                    <a:pt x="65" y="40"/>
                  </a:lnTo>
                  <a:lnTo>
                    <a:pt x="92" y="61"/>
                  </a:lnTo>
                  <a:lnTo>
                    <a:pt x="123" y="29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e80f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87" name=""/>
            <p:cNvSpPr/>
            <p:nvPr/>
          </p:nvSpPr>
          <p:spPr>
            <a:xfrm>
              <a:off x="5675400" y="1949400"/>
              <a:ext cx="179280" cy="184320"/>
            </a:xfrm>
            <a:custGeom>
              <a:avLst/>
              <a:gdLst/>
              <a:ahLst/>
              <a:rect l="l" t="t" r="r" b="b"/>
              <a:pathLst>
                <a:path w="275" h="253">
                  <a:moveTo>
                    <a:pt x="254" y="0"/>
                  </a:moveTo>
                  <a:lnTo>
                    <a:pt x="263" y="81"/>
                  </a:lnTo>
                  <a:lnTo>
                    <a:pt x="275" y="129"/>
                  </a:lnTo>
                  <a:lnTo>
                    <a:pt x="266" y="156"/>
                  </a:lnTo>
                  <a:lnTo>
                    <a:pt x="223" y="169"/>
                  </a:lnTo>
                  <a:lnTo>
                    <a:pt x="171" y="185"/>
                  </a:lnTo>
                  <a:lnTo>
                    <a:pt x="144" y="209"/>
                  </a:lnTo>
                  <a:lnTo>
                    <a:pt x="117" y="241"/>
                  </a:lnTo>
                  <a:lnTo>
                    <a:pt x="74" y="253"/>
                  </a:lnTo>
                  <a:lnTo>
                    <a:pt x="4" y="237"/>
                  </a:lnTo>
                  <a:lnTo>
                    <a:pt x="49" y="217"/>
                  </a:lnTo>
                  <a:lnTo>
                    <a:pt x="22" y="185"/>
                  </a:lnTo>
                  <a:lnTo>
                    <a:pt x="18" y="153"/>
                  </a:lnTo>
                  <a:lnTo>
                    <a:pt x="9" y="117"/>
                  </a:lnTo>
                  <a:lnTo>
                    <a:pt x="0" y="61"/>
                  </a:lnTo>
                  <a:lnTo>
                    <a:pt x="44" y="65"/>
                  </a:lnTo>
                  <a:lnTo>
                    <a:pt x="65" y="40"/>
                  </a:lnTo>
                  <a:lnTo>
                    <a:pt x="92" y="61"/>
                  </a:lnTo>
                  <a:lnTo>
                    <a:pt x="123" y="29"/>
                  </a:lnTo>
                  <a:lnTo>
                    <a:pt x="254" y="0"/>
                  </a:lnTo>
                </a:path>
              </a:pathLst>
            </a:custGeom>
            <a:solidFill>
              <a:srgbClr val="ffe80f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388" name=""/>
          <p:cNvGrpSpPr/>
          <p:nvPr/>
        </p:nvGrpSpPr>
        <p:grpSpPr>
          <a:xfrm>
            <a:off x="5710320" y="2081160"/>
            <a:ext cx="136440" cy="98640"/>
            <a:chOff x="5710320" y="2081160"/>
            <a:chExt cx="136440" cy="98640"/>
          </a:xfrm>
        </p:grpSpPr>
        <p:sp>
          <p:nvSpPr>
            <p:cNvPr id="6389" name=""/>
            <p:cNvSpPr/>
            <p:nvPr/>
          </p:nvSpPr>
          <p:spPr>
            <a:xfrm>
              <a:off x="5710320" y="2081160"/>
              <a:ext cx="136440" cy="98640"/>
            </a:xfrm>
            <a:custGeom>
              <a:avLst/>
              <a:gdLst/>
              <a:ahLst/>
              <a:rect l="l" t="t" r="r" b="b"/>
              <a:pathLst>
                <a:path w="205" h="134">
                  <a:moveTo>
                    <a:pt x="79" y="32"/>
                  </a:moveTo>
                  <a:lnTo>
                    <a:pt x="123" y="32"/>
                  </a:lnTo>
                  <a:lnTo>
                    <a:pt x="144" y="27"/>
                  </a:lnTo>
                  <a:lnTo>
                    <a:pt x="169" y="3"/>
                  </a:lnTo>
                  <a:lnTo>
                    <a:pt x="205" y="0"/>
                  </a:lnTo>
                  <a:lnTo>
                    <a:pt x="196" y="32"/>
                  </a:lnTo>
                  <a:lnTo>
                    <a:pt x="166" y="52"/>
                  </a:lnTo>
                  <a:lnTo>
                    <a:pt x="148" y="75"/>
                  </a:lnTo>
                  <a:lnTo>
                    <a:pt x="153" y="102"/>
                  </a:lnTo>
                  <a:lnTo>
                    <a:pt x="126" y="98"/>
                  </a:lnTo>
                  <a:lnTo>
                    <a:pt x="83" y="118"/>
                  </a:lnTo>
                  <a:lnTo>
                    <a:pt x="18" y="134"/>
                  </a:lnTo>
                  <a:lnTo>
                    <a:pt x="0" y="66"/>
                  </a:lnTo>
                  <a:lnTo>
                    <a:pt x="61" y="62"/>
                  </a:lnTo>
                  <a:lnTo>
                    <a:pt x="79" y="32"/>
                  </a:lnTo>
                  <a:close/>
                </a:path>
              </a:pathLst>
            </a:custGeom>
            <a:solidFill>
              <a:srgbClr val="ffe80f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90" name=""/>
            <p:cNvSpPr/>
            <p:nvPr/>
          </p:nvSpPr>
          <p:spPr>
            <a:xfrm>
              <a:off x="5710320" y="2081160"/>
              <a:ext cx="136440" cy="98640"/>
            </a:xfrm>
            <a:custGeom>
              <a:avLst/>
              <a:gdLst/>
              <a:ahLst/>
              <a:rect l="l" t="t" r="r" b="b"/>
              <a:pathLst>
                <a:path w="205" h="134">
                  <a:moveTo>
                    <a:pt x="79" y="32"/>
                  </a:moveTo>
                  <a:lnTo>
                    <a:pt x="123" y="32"/>
                  </a:lnTo>
                  <a:lnTo>
                    <a:pt x="144" y="27"/>
                  </a:lnTo>
                  <a:lnTo>
                    <a:pt x="169" y="3"/>
                  </a:lnTo>
                  <a:lnTo>
                    <a:pt x="205" y="0"/>
                  </a:lnTo>
                  <a:lnTo>
                    <a:pt x="196" y="32"/>
                  </a:lnTo>
                  <a:lnTo>
                    <a:pt x="166" y="52"/>
                  </a:lnTo>
                  <a:lnTo>
                    <a:pt x="148" y="75"/>
                  </a:lnTo>
                  <a:lnTo>
                    <a:pt x="153" y="102"/>
                  </a:lnTo>
                  <a:lnTo>
                    <a:pt x="126" y="98"/>
                  </a:lnTo>
                  <a:lnTo>
                    <a:pt x="83" y="118"/>
                  </a:lnTo>
                  <a:lnTo>
                    <a:pt x="18" y="134"/>
                  </a:lnTo>
                  <a:lnTo>
                    <a:pt x="0" y="66"/>
                  </a:lnTo>
                  <a:lnTo>
                    <a:pt x="61" y="62"/>
                  </a:lnTo>
                  <a:lnTo>
                    <a:pt x="79" y="32"/>
                  </a:lnTo>
                </a:path>
              </a:pathLst>
            </a:custGeom>
            <a:solidFill>
              <a:srgbClr val="ffe80f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391" name=""/>
          <p:cNvGrpSpPr/>
          <p:nvPr/>
        </p:nvGrpSpPr>
        <p:grpSpPr>
          <a:xfrm>
            <a:off x="5951520" y="2006640"/>
            <a:ext cx="38160" cy="22320"/>
            <a:chOff x="5951520" y="2006640"/>
            <a:chExt cx="38160" cy="22320"/>
          </a:xfrm>
        </p:grpSpPr>
        <p:sp>
          <p:nvSpPr>
            <p:cNvPr id="6392" name=""/>
            <p:cNvSpPr/>
            <p:nvPr/>
          </p:nvSpPr>
          <p:spPr>
            <a:xfrm>
              <a:off x="5951520" y="2006640"/>
              <a:ext cx="38160" cy="22320"/>
            </a:xfrm>
            <a:custGeom>
              <a:avLst/>
              <a:gdLst/>
              <a:ahLst/>
              <a:rect l="l" t="t" r="r" b="b"/>
              <a:pathLst>
                <a:path w="57" h="29">
                  <a:moveTo>
                    <a:pt x="4" y="0"/>
                  </a:moveTo>
                  <a:lnTo>
                    <a:pt x="57" y="3"/>
                  </a:lnTo>
                  <a:lnTo>
                    <a:pt x="48" y="16"/>
                  </a:lnTo>
                  <a:lnTo>
                    <a:pt x="0" y="2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e80f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3400" bIns="-23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93" name=""/>
            <p:cNvSpPr/>
            <p:nvPr/>
          </p:nvSpPr>
          <p:spPr>
            <a:xfrm>
              <a:off x="5951520" y="2006640"/>
              <a:ext cx="38160" cy="22320"/>
            </a:xfrm>
            <a:custGeom>
              <a:avLst/>
              <a:gdLst/>
              <a:ahLst/>
              <a:rect l="l" t="t" r="r" b="b"/>
              <a:pathLst>
                <a:path w="57" h="29">
                  <a:moveTo>
                    <a:pt x="4" y="0"/>
                  </a:moveTo>
                  <a:lnTo>
                    <a:pt x="57" y="3"/>
                  </a:lnTo>
                  <a:lnTo>
                    <a:pt x="48" y="16"/>
                  </a:lnTo>
                  <a:lnTo>
                    <a:pt x="0" y="29"/>
                  </a:lnTo>
                  <a:lnTo>
                    <a:pt x="4" y="0"/>
                  </a:lnTo>
                </a:path>
              </a:pathLst>
            </a:custGeom>
            <a:solidFill>
              <a:srgbClr val="ffe80f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3400" bIns="-23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394" name=""/>
          <p:cNvGrpSpPr/>
          <p:nvPr/>
        </p:nvGrpSpPr>
        <p:grpSpPr>
          <a:xfrm>
            <a:off x="4427640" y="3710160"/>
            <a:ext cx="995400" cy="772920"/>
            <a:chOff x="4427640" y="3710160"/>
            <a:chExt cx="995400" cy="772920"/>
          </a:xfrm>
        </p:grpSpPr>
        <p:sp>
          <p:nvSpPr>
            <p:cNvPr id="6395" name=""/>
            <p:cNvSpPr/>
            <p:nvPr/>
          </p:nvSpPr>
          <p:spPr>
            <a:xfrm>
              <a:off x="4427640" y="3710160"/>
              <a:ext cx="995400" cy="772920"/>
            </a:xfrm>
            <a:custGeom>
              <a:avLst/>
              <a:gdLst/>
              <a:ahLst/>
              <a:rect l="l" t="t" r="r" b="b"/>
              <a:pathLst>
                <a:path w="1519" h="1055">
                  <a:moveTo>
                    <a:pt x="65" y="212"/>
                  </a:moveTo>
                  <a:lnTo>
                    <a:pt x="92" y="215"/>
                  </a:lnTo>
                  <a:lnTo>
                    <a:pt x="101" y="196"/>
                  </a:lnTo>
                  <a:lnTo>
                    <a:pt x="126" y="228"/>
                  </a:lnTo>
                  <a:lnTo>
                    <a:pt x="149" y="196"/>
                  </a:lnTo>
                  <a:lnTo>
                    <a:pt x="162" y="179"/>
                  </a:lnTo>
                  <a:lnTo>
                    <a:pt x="196" y="196"/>
                  </a:lnTo>
                  <a:lnTo>
                    <a:pt x="211" y="187"/>
                  </a:lnTo>
                  <a:lnTo>
                    <a:pt x="211" y="167"/>
                  </a:lnTo>
                  <a:lnTo>
                    <a:pt x="227" y="172"/>
                  </a:lnTo>
                  <a:lnTo>
                    <a:pt x="241" y="215"/>
                  </a:lnTo>
                  <a:lnTo>
                    <a:pt x="324" y="223"/>
                  </a:lnTo>
                  <a:lnTo>
                    <a:pt x="367" y="199"/>
                  </a:lnTo>
                  <a:lnTo>
                    <a:pt x="392" y="215"/>
                  </a:lnTo>
                  <a:lnTo>
                    <a:pt x="388" y="264"/>
                  </a:lnTo>
                  <a:lnTo>
                    <a:pt x="423" y="267"/>
                  </a:lnTo>
                  <a:lnTo>
                    <a:pt x="446" y="316"/>
                  </a:lnTo>
                  <a:lnTo>
                    <a:pt x="480" y="316"/>
                  </a:lnTo>
                  <a:lnTo>
                    <a:pt x="507" y="287"/>
                  </a:lnTo>
                  <a:lnTo>
                    <a:pt x="532" y="280"/>
                  </a:lnTo>
                  <a:lnTo>
                    <a:pt x="572" y="284"/>
                  </a:lnTo>
                  <a:lnTo>
                    <a:pt x="602" y="264"/>
                  </a:lnTo>
                  <a:lnTo>
                    <a:pt x="606" y="228"/>
                  </a:lnTo>
                  <a:lnTo>
                    <a:pt x="624" y="199"/>
                  </a:lnTo>
                  <a:lnTo>
                    <a:pt x="654" y="192"/>
                  </a:lnTo>
                  <a:lnTo>
                    <a:pt x="703" y="199"/>
                  </a:lnTo>
                  <a:lnTo>
                    <a:pt x="737" y="228"/>
                  </a:lnTo>
                  <a:lnTo>
                    <a:pt x="737" y="258"/>
                  </a:lnTo>
                  <a:lnTo>
                    <a:pt x="782" y="267"/>
                  </a:lnTo>
                  <a:lnTo>
                    <a:pt x="847" y="300"/>
                  </a:lnTo>
                  <a:lnTo>
                    <a:pt x="850" y="339"/>
                  </a:lnTo>
                  <a:lnTo>
                    <a:pt x="911" y="352"/>
                  </a:lnTo>
                  <a:lnTo>
                    <a:pt x="947" y="391"/>
                  </a:lnTo>
                  <a:lnTo>
                    <a:pt x="956" y="451"/>
                  </a:lnTo>
                  <a:lnTo>
                    <a:pt x="942" y="460"/>
                  </a:lnTo>
                  <a:lnTo>
                    <a:pt x="926" y="471"/>
                  </a:lnTo>
                  <a:lnTo>
                    <a:pt x="926" y="503"/>
                  </a:lnTo>
                  <a:lnTo>
                    <a:pt x="947" y="539"/>
                  </a:lnTo>
                  <a:lnTo>
                    <a:pt x="947" y="571"/>
                  </a:lnTo>
                  <a:lnTo>
                    <a:pt x="960" y="611"/>
                  </a:lnTo>
                  <a:lnTo>
                    <a:pt x="990" y="584"/>
                  </a:lnTo>
                  <a:lnTo>
                    <a:pt x="1025" y="571"/>
                  </a:lnTo>
                  <a:lnTo>
                    <a:pt x="981" y="650"/>
                  </a:lnTo>
                  <a:lnTo>
                    <a:pt x="999" y="679"/>
                  </a:lnTo>
                  <a:lnTo>
                    <a:pt x="1017" y="695"/>
                  </a:lnTo>
                  <a:lnTo>
                    <a:pt x="1048" y="738"/>
                  </a:lnTo>
                  <a:lnTo>
                    <a:pt x="1095" y="755"/>
                  </a:lnTo>
                  <a:lnTo>
                    <a:pt x="1100" y="731"/>
                  </a:lnTo>
                  <a:lnTo>
                    <a:pt x="1125" y="738"/>
                  </a:lnTo>
                  <a:lnTo>
                    <a:pt x="1113" y="778"/>
                  </a:lnTo>
                  <a:lnTo>
                    <a:pt x="1109" y="819"/>
                  </a:lnTo>
                  <a:lnTo>
                    <a:pt x="1143" y="830"/>
                  </a:lnTo>
                  <a:lnTo>
                    <a:pt x="1177" y="871"/>
                  </a:lnTo>
                  <a:lnTo>
                    <a:pt x="1174" y="907"/>
                  </a:lnTo>
                  <a:lnTo>
                    <a:pt x="1192" y="918"/>
                  </a:lnTo>
                  <a:lnTo>
                    <a:pt x="1262" y="918"/>
                  </a:lnTo>
                  <a:lnTo>
                    <a:pt x="1287" y="938"/>
                  </a:lnTo>
                  <a:lnTo>
                    <a:pt x="1283" y="959"/>
                  </a:lnTo>
                  <a:lnTo>
                    <a:pt x="1317" y="954"/>
                  </a:lnTo>
                  <a:lnTo>
                    <a:pt x="1317" y="986"/>
                  </a:lnTo>
                  <a:lnTo>
                    <a:pt x="1344" y="1019"/>
                  </a:lnTo>
                  <a:lnTo>
                    <a:pt x="1335" y="1051"/>
                  </a:lnTo>
                  <a:lnTo>
                    <a:pt x="1384" y="1055"/>
                  </a:lnTo>
                  <a:lnTo>
                    <a:pt x="1406" y="1035"/>
                  </a:lnTo>
                  <a:lnTo>
                    <a:pt x="1483" y="1038"/>
                  </a:lnTo>
                  <a:lnTo>
                    <a:pt x="1519" y="1006"/>
                  </a:lnTo>
                  <a:lnTo>
                    <a:pt x="1492" y="938"/>
                  </a:lnTo>
                  <a:lnTo>
                    <a:pt x="1513" y="923"/>
                  </a:lnTo>
                  <a:lnTo>
                    <a:pt x="1510" y="735"/>
                  </a:lnTo>
                  <a:lnTo>
                    <a:pt x="1501" y="699"/>
                  </a:lnTo>
                  <a:lnTo>
                    <a:pt x="1436" y="623"/>
                  </a:lnTo>
                  <a:lnTo>
                    <a:pt x="1422" y="595"/>
                  </a:lnTo>
                  <a:lnTo>
                    <a:pt x="1406" y="555"/>
                  </a:lnTo>
                  <a:lnTo>
                    <a:pt x="1344" y="467"/>
                  </a:lnTo>
                  <a:lnTo>
                    <a:pt x="1326" y="395"/>
                  </a:lnTo>
                  <a:lnTo>
                    <a:pt x="1314" y="363"/>
                  </a:lnTo>
                  <a:lnTo>
                    <a:pt x="1287" y="356"/>
                  </a:lnTo>
                  <a:lnTo>
                    <a:pt x="1256" y="287"/>
                  </a:lnTo>
                  <a:lnTo>
                    <a:pt x="1208" y="228"/>
                  </a:lnTo>
                  <a:lnTo>
                    <a:pt x="1156" y="163"/>
                  </a:lnTo>
                  <a:lnTo>
                    <a:pt x="1131" y="108"/>
                  </a:lnTo>
                  <a:lnTo>
                    <a:pt x="1091" y="104"/>
                  </a:lnTo>
                  <a:lnTo>
                    <a:pt x="1116" y="72"/>
                  </a:lnTo>
                  <a:lnTo>
                    <a:pt x="1091" y="23"/>
                  </a:lnTo>
                  <a:lnTo>
                    <a:pt x="1052" y="16"/>
                  </a:lnTo>
                  <a:lnTo>
                    <a:pt x="1021" y="0"/>
                  </a:lnTo>
                  <a:lnTo>
                    <a:pt x="990" y="36"/>
                  </a:lnTo>
                  <a:lnTo>
                    <a:pt x="1012" y="64"/>
                  </a:lnTo>
                  <a:lnTo>
                    <a:pt x="1012" y="104"/>
                  </a:lnTo>
                  <a:lnTo>
                    <a:pt x="960" y="68"/>
                  </a:lnTo>
                  <a:lnTo>
                    <a:pt x="737" y="75"/>
                  </a:lnTo>
                  <a:lnTo>
                    <a:pt x="484" y="84"/>
                  </a:lnTo>
                  <a:lnTo>
                    <a:pt x="459" y="32"/>
                  </a:lnTo>
                  <a:lnTo>
                    <a:pt x="180" y="68"/>
                  </a:lnTo>
                  <a:lnTo>
                    <a:pt x="52" y="84"/>
                  </a:lnTo>
                  <a:lnTo>
                    <a:pt x="13" y="95"/>
                  </a:lnTo>
                  <a:lnTo>
                    <a:pt x="0" y="124"/>
                  </a:lnTo>
                  <a:lnTo>
                    <a:pt x="27" y="147"/>
                  </a:lnTo>
                  <a:lnTo>
                    <a:pt x="70" y="147"/>
                  </a:lnTo>
                  <a:lnTo>
                    <a:pt x="43" y="172"/>
                  </a:lnTo>
                  <a:lnTo>
                    <a:pt x="65" y="21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96" name=""/>
            <p:cNvSpPr/>
            <p:nvPr/>
          </p:nvSpPr>
          <p:spPr>
            <a:xfrm>
              <a:off x="4427640" y="3710160"/>
              <a:ext cx="995400" cy="772920"/>
            </a:xfrm>
            <a:custGeom>
              <a:avLst/>
              <a:gdLst/>
              <a:ahLst/>
              <a:rect l="l" t="t" r="r" b="b"/>
              <a:pathLst>
                <a:path w="1519" h="1055">
                  <a:moveTo>
                    <a:pt x="65" y="212"/>
                  </a:moveTo>
                  <a:lnTo>
                    <a:pt x="92" y="215"/>
                  </a:lnTo>
                  <a:lnTo>
                    <a:pt x="101" y="196"/>
                  </a:lnTo>
                  <a:lnTo>
                    <a:pt x="126" y="228"/>
                  </a:lnTo>
                  <a:lnTo>
                    <a:pt x="149" y="196"/>
                  </a:lnTo>
                  <a:lnTo>
                    <a:pt x="162" y="179"/>
                  </a:lnTo>
                  <a:lnTo>
                    <a:pt x="196" y="196"/>
                  </a:lnTo>
                  <a:lnTo>
                    <a:pt x="211" y="187"/>
                  </a:lnTo>
                  <a:lnTo>
                    <a:pt x="211" y="167"/>
                  </a:lnTo>
                  <a:lnTo>
                    <a:pt x="227" y="172"/>
                  </a:lnTo>
                  <a:lnTo>
                    <a:pt x="241" y="215"/>
                  </a:lnTo>
                  <a:lnTo>
                    <a:pt x="324" y="223"/>
                  </a:lnTo>
                  <a:lnTo>
                    <a:pt x="367" y="199"/>
                  </a:lnTo>
                  <a:lnTo>
                    <a:pt x="392" y="215"/>
                  </a:lnTo>
                  <a:lnTo>
                    <a:pt x="388" y="264"/>
                  </a:lnTo>
                  <a:lnTo>
                    <a:pt x="423" y="267"/>
                  </a:lnTo>
                  <a:lnTo>
                    <a:pt x="446" y="316"/>
                  </a:lnTo>
                  <a:lnTo>
                    <a:pt x="480" y="316"/>
                  </a:lnTo>
                  <a:lnTo>
                    <a:pt x="507" y="287"/>
                  </a:lnTo>
                  <a:lnTo>
                    <a:pt x="532" y="280"/>
                  </a:lnTo>
                  <a:lnTo>
                    <a:pt x="572" y="284"/>
                  </a:lnTo>
                  <a:lnTo>
                    <a:pt x="602" y="264"/>
                  </a:lnTo>
                  <a:lnTo>
                    <a:pt x="606" y="228"/>
                  </a:lnTo>
                  <a:lnTo>
                    <a:pt x="624" y="199"/>
                  </a:lnTo>
                  <a:lnTo>
                    <a:pt x="654" y="192"/>
                  </a:lnTo>
                  <a:lnTo>
                    <a:pt x="703" y="199"/>
                  </a:lnTo>
                  <a:lnTo>
                    <a:pt x="737" y="228"/>
                  </a:lnTo>
                  <a:lnTo>
                    <a:pt x="737" y="258"/>
                  </a:lnTo>
                  <a:lnTo>
                    <a:pt x="782" y="267"/>
                  </a:lnTo>
                  <a:lnTo>
                    <a:pt x="847" y="300"/>
                  </a:lnTo>
                  <a:lnTo>
                    <a:pt x="850" y="339"/>
                  </a:lnTo>
                  <a:lnTo>
                    <a:pt x="911" y="352"/>
                  </a:lnTo>
                  <a:lnTo>
                    <a:pt x="947" y="391"/>
                  </a:lnTo>
                  <a:lnTo>
                    <a:pt x="956" y="451"/>
                  </a:lnTo>
                  <a:lnTo>
                    <a:pt x="942" y="460"/>
                  </a:lnTo>
                  <a:lnTo>
                    <a:pt x="926" y="471"/>
                  </a:lnTo>
                  <a:lnTo>
                    <a:pt x="926" y="503"/>
                  </a:lnTo>
                  <a:lnTo>
                    <a:pt x="947" y="539"/>
                  </a:lnTo>
                  <a:lnTo>
                    <a:pt x="947" y="571"/>
                  </a:lnTo>
                  <a:lnTo>
                    <a:pt x="960" y="611"/>
                  </a:lnTo>
                  <a:lnTo>
                    <a:pt x="990" y="584"/>
                  </a:lnTo>
                  <a:lnTo>
                    <a:pt x="1025" y="571"/>
                  </a:lnTo>
                  <a:lnTo>
                    <a:pt x="981" y="650"/>
                  </a:lnTo>
                  <a:lnTo>
                    <a:pt x="999" y="679"/>
                  </a:lnTo>
                  <a:lnTo>
                    <a:pt x="1017" y="695"/>
                  </a:lnTo>
                  <a:lnTo>
                    <a:pt x="1048" y="738"/>
                  </a:lnTo>
                  <a:lnTo>
                    <a:pt x="1095" y="755"/>
                  </a:lnTo>
                  <a:lnTo>
                    <a:pt x="1100" y="731"/>
                  </a:lnTo>
                  <a:lnTo>
                    <a:pt x="1125" y="738"/>
                  </a:lnTo>
                  <a:lnTo>
                    <a:pt x="1113" y="778"/>
                  </a:lnTo>
                  <a:lnTo>
                    <a:pt x="1109" y="819"/>
                  </a:lnTo>
                  <a:lnTo>
                    <a:pt x="1143" y="830"/>
                  </a:lnTo>
                  <a:lnTo>
                    <a:pt x="1177" y="871"/>
                  </a:lnTo>
                  <a:lnTo>
                    <a:pt x="1174" y="907"/>
                  </a:lnTo>
                  <a:lnTo>
                    <a:pt x="1192" y="918"/>
                  </a:lnTo>
                  <a:lnTo>
                    <a:pt x="1262" y="918"/>
                  </a:lnTo>
                  <a:lnTo>
                    <a:pt x="1287" y="938"/>
                  </a:lnTo>
                  <a:lnTo>
                    <a:pt x="1283" y="959"/>
                  </a:lnTo>
                  <a:lnTo>
                    <a:pt x="1317" y="954"/>
                  </a:lnTo>
                  <a:lnTo>
                    <a:pt x="1317" y="986"/>
                  </a:lnTo>
                  <a:lnTo>
                    <a:pt x="1344" y="1019"/>
                  </a:lnTo>
                  <a:lnTo>
                    <a:pt x="1335" y="1051"/>
                  </a:lnTo>
                  <a:lnTo>
                    <a:pt x="1384" y="1055"/>
                  </a:lnTo>
                  <a:lnTo>
                    <a:pt x="1406" y="1035"/>
                  </a:lnTo>
                  <a:lnTo>
                    <a:pt x="1483" y="1038"/>
                  </a:lnTo>
                  <a:lnTo>
                    <a:pt x="1519" y="1006"/>
                  </a:lnTo>
                  <a:lnTo>
                    <a:pt x="1492" y="938"/>
                  </a:lnTo>
                  <a:lnTo>
                    <a:pt x="1513" y="923"/>
                  </a:lnTo>
                  <a:lnTo>
                    <a:pt x="1510" y="735"/>
                  </a:lnTo>
                  <a:lnTo>
                    <a:pt x="1501" y="699"/>
                  </a:lnTo>
                  <a:lnTo>
                    <a:pt x="1436" y="623"/>
                  </a:lnTo>
                  <a:lnTo>
                    <a:pt x="1422" y="595"/>
                  </a:lnTo>
                  <a:lnTo>
                    <a:pt x="1406" y="555"/>
                  </a:lnTo>
                  <a:lnTo>
                    <a:pt x="1344" y="467"/>
                  </a:lnTo>
                  <a:lnTo>
                    <a:pt x="1326" y="395"/>
                  </a:lnTo>
                  <a:lnTo>
                    <a:pt x="1314" y="363"/>
                  </a:lnTo>
                  <a:lnTo>
                    <a:pt x="1287" y="356"/>
                  </a:lnTo>
                  <a:lnTo>
                    <a:pt x="1256" y="287"/>
                  </a:lnTo>
                  <a:lnTo>
                    <a:pt x="1208" y="228"/>
                  </a:lnTo>
                  <a:lnTo>
                    <a:pt x="1156" y="163"/>
                  </a:lnTo>
                  <a:lnTo>
                    <a:pt x="1131" y="108"/>
                  </a:lnTo>
                  <a:lnTo>
                    <a:pt x="1091" y="104"/>
                  </a:lnTo>
                  <a:lnTo>
                    <a:pt x="1116" y="72"/>
                  </a:lnTo>
                  <a:lnTo>
                    <a:pt x="1091" y="23"/>
                  </a:lnTo>
                  <a:lnTo>
                    <a:pt x="1052" y="16"/>
                  </a:lnTo>
                  <a:lnTo>
                    <a:pt x="1021" y="0"/>
                  </a:lnTo>
                  <a:lnTo>
                    <a:pt x="990" y="36"/>
                  </a:lnTo>
                  <a:lnTo>
                    <a:pt x="1012" y="64"/>
                  </a:lnTo>
                  <a:lnTo>
                    <a:pt x="1012" y="104"/>
                  </a:lnTo>
                  <a:lnTo>
                    <a:pt x="960" y="68"/>
                  </a:lnTo>
                  <a:lnTo>
                    <a:pt x="737" y="75"/>
                  </a:lnTo>
                  <a:lnTo>
                    <a:pt x="484" y="84"/>
                  </a:lnTo>
                  <a:lnTo>
                    <a:pt x="459" y="32"/>
                  </a:lnTo>
                  <a:lnTo>
                    <a:pt x="180" y="68"/>
                  </a:lnTo>
                  <a:lnTo>
                    <a:pt x="52" y="84"/>
                  </a:lnTo>
                  <a:lnTo>
                    <a:pt x="13" y="95"/>
                  </a:lnTo>
                  <a:lnTo>
                    <a:pt x="0" y="124"/>
                  </a:lnTo>
                  <a:lnTo>
                    <a:pt x="27" y="147"/>
                  </a:lnTo>
                  <a:lnTo>
                    <a:pt x="70" y="147"/>
                  </a:lnTo>
                  <a:lnTo>
                    <a:pt x="43" y="172"/>
                  </a:lnTo>
                  <a:lnTo>
                    <a:pt x="65" y="212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397" name=""/>
          <p:cNvGrpSpPr/>
          <p:nvPr/>
        </p:nvGrpSpPr>
        <p:grpSpPr>
          <a:xfrm>
            <a:off x="4040280" y="1398600"/>
            <a:ext cx="82440" cy="68400"/>
            <a:chOff x="4040280" y="1398600"/>
            <a:chExt cx="82440" cy="68400"/>
          </a:xfrm>
        </p:grpSpPr>
        <p:sp>
          <p:nvSpPr>
            <p:cNvPr id="6398" name=""/>
            <p:cNvSpPr/>
            <p:nvPr/>
          </p:nvSpPr>
          <p:spPr>
            <a:xfrm>
              <a:off x="4040280" y="1398600"/>
              <a:ext cx="82440" cy="68400"/>
            </a:xfrm>
            <a:custGeom>
              <a:avLst/>
              <a:gdLst/>
              <a:ahLst/>
              <a:rect l="l" t="t" r="r" b="b"/>
              <a:pathLst>
                <a:path w="122" h="93">
                  <a:moveTo>
                    <a:pt x="122" y="0"/>
                  </a:moveTo>
                  <a:lnTo>
                    <a:pt x="74" y="9"/>
                  </a:lnTo>
                  <a:lnTo>
                    <a:pt x="43" y="41"/>
                  </a:lnTo>
                  <a:lnTo>
                    <a:pt x="9" y="57"/>
                  </a:lnTo>
                  <a:lnTo>
                    <a:pt x="0" y="93"/>
                  </a:lnTo>
                  <a:lnTo>
                    <a:pt x="70" y="68"/>
                  </a:lnTo>
                  <a:lnTo>
                    <a:pt x="95" y="36"/>
                  </a:lnTo>
                  <a:lnTo>
                    <a:pt x="113" y="2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0" bIns="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99" name=""/>
            <p:cNvSpPr/>
            <p:nvPr/>
          </p:nvSpPr>
          <p:spPr>
            <a:xfrm>
              <a:off x="4040280" y="1398600"/>
              <a:ext cx="82440" cy="68400"/>
            </a:xfrm>
            <a:custGeom>
              <a:avLst/>
              <a:gdLst/>
              <a:ahLst/>
              <a:rect l="l" t="t" r="r" b="b"/>
              <a:pathLst>
                <a:path w="122" h="93">
                  <a:moveTo>
                    <a:pt x="122" y="0"/>
                  </a:moveTo>
                  <a:lnTo>
                    <a:pt x="74" y="9"/>
                  </a:lnTo>
                  <a:lnTo>
                    <a:pt x="43" y="41"/>
                  </a:lnTo>
                  <a:lnTo>
                    <a:pt x="9" y="57"/>
                  </a:lnTo>
                  <a:lnTo>
                    <a:pt x="0" y="93"/>
                  </a:lnTo>
                  <a:lnTo>
                    <a:pt x="70" y="68"/>
                  </a:lnTo>
                  <a:lnTo>
                    <a:pt x="95" y="36"/>
                  </a:lnTo>
                  <a:lnTo>
                    <a:pt x="113" y="25"/>
                  </a:lnTo>
                  <a:lnTo>
                    <a:pt x="122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0" bIns="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400" name=""/>
          <p:cNvGrpSpPr/>
          <p:nvPr/>
        </p:nvGrpSpPr>
        <p:grpSpPr>
          <a:xfrm>
            <a:off x="4329000" y="1432080"/>
            <a:ext cx="63720" cy="15840"/>
            <a:chOff x="4329000" y="1432080"/>
            <a:chExt cx="63720" cy="15840"/>
          </a:xfrm>
        </p:grpSpPr>
        <p:sp>
          <p:nvSpPr>
            <p:cNvPr id="6401" name=""/>
            <p:cNvSpPr/>
            <p:nvPr/>
          </p:nvSpPr>
          <p:spPr>
            <a:xfrm>
              <a:off x="4329000" y="1432080"/>
              <a:ext cx="63720" cy="15840"/>
            </a:xfrm>
            <a:custGeom>
              <a:avLst/>
              <a:gdLst/>
              <a:ahLst/>
              <a:rect l="l" t="t" r="r" b="b"/>
              <a:pathLst>
                <a:path w="97" h="23">
                  <a:moveTo>
                    <a:pt x="18" y="3"/>
                  </a:moveTo>
                  <a:lnTo>
                    <a:pt x="0" y="16"/>
                  </a:lnTo>
                  <a:lnTo>
                    <a:pt x="9" y="23"/>
                  </a:lnTo>
                  <a:lnTo>
                    <a:pt x="70" y="19"/>
                  </a:lnTo>
                  <a:lnTo>
                    <a:pt x="97" y="19"/>
                  </a:lnTo>
                  <a:lnTo>
                    <a:pt x="92" y="0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02" name=""/>
            <p:cNvSpPr/>
            <p:nvPr/>
          </p:nvSpPr>
          <p:spPr>
            <a:xfrm>
              <a:off x="4329000" y="1432080"/>
              <a:ext cx="63720" cy="15840"/>
            </a:xfrm>
            <a:custGeom>
              <a:avLst/>
              <a:gdLst/>
              <a:ahLst/>
              <a:rect l="l" t="t" r="r" b="b"/>
              <a:pathLst>
                <a:path w="97" h="23">
                  <a:moveTo>
                    <a:pt x="18" y="3"/>
                  </a:moveTo>
                  <a:lnTo>
                    <a:pt x="0" y="16"/>
                  </a:lnTo>
                  <a:lnTo>
                    <a:pt x="9" y="23"/>
                  </a:lnTo>
                  <a:lnTo>
                    <a:pt x="70" y="19"/>
                  </a:lnTo>
                  <a:lnTo>
                    <a:pt x="97" y="19"/>
                  </a:lnTo>
                  <a:lnTo>
                    <a:pt x="92" y="0"/>
                  </a:lnTo>
                  <a:lnTo>
                    <a:pt x="18" y="3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403" name=""/>
          <p:cNvGrpSpPr/>
          <p:nvPr/>
        </p:nvGrpSpPr>
        <p:grpSpPr>
          <a:xfrm>
            <a:off x="5511960" y="2352600"/>
            <a:ext cx="118800" cy="176400"/>
            <a:chOff x="5511960" y="2352600"/>
            <a:chExt cx="118800" cy="176400"/>
          </a:xfrm>
        </p:grpSpPr>
        <p:sp>
          <p:nvSpPr>
            <p:cNvPr id="6404" name=""/>
            <p:cNvSpPr/>
            <p:nvPr/>
          </p:nvSpPr>
          <p:spPr>
            <a:xfrm>
              <a:off x="5511960" y="2352600"/>
              <a:ext cx="118800" cy="176400"/>
            </a:xfrm>
            <a:custGeom>
              <a:avLst/>
              <a:gdLst/>
              <a:ahLst/>
              <a:rect l="l" t="t" r="r" b="b"/>
              <a:pathLst>
                <a:path w="184" h="237">
                  <a:moveTo>
                    <a:pt x="40" y="0"/>
                  </a:moveTo>
                  <a:lnTo>
                    <a:pt x="62" y="68"/>
                  </a:lnTo>
                  <a:lnTo>
                    <a:pt x="87" y="72"/>
                  </a:lnTo>
                  <a:lnTo>
                    <a:pt x="110" y="113"/>
                  </a:lnTo>
                  <a:lnTo>
                    <a:pt x="117" y="136"/>
                  </a:lnTo>
                  <a:lnTo>
                    <a:pt x="148" y="140"/>
                  </a:lnTo>
                  <a:lnTo>
                    <a:pt x="184" y="165"/>
                  </a:lnTo>
                  <a:lnTo>
                    <a:pt x="184" y="212"/>
                  </a:lnTo>
                  <a:lnTo>
                    <a:pt x="171" y="237"/>
                  </a:lnTo>
                  <a:lnTo>
                    <a:pt x="80" y="237"/>
                  </a:lnTo>
                  <a:lnTo>
                    <a:pt x="0" y="2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e80f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05" name=""/>
            <p:cNvSpPr/>
            <p:nvPr/>
          </p:nvSpPr>
          <p:spPr>
            <a:xfrm>
              <a:off x="5511960" y="2352600"/>
              <a:ext cx="118800" cy="176400"/>
            </a:xfrm>
            <a:custGeom>
              <a:avLst/>
              <a:gdLst/>
              <a:ahLst/>
              <a:rect l="l" t="t" r="r" b="b"/>
              <a:pathLst>
                <a:path w="184" h="237">
                  <a:moveTo>
                    <a:pt x="40" y="0"/>
                  </a:moveTo>
                  <a:lnTo>
                    <a:pt x="62" y="68"/>
                  </a:lnTo>
                  <a:lnTo>
                    <a:pt x="87" y="72"/>
                  </a:lnTo>
                  <a:lnTo>
                    <a:pt x="110" y="113"/>
                  </a:lnTo>
                  <a:lnTo>
                    <a:pt x="117" y="136"/>
                  </a:lnTo>
                  <a:lnTo>
                    <a:pt x="148" y="140"/>
                  </a:lnTo>
                  <a:lnTo>
                    <a:pt x="184" y="165"/>
                  </a:lnTo>
                  <a:lnTo>
                    <a:pt x="184" y="212"/>
                  </a:lnTo>
                  <a:lnTo>
                    <a:pt x="171" y="237"/>
                  </a:lnTo>
                  <a:lnTo>
                    <a:pt x="80" y="237"/>
                  </a:lnTo>
                  <a:lnTo>
                    <a:pt x="0" y="20"/>
                  </a:lnTo>
                  <a:lnTo>
                    <a:pt x="40" y="0"/>
                  </a:lnTo>
                </a:path>
              </a:pathLst>
            </a:custGeom>
            <a:solidFill>
              <a:srgbClr val="ffe80f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406" name=""/>
          <p:cNvGrpSpPr/>
          <p:nvPr/>
        </p:nvGrpSpPr>
        <p:grpSpPr>
          <a:xfrm>
            <a:off x="5856120" y="1770120"/>
            <a:ext cx="46080" cy="93600"/>
            <a:chOff x="5856120" y="1770120"/>
            <a:chExt cx="46080" cy="93600"/>
          </a:xfrm>
        </p:grpSpPr>
        <p:sp>
          <p:nvSpPr>
            <p:cNvPr id="6407" name=""/>
            <p:cNvSpPr/>
            <p:nvPr/>
          </p:nvSpPr>
          <p:spPr>
            <a:xfrm>
              <a:off x="5856120" y="1770120"/>
              <a:ext cx="46080" cy="93600"/>
            </a:xfrm>
            <a:custGeom>
              <a:avLst/>
              <a:gdLst/>
              <a:ahLst/>
              <a:rect l="l" t="t" r="r" b="b"/>
              <a:pathLst>
                <a:path w="70" h="127">
                  <a:moveTo>
                    <a:pt x="0" y="0"/>
                  </a:moveTo>
                  <a:lnTo>
                    <a:pt x="70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80f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08" name=""/>
            <p:cNvSpPr/>
            <p:nvPr/>
          </p:nvSpPr>
          <p:spPr>
            <a:xfrm>
              <a:off x="5856120" y="1770120"/>
              <a:ext cx="46080" cy="936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409" name=""/>
          <p:cNvGrpSpPr/>
          <p:nvPr/>
        </p:nvGrpSpPr>
        <p:grpSpPr>
          <a:xfrm>
            <a:off x="3370320" y="2084400"/>
            <a:ext cx="647640" cy="426960"/>
            <a:chOff x="3370320" y="2084400"/>
            <a:chExt cx="647640" cy="426960"/>
          </a:xfrm>
        </p:grpSpPr>
        <p:sp>
          <p:nvSpPr>
            <p:cNvPr id="6410" name=""/>
            <p:cNvSpPr/>
            <p:nvPr/>
          </p:nvSpPr>
          <p:spPr>
            <a:xfrm>
              <a:off x="3370320" y="2084400"/>
              <a:ext cx="647640" cy="426960"/>
            </a:xfrm>
            <a:custGeom>
              <a:avLst/>
              <a:gdLst/>
              <a:ahLst/>
              <a:rect l="l" t="t" r="r" b="b"/>
              <a:pathLst>
                <a:path w="989" h="582">
                  <a:moveTo>
                    <a:pt x="13" y="16"/>
                  </a:moveTo>
                  <a:lnTo>
                    <a:pt x="455" y="0"/>
                  </a:lnTo>
                  <a:lnTo>
                    <a:pt x="822" y="0"/>
                  </a:lnTo>
                  <a:lnTo>
                    <a:pt x="818" y="20"/>
                  </a:lnTo>
                  <a:lnTo>
                    <a:pt x="800" y="79"/>
                  </a:lnTo>
                  <a:lnTo>
                    <a:pt x="836" y="121"/>
                  </a:lnTo>
                  <a:lnTo>
                    <a:pt x="849" y="144"/>
                  </a:lnTo>
                  <a:lnTo>
                    <a:pt x="913" y="148"/>
                  </a:lnTo>
                  <a:lnTo>
                    <a:pt x="919" y="196"/>
                  </a:lnTo>
                  <a:lnTo>
                    <a:pt x="944" y="200"/>
                  </a:lnTo>
                  <a:lnTo>
                    <a:pt x="944" y="216"/>
                  </a:lnTo>
                  <a:lnTo>
                    <a:pt x="962" y="239"/>
                  </a:lnTo>
                  <a:lnTo>
                    <a:pt x="989" y="248"/>
                  </a:lnTo>
                  <a:lnTo>
                    <a:pt x="989" y="295"/>
                  </a:lnTo>
                  <a:lnTo>
                    <a:pt x="974" y="343"/>
                  </a:lnTo>
                  <a:lnTo>
                    <a:pt x="897" y="376"/>
                  </a:lnTo>
                  <a:lnTo>
                    <a:pt x="852" y="399"/>
                  </a:lnTo>
                  <a:lnTo>
                    <a:pt x="861" y="442"/>
                  </a:lnTo>
                  <a:lnTo>
                    <a:pt x="876" y="467"/>
                  </a:lnTo>
                  <a:lnTo>
                    <a:pt x="870" y="487"/>
                  </a:lnTo>
                  <a:lnTo>
                    <a:pt x="827" y="534"/>
                  </a:lnTo>
                  <a:lnTo>
                    <a:pt x="818" y="570"/>
                  </a:lnTo>
                  <a:lnTo>
                    <a:pt x="806" y="582"/>
                  </a:lnTo>
                  <a:lnTo>
                    <a:pt x="779" y="534"/>
                  </a:lnTo>
                  <a:lnTo>
                    <a:pt x="144" y="550"/>
                  </a:lnTo>
                  <a:lnTo>
                    <a:pt x="141" y="498"/>
                  </a:lnTo>
                  <a:lnTo>
                    <a:pt x="119" y="487"/>
                  </a:lnTo>
                  <a:lnTo>
                    <a:pt x="114" y="403"/>
                  </a:lnTo>
                  <a:lnTo>
                    <a:pt x="110" y="390"/>
                  </a:lnTo>
                  <a:lnTo>
                    <a:pt x="101" y="334"/>
                  </a:lnTo>
                  <a:lnTo>
                    <a:pt x="80" y="331"/>
                  </a:lnTo>
                  <a:lnTo>
                    <a:pt x="74" y="275"/>
                  </a:lnTo>
                  <a:lnTo>
                    <a:pt x="49" y="248"/>
                  </a:lnTo>
                  <a:lnTo>
                    <a:pt x="35" y="191"/>
                  </a:lnTo>
                  <a:lnTo>
                    <a:pt x="13" y="183"/>
                  </a:lnTo>
                  <a:lnTo>
                    <a:pt x="0" y="140"/>
                  </a:lnTo>
                  <a:lnTo>
                    <a:pt x="13" y="121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11" name=""/>
            <p:cNvSpPr/>
            <p:nvPr/>
          </p:nvSpPr>
          <p:spPr>
            <a:xfrm>
              <a:off x="3370320" y="2084400"/>
              <a:ext cx="647640" cy="426960"/>
            </a:xfrm>
            <a:custGeom>
              <a:avLst/>
              <a:gdLst/>
              <a:ahLst/>
              <a:rect l="l" t="t" r="r" b="b"/>
              <a:pathLst>
                <a:path w="989" h="582">
                  <a:moveTo>
                    <a:pt x="13" y="16"/>
                  </a:moveTo>
                  <a:lnTo>
                    <a:pt x="455" y="0"/>
                  </a:lnTo>
                  <a:lnTo>
                    <a:pt x="822" y="0"/>
                  </a:lnTo>
                  <a:lnTo>
                    <a:pt x="818" y="20"/>
                  </a:lnTo>
                  <a:lnTo>
                    <a:pt x="800" y="79"/>
                  </a:lnTo>
                  <a:lnTo>
                    <a:pt x="836" y="121"/>
                  </a:lnTo>
                  <a:lnTo>
                    <a:pt x="849" y="144"/>
                  </a:lnTo>
                  <a:lnTo>
                    <a:pt x="913" y="148"/>
                  </a:lnTo>
                  <a:lnTo>
                    <a:pt x="919" y="196"/>
                  </a:lnTo>
                  <a:lnTo>
                    <a:pt x="944" y="200"/>
                  </a:lnTo>
                  <a:lnTo>
                    <a:pt x="944" y="216"/>
                  </a:lnTo>
                  <a:lnTo>
                    <a:pt x="962" y="239"/>
                  </a:lnTo>
                  <a:lnTo>
                    <a:pt x="989" y="248"/>
                  </a:lnTo>
                  <a:lnTo>
                    <a:pt x="989" y="295"/>
                  </a:lnTo>
                  <a:lnTo>
                    <a:pt x="974" y="343"/>
                  </a:lnTo>
                  <a:lnTo>
                    <a:pt x="897" y="376"/>
                  </a:lnTo>
                  <a:lnTo>
                    <a:pt x="852" y="399"/>
                  </a:lnTo>
                  <a:lnTo>
                    <a:pt x="861" y="442"/>
                  </a:lnTo>
                  <a:lnTo>
                    <a:pt x="876" y="467"/>
                  </a:lnTo>
                  <a:lnTo>
                    <a:pt x="870" y="487"/>
                  </a:lnTo>
                  <a:lnTo>
                    <a:pt x="827" y="534"/>
                  </a:lnTo>
                  <a:lnTo>
                    <a:pt x="818" y="570"/>
                  </a:lnTo>
                  <a:lnTo>
                    <a:pt x="806" y="582"/>
                  </a:lnTo>
                  <a:lnTo>
                    <a:pt x="779" y="534"/>
                  </a:lnTo>
                  <a:lnTo>
                    <a:pt x="144" y="550"/>
                  </a:lnTo>
                  <a:lnTo>
                    <a:pt x="141" y="498"/>
                  </a:lnTo>
                  <a:lnTo>
                    <a:pt x="119" y="487"/>
                  </a:lnTo>
                  <a:lnTo>
                    <a:pt x="114" y="403"/>
                  </a:lnTo>
                  <a:lnTo>
                    <a:pt x="110" y="390"/>
                  </a:lnTo>
                  <a:lnTo>
                    <a:pt x="101" y="334"/>
                  </a:lnTo>
                  <a:lnTo>
                    <a:pt x="80" y="331"/>
                  </a:lnTo>
                  <a:lnTo>
                    <a:pt x="74" y="275"/>
                  </a:lnTo>
                  <a:lnTo>
                    <a:pt x="49" y="248"/>
                  </a:lnTo>
                  <a:lnTo>
                    <a:pt x="35" y="191"/>
                  </a:lnTo>
                  <a:lnTo>
                    <a:pt x="13" y="183"/>
                  </a:lnTo>
                  <a:lnTo>
                    <a:pt x="0" y="140"/>
                  </a:lnTo>
                  <a:lnTo>
                    <a:pt x="13" y="121"/>
                  </a:lnTo>
                  <a:lnTo>
                    <a:pt x="13" y="16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412" name=""/>
          <p:cNvGrpSpPr/>
          <p:nvPr/>
        </p:nvGrpSpPr>
        <p:grpSpPr>
          <a:xfrm>
            <a:off x="4145040" y="2611440"/>
            <a:ext cx="771480" cy="422280"/>
            <a:chOff x="4145040" y="2611440"/>
            <a:chExt cx="771480" cy="422280"/>
          </a:xfrm>
        </p:grpSpPr>
        <p:sp>
          <p:nvSpPr>
            <p:cNvPr id="6413" name=""/>
            <p:cNvSpPr/>
            <p:nvPr/>
          </p:nvSpPr>
          <p:spPr>
            <a:xfrm>
              <a:off x="4145040" y="2611440"/>
              <a:ext cx="771480" cy="422280"/>
            </a:xfrm>
            <a:custGeom>
              <a:avLst/>
              <a:gdLst/>
              <a:ahLst/>
              <a:rect l="l" t="t" r="r" b="b"/>
              <a:pathLst>
                <a:path w="1179" h="579">
                  <a:moveTo>
                    <a:pt x="1179" y="223"/>
                  </a:moveTo>
                  <a:lnTo>
                    <a:pt x="1179" y="295"/>
                  </a:lnTo>
                  <a:lnTo>
                    <a:pt x="1157" y="298"/>
                  </a:lnTo>
                  <a:lnTo>
                    <a:pt x="1143" y="320"/>
                  </a:lnTo>
                  <a:lnTo>
                    <a:pt x="1118" y="304"/>
                  </a:lnTo>
                  <a:lnTo>
                    <a:pt x="1109" y="331"/>
                  </a:lnTo>
                  <a:lnTo>
                    <a:pt x="1091" y="327"/>
                  </a:lnTo>
                  <a:lnTo>
                    <a:pt x="1087" y="367"/>
                  </a:lnTo>
                  <a:lnTo>
                    <a:pt x="1069" y="392"/>
                  </a:lnTo>
                  <a:lnTo>
                    <a:pt x="1051" y="386"/>
                  </a:lnTo>
                  <a:lnTo>
                    <a:pt x="1051" y="406"/>
                  </a:lnTo>
                  <a:lnTo>
                    <a:pt x="1017" y="403"/>
                  </a:lnTo>
                  <a:lnTo>
                    <a:pt x="1012" y="439"/>
                  </a:lnTo>
                  <a:lnTo>
                    <a:pt x="987" y="439"/>
                  </a:lnTo>
                  <a:lnTo>
                    <a:pt x="987" y="455"/>
                  </a:lnTo>
                  <a:lnTo>
                    <a:pt x="746" y="487"/>
                  </a:lnTo>
                  <a:lnTo>
                    <a:pt x="520" y="507"/>
                  </a:lnTo>
                  <a:lnTo>
                    <a:pt x="354" y="507"/>
                  </a:lnTo>
                  <a:lnTo>
                    <a:pt x="324" y="539"/>
                  </a:lnTo>
                  <a:lnTo>
                    <a:pt x="297" y="534"/>
                  </a:lnTo>
                  <a:lnTo>
                    <a:pt x="275" y="519"/>
                  </a:lnTo>
                  <a:lnTo>
                    <a:pt x="254" y="523"/>
                  </a:lnTo>
                  <a:lnTo>
                    <a:pt x="211" y="550"/>
                  </a:lnTo>
                  <a:lnTo>
                    <a:pt x="153" y="579"/>
                  </a:lnTo>
                  <a:lnTo>
                    <a:pt x="96" y="575"/>
                  </a:lnTo>
                  <a:lnTo>
                    <a:pt x="0" y="579"/>
                  </a:lnTo>
                  <a:lnTo>
                    <a:pt x="58" y="539"/>
                  </a:lnTo>
                  <a:lnTo>
                    <a:pt x="52" y="471"/>
                  </a:lnTo>
                  <a:lnTo>
                    <a:pt x="79" y="442"/>
                  </a:lnTo>
                  <a:lnTo>
                    <a:pt x="180" y="458"/>
                  </a:lnTo>
                  <a:lnTo>
                    <a:pt x="171" y="439"/>
                  </a:lnTo>
                  <a:lnTo>
                    <a:pt x="140" y="406"/>
                  </a:lnTo>
                  <a:lnTo>
                    <a:pt x="180" y="376"/>
                  </a:lnTo>
                  <a:lnTo>
                    <a:pt x="211" y="367"/>
                  </a:lnTo>
                  <a:lnTo>
                    <a:pt x="227" y="311"/>
                  </a:lnTo>
                  <a:lnTo>
                    <a:pt x="284" y="304"/>
                  </a:lnTo>
                  <a:lnTo>
                    <a:pt x="309" y="268"/>
                  </a:lnTo>
                  <a:lnTo>
                    <a:pt x="336" y="268"/>
                  </a:lnTo>
                  <a:lnTo>
                    <a:pt x="358" y="288"/>
                  </a:lnTo>
                  <a:lnTo>
                    <a:pt x="441" y="284"/>
                  </a:lnTo>
                  <a:lnTo>
                    <a:pt x="467" y="228"/>
                  </a:lnTo>
                  <a:lnTo>
                    <a:pt x="489" y="228"/>
                  </a:lnTo>
                  <a:lnTo>
                    <a:pt x="502" y="248"/>
                  </a:lnTo>
                  <a:lnTo>
                    <a:pt x="541" y="248"/>
                  </a:lnTo>
                  <a:lnTo>
                    <a:pt x="550" y="203"/>
                  </a:lnTo>
                  <a:lnTo>
                    <a:pt x="581" y="187"/>
                  </a:lnTo>
                  <a:lnTo>
                    <a:pt x="584" y="140"/>
                  </a:lnTo>
                  <a:lnTo>
                    <a:pt x="620" y="131"/>
                  </a:lnTo>
                  <a:lnTo>
                    <a:pt x="624" y="92"/>
                  </a:lnTo>
                  <a:lnTo>
                    <a:pt x="672" y="99"/>
                  </a:lnTo>
                  <a:lnTo>
                    <a:pt x="712" y="49"/>
                  </a:lnTo>
                  <a:lnTo>
                    <a:pt x="712" y="4"/>
                  </a:lnTo>
                  <a:lnTo>
                    <a:pt x="764" y="0"/>
                  </a:lnTo>
                  <a:lnTo>
                    <a:pt x="773" y="40"/>
                  </a:lnTo>
                  <a:lnTo>
                    <a:pt x="843" y="56"/>
                  </a:lnTo>
                  <a:lnTo>
                    <a:pt x="904" y="76"/>
                  </a:lnTo>
                  <a:lnTo>
                    <a:pt x="965" y="56"/>
                  </a:lnTo>
                  <a:lnTo>
                    <a:pt x="990" y="16"/>
                  </a:lnTo>
                  <a:lnTo>
                    <a:pt x="1017" y="16"/>
                  </a:lnTo>
                  <a:lnTo>
                    <a:pt x="1039" y="40"/>
                  </a:lnTo>
                  <a:lnTo>
                    <a:pt x="1042" y="68"/>
                  </a:lnTo>
                  <a:lnTo>
                    <a:pt x="1073" y="68"/>
                  </a:lnTo>
                  <a:lnTo>
                    <a:pt x="1069" y="111"/>
                  </a:lnTo>
                  <a:lnTo>
                    <a:pt x="1100" y="200"/>
                  </a:lnTo>
                  <a:lnTo>
                    <a:pt x="1149" y="212"/>
                  </a:lnTo>
                  <a:lnTo>
                    <a:pt x="1179" y="223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14" name=""/>
            <p:cNvSpPr/>
            <p:nvPr/>
          </p:nvSpPr>
          <p:spPr>
            <a:xfrm>
              <a:off x="4145040" y="2611440"/>
              <a:ext cx="771480" cy="422280"/>
            </a:xfrm>
            <a:custGeom>
              <a:avLst/>
              <a:gdLst/>
              <a:ahLst/>
              <a:rect l="l" t="t" r="r" b="b"/>
              <a:pathLst>
                <a:path w="1179" h="579">
                  <a:moveTo>
                    <a:pt x="1179" y="223"/>
                  </a:moveTo>
                  <a:lnTo>
                    <a:pt x="1179" y="295"/>
                  </a:lnTo>
                  <a:lnTo>
                    <a:pt x="1157" y="298"/>
                  </a:lnTo>
                  <a:lnTo>
                    <a:pt x="1143" y="320"/>
                  </a:lnTo>
                  <a:lnTo>
                    <a:pt x="1118" y="304"/>
                  </a:lnTo>
                  <a:lnTo>
                    <a:pt x="1109" y="331"/>
                  </a:lnTo>
                  <a:lnTo>
                    <a:pt x="1091" y="327"/>
                  </a:lnTo>
                  <a:lnTo>
                    <a:pt x="1087" y="367"/>
                  </a:lnTo>
                  <a:lnTo>
                    <a:pt x="1069" y="392"/>
                  </a:lnTo>
                  <a:lnTo>
                    <a:pt x="1051" y="386"/>
                  </a:lnTo>
                  <a:lnTo>
                    <a:pt x="1051" y="406"/>
                  </a:lnTo>
                  <a:lnTo>
                    <a:pt x="1017" y="403"/>
                  </a:lnTo>
                  <a:lnTo>
                    <a:pt x="1012" y="439"/>
                  </a:lnTo>
                  <a:lnTo>
                    <a:pt x="987" y="439"/>
                  </a:lnTo>
                  <a:lnTo>
                    <a:pt x="987" y="455"/>
                  </a:lnTo>
                  <a:lnTo>
                    <a:pt x="746" y="487"/>
                  </a:lnTo>
                  <a:lnTo>
                    <a:pt x="520" y="507"/>
                  </a:lnTo>
                  <a:lnTo>
                    <a:pt x="354" y="507"/>
                  </a:lnTo>
                  <a:lnTo>
                    <a:pt x="324" y="539"/>
                  </a:lnTo>
                  <a:lnTo>
                    <a:pt x="297" y="534"/>
                  </a:lnTo>
                  <a:lnTo>
                    <a:pt x="275" y="519"/>
                  </a:lnTo>
                  <a:lnTo>
                    <a:pt x="254" y="523"/>
                  </a:lnTo>
                  <a:lnTo>
                    <a:pt x="211" y="550"/>
                  </a:lnTo>
                  <a:lnTo>
                    <a:pt x="153" y="579"/>
                  </a:lnTo>
                  <a:lnTo>
                    <a:pt x="96" y="575"/>
                  </a:lnTo>
                  <a:lnTo>
                    <a:pt x="0" y="579"/>
                  </a:lnTo>
                  <a:lnTo>
                    <a:pt x="58" y="539"/>
                  </a:lnTo>
                  <a:lnTo>
                    <a:pt x="52" y="471"/>
                  </a:lnTo>
                  <a:lnTo>
                    <a:pt x="79" y="442"/>
                  </a:lnTo>
                  <a:lnTo>
                    <a:pt x="180" y="458"/>
                  </a:lnTo>
                  <a:lnTo>
                    <a:pt x="171" y="439"/>
                  </a:lnTo>
                  <a:lnTo>
                    <a:pt x="140" y="406"/>
                  </a:lnTo>
                  <a:lnTo>
                    <a:pt x="180" y="376"/>
                  </a:lnTo>
                  <a:lnTo>
                    <a:pt x="211" y="367"/>
                  </a:lnTo>
                  <a:lnTo>
                    <a:pt x="227" y="311"/>
                  </a:lnTo>
                  <a:lnTo>
                    <a:pt x="284" y="304"/>
                  </a:lnTo>
                  <a:lnTo>
                    <a:pt x="309" y="268"/>
                  </a:lnTo>
                  <a:lnTo>
                    <a:pt x="336" y="268"/>
                  </a:lnTo>
                  <a:lnTo>
                    <a:pt x="358" y="288"/>
                  </a:lnTo>
                  <a:lnTo>
                    <a:pt x="441" y="284"/>
                  </a:lnTo>
                  <a:lnTo>
                    <a:pt x="467" y="228"/>
                  </a:lnTo>
                  <a:lnTo>
                    <a:pt x="489" y="228"/>
                  </a:lnTo>
                  <a:lnTo>
                    <a:pt x="502" y="248"/>
                  </a:lnTo>
                  <a:lnTo>
                    <a:pt x="541" y="248"/>
                  </a:lnTo>
                  <a:lnTo>
                    <a:pt x="550" y="203"/>
                  </a:lnTo>
                  <a:lnTo>
                    <a:pt x="581" y="187"/>
                  </a:lnTo>
                  <a:lnTo>
                    <a:pt x="584" y="140"/>
                  </a:lnTo>
                  <a:lnTo>
                    <a:pt x="620" y="131"/>
                  </a:lnTo>
                  <a:lnTo>
                    <a:pt x="624" y="92"/>
                  </a:lnTo>
                  <a:lnTo>
                    <a:pt x="672" y="99"/>
                  </a:lnTo>
                  <a:lnTo>
                    <a:pt x="712" y="49"/>
                  </a:lnTo>
                  <a:lnTo>
                    <a:pt x="712" y="4"/>
                  </a:lnTo>
                  <a:lnTo>
                    <a:pt x="764" y="0"/>
                  </a:lnTo>
                  <a:lnTo>
                    <a:pt x="773" y="40"/>
                  </a:lnTo>
                  <a:lnTo>
                    <a:pt x="843" y="56"/>
                  </a:lnTo>
                  <a:lnTo>
                    <a:pt x="904" y="76"/>
                  </a:lnTo>
                  <a:lnTo>
                    <a:pt x="965" y="56"/>
                  </a:lnTo>
                  <a:lnTo>
                    <a:pt x="990" y="16"/>
                  </a:lnTo>
                  <a:lnTo>
                    <a:pt x="1017" y="16"/>
                  </a:lnTo>
                  <a:lnTo>
                    <a:pt x="1039" y="40"/>
                  </a:lnTo>
                  <a:lnTo>
                    <a:pt x="1042" y="68"/>
                  </a:lnTo>
                  <a:lnTo>
                    <a:pt x="1073" y="68"/>
                  </a:lnTo>
                  <a:lnTo>
                    <a:pt x="1069" y="111"/>
                  </a:lnTo>
                  <a:lnTo>
                    <a:pt x="1100" y="200"/>
                  </a:lnTo>
                  <a:lnTo>
                    <a:pt x="1149" y="212"/>
                  </a:lnTo>
                  <a:lnTo>
                    <a:pt x="1179" y="223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415" name=""/>
          <p:cNvGrpSpPr/>
          <p:nvPr/>
        </p:nvGrpSpPr>
        <p:grpSpPr>
          <a:xfrm>
            <a:off x="5138640" y="2373480"/>
            <a:ext cx="492120" cy="231480"/>
            <a:chOff x="5138640" y="2373480"/>
            <a:chExt cx="492120" cy="231480"/>
          </a:xfrm>
        </p:grpSpPr>
        <p:sp>
          <p:nvSpPr>
            <p:cNvPr id="6416" name=""/>
            <p:cNvSpPr/>
            <p:nvPr/>
          </p:nvSpPr>
          <p:spPr>
            <a:xfrm>
              <a:off x="5138640" y="2373480"/>
              <a:ext cx="492120" cy="231480"/>
            </a:xfrm>
            <a:custGeom>
              <a:avLst/>
              <a:gdLst/>
              <a:ahLst/>
              <a:rect l="l" t="t" r="r" b="b"/>
              <a:pathLst>
                <a:path w="751" h="316">
                  <a:moveTo>
                    <a:pt x="736" y="204"/>
                  </a:moveTo>
                  <a:lnTo>
                    <a:pt x="751" y="244"/>
                  </a:lnTo>
                  <a:lnTo>
                    <a:pt x="736" y="244"/>
                  </a:lnTo>
                  <a:lnTo>
                    <a:pt x="736" y="255"/>
                  </a:lnTo>
                  <a:lnTo>
                    <a:pt x="720" y="271"/>
                  </a:lnTo>
                  <a:lnTo>
                    <a:pt x="720" y="296"/>
                  </a:lnTo>
                  <a:lnTo>
                    <a:pt x="641" y="312"/>
                  </a:lnTo>
                  <a:lnTo>
                    <a:pt x="623" y="276"/>
                  </a:lnTo>
                  <a:lnTo>
                    <a:pt x="598" y="276"/>
                  </a:lnTo>
                  <a:lnTo>
                    <a:pt x="567" y="208"/>
                  </a:lnTo>
                  <a:lnTo>
                    <a:pt x="589" y="176"/>
                  </a:lnTo>
                  <a:lnTo>
                    <a:pt x="567" y="176"/>
                  </a:lnTo>
                  <a:lnTo>
                    <a:pt x="537" y="143"/>
                  </a:lnTo>
                  <a:lnTo>
                    <a:pt x="559" y="107"/>
                  </a:lnTo>
                  <a:lnTo>
                    <a:pt x="546" y="104"/>
                  </a:lnTo>
                  <a:lnTo>
                    <a:pt x="541" y="71"/>
                  </a:lnTo>
                  <a:lnTo>
                    <a:pt x="559" y="28"/>
                  </a:lnTo>
                  <a:lnTo>
                    <a:pt x="523" y="35"/>
                  </a:lnTo>
                  <a:lnTo>
                    <a:pt x="515" y="71"/>
                  </a:lnTo>
                  <a:lnTo>
                    <a:pt x="485" y="91"/>
                  </a:lnTo>
                  <a:lnTo>
                    <a:pt x="506" y="120"/>
                  </a:lnTo>
                  <a:lnTo>
                    <a:pt x="501" y="152"/>
                  </a:lnTo>
                  <a:lnTo>
                    <a:pt x="519" y="156"/>
                  </a:lnTo>
                  <a:lnTo>
                    <a:pt x="501" y="188"/>
                  </a:lnTo>
                  <a:lnTo>
                    <a:pt x="515" y="224"/>
                  </a:lnTo>
                  <a:lnTo>
                    <a:pt x="523" y="271"/>
                  </a:lnTo>
                  <a:lnTo>
                    <a:pt x="553" y="292"/>
                  </a:lnTo>
                  <a:lnTo>
                    <a:pt x="541" y="316"/>
                  </a:lnTo>
                  <a:lnTo>
                    <a:pt x="519" y="303"/>
                  </a:lnTo>
                  <a:lnTo>
                    <a:pt x="479" y="307"/>
                  </a:lnTo>
                  <a:lnTo>
                    <a:pt x="470" y="287"/>
                  </a:lnTo>
                  <a:lnTo>
                    <a:pt x="415" y="296"/>
                  </a:lnTo>
                  <a:lnTo>
                    <a:pt x="400" y="248"/>
                  </a:lnTo>
                  <a:lnTo>
                    <a:pt x="406" y="219"/>
                  </a:lnTo>
                  <a:lnTo>
                    <a:pt x="436" y="183"/>
                  </a:lnTo>
                  <a:lnTo>
                    <a:pt x="418" y="159"/>
                  </a:lnTo>
                  <a:lnTo>
                    <a:pt x="339" y="152"/>
                  </a:lnTo>
                  <a:lnTo>
                    <a:pt x="332" y="116"/>
                  </a:lnTo>
                  <a:lnTo>
                    <a:pt x="302" y="120"/>
                  </a:lnTo>
                  <a:lnTo>
                    <a:pt x="287" y="152"/>
                  </a:lnTo>
                  <a:lnTo>
                    <a:pt x="240" y="159"/>
                  </a:lnTo>
                  <a:lnTo>
                    <a:pt x="201" y="127"/>
                  </a:lnTo>
                  <a:lnTo>
                    <a:pt x="192" y="95"/>
                  </a:lnTo>
                  <a:lnTo>
                    <a:pt x="134" y="111"/>
                  </a:lnTo>
                  <a:lnTo>
                    <a:pt x="88" y="107"/>
                  </a:lnTo>
                  <a:lnTo>
                    <a:pt x="82" y="140"/>
                  </a:lnTo>
                  <a:lnTo>
                    <a:pt x="12" y="176"/>
                  </a:lnTo>
                  <a:lnTo>
                    <a:pt x="0" y="84"/>
                  </a:lnTo>
                  <a:lnTo>
                    <a:pt x="571" y="0"/>
                  </a:lnTo>
                  <a:lnTo>
                    <a:pt x="641" y="204"/>
                  </a:lnTo>
                  <a:lnTo>
                    <a:pt x="736" y="204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17" name=""/>
            <p:cNvSpPr/>
            <p:nvPr/>
          </p:nvSpPr>
          <p:spPr>
            <a:xfrm>
              <a:off x="5138640" y="2373480"/>
              <a:ext cx="492120" cy="231480"/>
            </a:xfrm>
            <a:custGeom>
              <a:avLst/>
              <a:gdLst/>
              <a:ahLst/>
              <a:rect l="l" t="t" r="r" b="b"/>
              <a:pathLst>
                <a:path w="751" h="316">
                  <a:moveTo>
                    <a:pt x="736" y="204"/>
                  </a:moveTo>
                  <a:lnTo>
                    <a:pt x="751" y="244"/>
                  </a:lnTo>
                  <a:lnTo>
                    <a:pt x="736" y="244"/>
                  </a:lnTo>
                  <a:lnTo>
                    <a:pt x="736" y="255"/>
                  </a:lnTo>
                  <a:lnTo>
                    <a:pt x="720" y="271"/>
                  </a:lnTo>
                  <a:lnTo>
                    <a:pt x="720" y="296"/>
                  </a:lnTo>
                  <a:lnTo>
                    <a:pt x="641" y="312"/>
                  </a:lnTo>
                  <a:lnTo>
                    <a:pt x="623" y="276"/>
                  </a:lnTo>
                  <a:lnTo>
                    <a:pt x="598" y="276"/>
                  </a:lnTo>
                  <a:lnTo>
                    <a:pt x="567" y="208"/>
                  </a:lnTo>
                  <a:lnTo>
                    <a:pt x="589" y="176"/>
                  </a:lnTo>
                  <a:lnTo>
                    <a:pt x="567" y="176"/>
                  </a:lnTo>
                  <a:lnTo>
                    <a:pt x="537" y="143"/>
                  </a:lnTo>
                  <a:lnTo>
                    <a:pt x="559" y="107"/>
                  </a:lnTo>
                  <a:lnTo>
                    <a:pt x="546" y="104"/>
                  </a:lnTo>
                  <a:lnTo>
                    <a:pt x="541" y="71"/>
                  </a:lnTo>
                  <a:lnTo>
                    <a:pt x="559" y="28"/>
                  </a:lnTo>
                  <a:lnTo>
                    <a:pt x="523" y="35"/>
                  </a:lnTo>
                  <a:lnTo>
                    <a:pt x="515" y="71"/>
                  </a:lnTo>
                  <a:lnTo>
                    <a:pt x="485" y="91"/>
                  </a:lnTo>
                  <a:lnTo>
                    <a:pt x="506" y="120"/>
                  </a:lnTo>
                  <a:lnTo>
                    <a:pt x="501" y="152"/>
                  </a:lnTo>
                  <a:lnTo>
                    <a:pt x="519" y="156"/>
                  </a:lnTo>
                  <a:lnTo>
                    <a:pt x="501" y="188"/>
                  </a:lnTo>
                  <a:lnTo>
                    <a:pt x="515" y="224"/>
                  </a:lnTo>
                  <a:lnTo>
                    <a:pt x="523" y="271"/>
                  </a:lnTo>
                  <a:lnTo>
                    <a:pt x="553" y="292"/>
                  </a:lnTo>
                  <a:lnTo>
                    <a:pt x="541" y="316"/>
                  </a:lnTo>
                  <a:lnTo>
                    <a:pt x="519" y="303"/>
                  </a:lnTo>
                  <a:lnTo>
                    <a:pt x="479" y="307"/>
                  </a:lnTo>
                  <a:lnTo>
                    <a:pt x="470" y="287"/>
                  </a:lnTo>
                  <a:lnTo>
                    <a:pt x="415" y="296"/>
                  </a:lnTo>
                  <a:lnTo>
                    <a:pt x="400" y="248"/>
                  </a:lnTo>
                  <a:lnTo>
                    <a:pt x="406" y="219"/>
                  </a:lnTo>
                  <a:lnTo>
                    <a:pt x="436" y="183"/>
                  </a:lnTo>
                  <a:lnTo>
                    <a:pt x="418" y="159"/>
                  </a:lnTo>
                  <a:lnTo>
                    <a:pt x="339" y="152"/>
                  </a:lnTo>
                  <a:lnTo>
                    <a:pt x="332" y="116"/>
                  </a:lnTo>
                  <a:lnTo>
                    <a:pt x="302" y="120"/>
                  </a:lnTo>
                  <a:lnTo>
                    <a:pt x="287" y="152"/>
                  </a:lnTo>
                  <a:lnTo>
                    <a:pt x="240" y="159"/>
                  </a:lnTo>
                  <a:lnTo>
                    <a:pt x="201" y="127"/>
                  </a:lnTo>
                  <a:lnTo>
                    <a:pt x="192" y="95"/>
                  </a:lnTo>
                  <a:lnTo>
                    <a:pt x="134" y="111"/>
                  </a:lnTo>
                  <a:lnTo>
                    <a:pt x="88" y="107"/>
                  </a:lnTo>
                  <a:lnTo>
                    <a:pt x="82" y="140"/>
                  </a:lnTo>
                  <a:lnTo>
                    <a:pt x="12" y="176"/>
                  </a:lnTo>
                  <a:lnTo>
                    <a:pt x="0" y="84"/>
                  </a:lnTo>
                  <a:lnTo>
                    <a:pt x="571" y="0"/>
                  </a:lnTo>
                  <a:lnTo>
                    <a:pt x="641" y="204"/>
                  </a:lnTo>
                  <a:lnTo>
                    <a:pt x="736" y="204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418" name=""/>
          <p:cNvGrpSpPr/>
          <p:nvPr/>
        </p:nvGrpSpPr>
        <p:grpSpPr>
          <a:xfrm>
            <a:off x="5846760" y="1943280"/>
            <a:ext cx="66600" cy="99720"/>
            <a:chOff x="5846760" y="1943280"/>
            <a:chExt cx="66600" cy="99720"/>
          </a:xfrm>
        </p:grpSpPr>
        <p:sp>
          <p:nvSpPr>
            <p:cNvPr id="6419" name=""/>
            <p:cNvSpPr/>
            <p:nvPr/>
          </p:nvSpPr>
          <p:spPr>
            <a:xfrm>
              <a:off x="5846760" y="1943280"/>
              <a:ext cx="66600" cy="99720"/>
            </a:xfrm>
            <a:custGeom>
              <a:avLst/>
              <a:gdLst/>
              <a:ahLst/>
              <a:rect l="l" t="t" r="r" b="b"/>
              <a:pathLst>
                <a:path w="104" h="136">
                  <a:moveTo>
                    <a:pt x="43" y="0"/>
                  </a:moveTo>
                  <a:lnTo>
                    <a:pt x="18" y="7"/>
                  </a:lnTo>
                  <a:lnTo>
                    <a:pt x="0" y="12"/>
                  </a:lnTo>
                  <a:lnTo>
                    <a:pt x="4" y="91"/>
                  </a:lnTo>
                  <a:lnTo>
                    <a:pt x="22" y="136"/>
                  </a:lnTo>
                  <a:lnTo>
                    <a:pt x="86" y="120"/>
                  </a:lnTo>
                  <a:lnTo>
                    <a:pt x="104" y="68"/>
                  </a:lnTo>
                  <a:lnTo>
                    <a:pt x="95" y="39"/>
                  </a:lnTo>
                  <a:lnTo>
                    <a:pt x="65" y="3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e80f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20" name=""/>
            <p:cNvSpPr/>
            <p:nvPr/>
          </p:nvSpPr>
          <p:spPr>
            <a:xfrm>
              <a:off x="5846760" y="1943280"/>
              <a:ext cx="66600" cy="99720"/>
            </a:xfrm>
            <a:custGeom>
              <a:avLst/>
              <a:gdLst/>
              <a:ahLst/>
              <a:rect l="l" t="t" r="r" b="b"/>
              <a:pathLst>
                <a:path w="104" h="136">
                  <a:moveTo>
                    <a:pt x="43" y="0"/>
                  </a:moveTo>
                  <a:lnTo>
                    <a:pt x="18" y="7"/>
                  </a:lnTo>
                  <a:lnTo>
                    <a:pt x="0" y="12"/>
                  </a:lnTo>
                  <a:lnTo>
                    <a:pt x="4" y="91"/>
                  </a:lnTo>
                  <a:lnTo>
                    <a:pt x="22" y="136"/>
                  </a:lnTo>
                  <a:lnTo>
                    <a:pt x="86" y="120"/>
                  </a:lnTo>
                  <a:lnTo>
                    <a:pt x="104" y="68"/>
                  </a:lnTo>
                  <a:lnTo>
                    <a:pt x="95" y="39"/>
                  </a:lnTo>
                  <a:lnTo>
                    <a:pt x="65" y="39"/>
                  </a:lnTo>
                  <a:lnTo>
                    <a:pt x="43" y="0"/>
                  </a:lnTo>
                </a:path>
              </a:pathLst>
            </a:custGeom>
            <a:solidFill>
              <a:srgbClr val="ffe80f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421" name=""/>
          <p:cNvGrpSpPr/>
          <p:nvPr/>
        </p:nvGrpSpPr>
        <p:grpSpPr>
          <a:xfrm>
            <a:off x="5675400" y="1949400"/>
            <a:ext cx="179280" cy="184320"/>
            <a:chOff x="5675400" y="1949400"/>
            <a:chExt cx="179280" cy="184320"/>
          </a:xfrm>
        </p:grpSpPr>
        <p:sp>
          <p:nvSpPr>
            <p:cNvPr id="6422" name=""/>
            <p:cNvSpPr/>
            <p:nvPr/>
          </p:nvSpPr>
          <p:spPr>
            <a:xfrm>
              <a:off x="5675400" y="1949400"/>
              <a:ext cx="179280" cy="184320"/>
            </a:xfrm>
            <a:custGeom>
              <a:avLst/>
              <a:gdLst/>
              <a:ahLst/>
              <a:rect l="l" t="t" r="r" b="b"/>
              <a:pathLst>
                <a:path w="275" h="253">
                  <a:moveTo>
                    <a:pt x="254" y="0"/>
                  </a:moveTo>
                  <a:lnTo>
                    <a:pt x="263" y="81"/>
                  </a:lnTo>
                  <a:lnTo>
                    <a:pt x="275" y="129"/>
                  </a:lnTo>
                  <a:lnTo>
                    <a:pt x="266" y="156"/>
                  </a:lnTo>
                  <a:lnTo>
                    <a:pt x="223" y="169"/>
                  </a:lnTo>
                  <a:lnTo>
                    <a:pt x="171" y="185"/>
                  </a:lnTo>
                  <a:lnTo>
                    <a:pt x="144" y="209"/>
                  </a:lnTo>
                  <a:lnTo>
                    <a:pt x="117" y="241"/>
                  </a:lnTo>
                  <a:lnTo>
                    <a:pt x="74" y="253"/>
                  </a:lnTo>
                  <a:lnTo>
                    <a:pt x="4" y="237"/>
                  </a:lnTo>
                  <a:lnTo>
                    <a:pt x="49" y="217"/>
                  </a:lnTo>
                  <a:lnTo>
                    <a:pt x="22" y="185"/>
                  </a:lnTo>
                  <a:lnTo>
                    <a:pt x="18" y="153"/>
                  </a:lnTo>
                  <a:lnTo>
                    <a:pt x="9" y="117"/>
                  </a:lnTo>
                  <a:lnTo>
                    <a:pt x="0" y="61"/>
                  </a:lnTo>
                  <a:lnTo>
                    <a:pt x="44" y="65"/>
                  </a:lnTo>
                  <a:lnTo>
                    <a:pt x="65" y="40"/>
                  </a:lnTo>
                  <a:lnTo>
                    <a:pt x="92" y="61"/>
                  </a:lnTo>
                  <a:lnTo>
                    <a:pt x="123" y="29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e80f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23" name=""/>
            <p:cNvSpPr/>
            <p:nvPr/>
          </p:nvSpPr>
          <p:spPr>
            <a:xfrm>
              <a:off x="5675400" y="1949400"/>
              <a:ext cx="179280" cy="184320"/>
            </a:xfrm>
            <a:custGeom>
              <a:avLst/>
              <a:gdLst/>
              <a:ahLst/>
              <a:rect l="l" t="t" r="r" b="b"/>
              <a:pathLst>
                <a:path w="275" h="253">
                  <a:moveTo>
                    <a:pt x="254" y="0"/>
                  </a:moveTo>
                  <a:lnTo>
                    <a:pt x="263" y="81"/>
                  </a:lnTo>
                  <a:lnTo>
                    <a:pt x="275" y="129"/>
                  </a:lnTo>
                  <a:lnTo>
                    <a:pt x="266" y="156"/>
                  </a:lnTo>
                  <a:lnTo>
                    <a:pt x="223" y="169"/>
                  </a:lnTo>
                  <a:lnTo>
                    <a:pt x="171" y="185"/>
                  </a:lnTo>
                  <a:lnTo>
                    <a:pt x="144" y="209"/>
                  </a:lnTo>
                  <a:lnTo>
                    <a:pt x="117" y="241"/>
                  </a:lnTo>
                  <a:lnTo>
                    <a:pt x="74" y="253"/>
                  </a:lnTo>
                  <a:lnTo>
                    <a:pt x="4" y="237"/>
                  </a:lnTo>
                  <a:lnTo>
                    <a:pt x="49" y="217"/>
                  </a:lnTo>
                  <a:lnTo>
                    <a:pt x="22" y="185"/>
                  </a:lnTo>
                  <a:lnTo>
                    <a:pt x="18" y="153"/>
                  </a:lnTo>
                  <a:lnTo>
                    <a:pt x="9" y="117"/>
                  </a:lnTo>
                  <a:lnTo>
                    <a:pt x="0" y="61"/>
                  </a:lnTo>
                  <a:lnTo>
                    <a:pt x="44" y="65"/>
                  </a:lnTo>
                  <a:lnTo>
                    <a:pt x="65" y="40"/>
                  </a:lnTo>
                  <a:lnTo>
                    <a:pt x="92" y="61"/>
                  </a:lnTo>
                  <a:lnTo>
                    <a:pt x="123" y="29"/>
                  </a:lnTo>
                  <a:lnTo>
                    <a:pt x="254" y="0"/>
                  </a:lnTo>
                </a:path>
              </a:pathLst>
            </a:custGeom>
            <a:solidFill>
              <a:srgbClr val="ffe80f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424" name=""/>
          <p:cNvGrpSpPr/>
          <p:nvPr/>
        </p:nvGrpSpPr>
        <p:grpSpPr>
          <a:xfrm>
            <a:off x="5710320" y="2081160"/>
            <a:ext cx="136440" cy="98640"/>
            <a:chOff x="5710320" y="2081160"/>
            <a:chExt cx="136440" cy="98640"/>
          </a:xfrm>
        </p:grpSpPr>
        <p:sp>
          <p:nvSpPr>
            <p:cNvPr id="6425" name=""/>
            <p:cNvSpPr/>
            <p:nvPr/>
          </p:nvSpPr>
          <p:spPr>
            <a:xfrm>
              <a:off x="5710320" y="2081160"/>
              <a:ext cx="136440" cy="98640"/>
            </a:xfrm>
            <a:custGeom>
              <a:avLst/>
              <a:gdLst/>
              <a:ahLst/>
              <a:rect l="l" t="t" r="r" b="b"/>
              <a:pathLst>
                <a:path w="205" h="134">
                  <a:moveTo>
                    <a:pt x="79" y="32"/>
                  </a:moveTo>
                  <a:lnTo>
                    <a:pt x="123" y="32"/>
                  </a:lnTo>
                  <a:lnTo>
                    <a:pt x="144" y="27"/>
                  </a:lnTo>
                  <a:lnTo>
                    <a:pt x="169" y="3"/>
                  </a:lnTo>
                  <a:lnTo>
                    <a:pt x="205" y="0"/>
                  </a:lnTo>
                  <a:lnTo>
                    <a:pt x="196" y="32"/>
                  </a:lnTo>
                  <a:lnTo>
                    <a:pt x="166" y="52"/>
                  </a:lnTo>
                  <a:lnTo>
                    <a:pt x="148" y="75"/>
                  </a:lnTo>
                  <a:lnTo>
                    <a:pt x="153" y="102"/>
                  </a:lnTo>
                  <a:lnTo>
                    <a:pt x="126" y="98"/>
                  </a:lnTo>
                  <a:lnTo>
                    <a:pt x="83" y="118"/>
                  </a:lnTo>
                  <a:lnTo>
                    <a:pt x="18" y="134"/>
                  </a:lnTo>
                  <a:lnTo>
                    <a:pt x="0" y="66"/>
                  </a:lnTo>
                  <a:lnTo>
                    <a:pt x="61" y="62"/>
                  </a:lnTo>
                  <a:lnTo>
                    <a:pt x="79" y="32"/>
                  </a:lnTo>
                  <a:close/>
                </a:path>
              </a:pathLst>
            </a:custGeom>
            <a:solidFill>
              <a:srgbClr val="ffe80f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26" name=""/>
            <p:cNvSpPr/>
            <p:nvPr/>
          </p:nvSpPr>
          <p:spPr>
            <a:xfrm>
              <a:off x="5710320" y="2081160"/>
              <a:ext cx="136440" cy="98640"/>
            </a:xfrm>
            <a:custGeom>
              <a:avLst/>
              <a:gdLst/>
              <a:ahLst/>
              <a:rect l="l" t="t" r="r" b="b"/>
              <a:pathLst>
                <a:path w="205" h="134">
                  <a:moveTo>
                    <a:pt x="79" y="32"/>
                  </a:moveTo>
                  <a:lnTo>
                    <a:pt x="123" y="32"/>
                  </a:lnTo>
                  <a:lnTo>
                    <a:pt x="144" y="27"/>
                  </a:lnTo>
                  <a:lnTo>
                    <a:pt x="169" y="3"/>
                  </a:lnTo>
                  <a:lnTo>
                    <a:pt x="205" y="0"/>
                  </a:lnTo>
                  <a:lnTo>
                    <a:pt x="196" y="32"/>
                  </a:lnTo>
                  <a:lnTo>
                    <a:pt x="166" y="52"/>
                  </a:lnTo>
                  <a:lnTo>
                    <a:pt x="148" y="75"/>
                  </a:lnTo>
                  <a:lnTo>
                    <a:pt x="153" y="102"/>
                  </a:lnTo>
                  <a:lnTo>
                    <a:pt x="126" y="98"/>
                  </a:lnTo>
                  <a:lnTo>
                    <a:pt x="83" y="118"/>
                  </a:lnTo>
                  <a:lnTo>
                    <a:pt x="18" y="134"/>
                  </a:lnTo>
                  <a:lnTo>
                    <a:pt x="0" y="66"/>
                  </a:lnTo>
                  <a:lnTo>
                    <a:pt x="61" y="62"/>
                  </a:lnTo>
                  <a:lnTo>
                    <a:pt x="79" y="32"/>
                  </a:lnTo>
                </a:path>
              </a:pathLst>
            </a:custGeom>
            <a:solidFill>
              <a:srgbClr val="ffe80f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427" name=""/>
          <p:cNvGrpSpPr/>
          <p:nvPr/>
        </p:nvGrpSpPr>
        <p:grpSpPr>
          <a:xfrm>
            <a:off x="5951520" y="2006640"/>
            <a:ext cx="38160" cy="22320"/>
            <a:chOff x="5951520" y="2006640"/>
            <a:chExt cx="38160" cy="22320"/>
          </a:xfrm>
        </p:grpSpPr>
        <p:sp>
          <p:nvSpPr>
            <p:cNvPr id="6428" name=""/>
            <p:cNvSpPr/>
            <p:nvPr/>
          </p:nvSpPr>
          <p:spPr>
            <a:xfrm>
              <a:off x="5951520" y="2006640"/>
              <a:ext cx="38160" cy="22320"/>
            </a:xfrm>
            <a:custGeom>
              <a:avLst/>
              <a:gdLst/>
              <a:ahLst/>
              <a:rect l="l" t="t" r="r" b="b"/>
              <a:pathLst>
                <a:path w="57" h="29">
                  <a:moveTo>
                    <a:pt x="4" y="0"/>
                  </a:moveTo>
                  <a:lnTo>
                    <a:pt x="57" y="3"/>
                  </a:lnTo>
                  <a:lnTo>
                    <a:pt x="48" y="16"/>
                  </a:lnTo>
                  <a:lnTo>
                    <a:pt x="0" y="2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e80f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3400" bIns="-23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29" name=""/>
            <p:cNvSpPr/>
            <p:nvPr/>
          </p:nvSpPr>
          <p:spPr>
            <a:xfrm>
              <a:off x="5951520" y="2006640"/>
              <a:ext cx="38160" cy="22320"/>
            </a:xfrm>
            <a:custGeom>
              <a:avLst/>
              <a:gdLst/>
              <a:ahLst/>
              <a:rect l="l" t="t" r="r" b="b"/>
              <a:pathLst>
                <a:path w="57" h="29">
                  <a:moveTo>
                    <a:pt x="4" y="0"/>
                  </a:moveTo>
                  <a:lnTo>
                    <a:pt x="57" y="3"/>
                  </a:lnTo>
                  <a:lnTo>
                    <a:pt x="48" y="16"/>
                  </a:lnTo>
                  <a:lnTo>
                    <a:pt x="0" y="29"/>
                  </a:lnTo>
                  <a:lnTo>
                    <a:pt x="4" y="0"/>
                  </a:lnTo>
                </a:path>
              </a:pathLst>
            </a:custGeom>
            <a:solidFill>
              <a:srgbClr val="ffe80f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3400" bIns="-23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430" name=""/>
          <p:cNvGrpSpPr/>
          <p:nvPr/>
        </p:nvGrpSpPr>
        <p:grpSpPr>
          <a:xfrm>
            <a:off x="4427640" y="3710160"/>
            <a:ext cx="995400" cy="772920"/>
            <a:chOff x="4427640" y="3710160"/>
            <a:chExt cx="995400" cy="772920"/>
          </a:xfrm>
        </p:grpSpPr>
        <p:sp>
          <p:nvSpPr>
            <p:cNvPr id="6431" name=""/>
            <p:cNvSpPr/>
            <p:nvPr/>
          </p:nvSpPr>
          <p:spPr>
            <a:xfrm>
              <a:off x="4427640" y="3710160"/>
              <a:ext cx="995400" cy="772920"/>
            </a:xfrm>
            <a:custGeom>
              <a:avLst/>
              <a:gdLst/>
              <a:ahLst/>
              <a:rect l="l" t="t" r="r" b="b"/>
              <a:pathLst>
                <a:path w="1519" h="1055">
                  <a:moveTo>
                    <a:pt x="65" y="212"/>
                  </a:moveTo>
                  <a:lnTo>
                    <a:pt x="92" y="215"/>
                  </a:lnTo>
                  <a:lnTo>
                    <a:pt x="101" y="196"/>
                  </a:lnTo>
                  <a:lnTo>
                    <a:pt x="126" y="228"/>
                  </a:lnTo>
                  <a:lnTo>
                    <a:pt x="149" y="196"/>
                  </a:lnTo>
                  <a:lnTo>
                    <a:pt x="162" y="179"/>
                  </a:lnTo>
                  <a:lnTo>
                    <a:pt x="196" y="196"/>
                  </a:lnTo>
                  <a:lnTo>
                    <a:pt x="211" y="187"/>
                  </a:lnTo>
                  <a:lnTo>
                    <a:pt x="211" y="167"/>
                  </a:lnTo>
                  <a:lnTo>
                    <a:pt x="227" y="172"/>
                  </a:lnTo>
                  <a:lnTo>
                    <a:pt x="241" y="215"/>
                  </a:lnTo>
                  <a:lnTo>
                    <a:pt x="324" y="223"/>
                  </a:lnTo>
                  <a:lnTo>
                    <a:pt x="367" y="199"/>
                  </a:lnTo>
                  <a:lnTo>
                    <a:pt x="392" y="215"/>
                  </a:lnTo>
                  <a:lnTo>
                    <a:pt x="388" y="264"/>
                  </a:lnTo>
                  <a:lnTo>
                    <a:pt x="423" y="267"/>
                  </a:lnTo>
                  <a:lnTo>
                    <a:pt x="446" y="316"/>
                  </a:lnTo>
                  <a:lnTo>
                    <a:pt x="480" y="316"/>
                  </a:lnTo>
                  <a:lnTo>
                    <a:pt x="507" y="287"/>
                  </a:lnTo>
                  <a:lnTo>
                    <a:pt x="532" y="280"/>
                  </a:lnTo>
                  <a:lnTo>
                    <a:pt x="572" y="284"/>
                  </a:lnTo>
                  <a:lnTo>
                    <a:pt x="602" y="264"/>
                  </a:lnTo>
                  <a:lnTo>
                    <a:pt x="606" y="228"/>
                  </a:lnTo>
                  <a:lnTo>
                    <a:pt x="624" y="199"/>
                  </a:lnTo>
                  <a:lnTo>
                    <a:pt x="654" y="192"/>
                  </a:lnTo>
                  <a:lnTo>
                    <a:pt x="703" y="199"/>
                  </a:lnTo>
                  <a:lnTo>
                    <a:pt x="737" y="228"/>
                  </a:lnTo>
                  <a:lnTo>
                    <a:pt x="737" y="258"/>
                  </a:lnTo>
                  <a:lnTo>
                    <a:pt x="782" y="267"/>
                  </a:lnTo>
                  <a:lnTo>
                    <a:pt x="847" y="300"/>
                  </a:lnTo>
                  <a:lnTo>
                    <a:pt x="850" y="339"/>
                  </a:lnTo>
                  <a:lnTo>
                    <a:pt x="911" y="352"/>
                  </a:lnTo>
                  <a:lnTo>
                    <a:pt x="947" y="391"/>
                  </a:lnTo>
                  <a:lnTo>
                    <a:pt x="956" y="451"/>
                  </a:lnTo>
                  <a:lnTo>
                    <a:pt x="942" y="460"/>
                  </a:lnTo>
                  <a:lnTo>
                    <a:pt x="926" y="471"/>
                  </a:lnTo>
                  <a:lnTo>
                    <a:pt x="926" y="503"/>
                  </a:lnTo>
                  <a:lnTo>
                    <a:pt x="947" y="539"/>
                  </a:lnTo>
                  <a:lnTo>
                    <a:pt x="947" y="571"/>
                  </a:lnTo>
                  <a:lnTo>
                    <a:pt x="960" y="611"/>
                  </a:lnTo>
                  <a:lnTo>
                    <a:pt x="990" y="584"/>
                  </a:lnTo>
                  <a:lnTo>
                    <a:pt x="1025" y="571"/>
                  </a:lnTo>
                  <a:lnTo>
                    <a:pt x="981" y="650"/>
                  </a:lnTo>
                  <a:lnTo>
                    <a:pt x="999" y="679"/>
                  </a:lnTo>
                  <a:lnTo>
                    <a:pt x="1017" y="695"/>
                  </a:lnTo>
                  <a:lnTo>
                    <a:pt x="1048" y="738"/>
                  </a:lnTo>
                  <a:lnTo>
                    <a:pt x="1095" y="755"/>
                  </a:lnTo>
                  <a:lnTo>
                    <a:pt x="1100" y="731"/>
                  </a:lnTo>
                  <a:lnTo>
                    <a:pt x="1125" y="738"/>
                  </a:lnTo>
                  <a:lnTo>
                    <a:pt x="1113" y="778"/>
                  </a:lnTo>
                  <a:lnTo>
                    <a:pt x="1109" y="819"/>
                  </a:lnTo>
                  <a:lnTo>
                    <a:pt x="1143" y="830"/>
                  </a:lnTo>
                  <a:lnTo>
                    <a:pt x="1177" y="871"/>
                  </a:lnTo>
                  <a:lnTo>
                    <a:pt x="1174" y="907"/>
                  </a:lnTo>
                  <a:lnTo>
                    <a:pt x="1192" y="918"/>
                  </a:lnTo>
                  <a:lnTo>
                    <a:pt x="1262" y="918"/>
                  </a:lnTo>
                  <a:lnTo>
                    <a:pt x="1287" y="938"/>
                  </a:lnTo>
                  <a:lnTo>
                    <a:pt x="1283" y="959"/>
                  </a:lnTo>
                  <a:lnTo>
                    <a:pt x="1317" y="954"/>
                  </a:lnTo>
                  <a:lnTo>
                    <a:pt x="1317" y="986"/>
                  </a:lnTo>
                  <a:lnTo>
                    <a:pt x="1344" y="1019"/>
                  </a:lnTo>
                  <a:lnTo>
                    <a:pt x="1335" y="1051"/>
                  </a:lnTo>
                  <a:lnTo>
                    <a:pt x="1384" y="1055"/>
                  </a:lnTo>
                  <a:lnTo>
                    <a:pt x="1406" y="1035"/>
                  </a:lnTo>
                  <a:lnTo>
                    <a:pt x="1483" y="1038"/>
                  </a:lnTo>
                  <a:lnTo>
                    <a:pt x="1519" y="1006"/>
                  </a:lnTo>
                  <a:lnTo>
                    <a:pt x="1492" y="938"/>
                  </a:lnTo>
                  <a:lnTo>
                    <a:pt x="1513" y="923"/>
                  </a:lnTo>
                  <a:lnTo>
                    <a:pt x="1510" y="735"/>
                  </a:lnTo>
                  <a:lnTo>
                    <a:pt x="1501" y="699"/>
                  </a:lnTo>
                  <a:lnTo>
                    <a:pt x="1436" y="623"/>
                  </a:lnTo>
                  <a:lnTo>
                    <a:pt x="1422" y="595"/>
                  </a:lnTo>
                  <a:lnTo>
                    <a:pt x="1406" y="555"/>
                  </a:lnTo>
                  <a:lnTo>
                    <a:pt x="1344" y="467"/>
                  </a:lnTo>
                  <a:lnTo>
                    <a:pt x="1326" y="395"/>
                  </a:lnTo>
                  <a:lnTo>
                    <a:pt x="1314" y="363"/>
                  </a:lnTo>
                  <a:lnTo>
                    <a:pt x="1287" y="356"/>
                  </a:lnTo>
                  <a:lnTo>
                    <a:pt x="1256" y="287"/>
                  </a:lnTo>
                  <a:lnTo>
                    <a:pt x="1208" y="228"/>
                  </a:lnTo>
                  <a:lnTo>
                    <a:pt x="1156" y="163"/>
                  </a:lnTo>
                  <a:lnTo>
                    <a:pt x="1131" y="108"/>
                  </a:lnTo>
                  <a:lnTo>
                    <a:pt x="1091" y="104"/>
                  </a:lnTo>
                  <a:lnTo>
                    <a:pt x="1116" y="72"/>
                  </a:lnTo>
                  <a:lnTo>
                    <a:pt x="1091" y="23"/>
                  </a:lnTo>
                  <a:lnTo>
                    <a:pt x="1052" y="16"/>
                  </a:lnTo>
                  <a:lnTo>
                    <a:pt x="1021" y="0"/>
                  </a:lnTo>
                  <a:lnTo>
                    <a:pt x="990" y="36"/>
                  </a:lnTo>
                  <a:lnTo>
                    <a:pt x="1012" y="64"/>
                  </a:lnTo>
                  <a:lnTo>
                    <a:pt x="1012" y="104"/>
                  </a:lnTo>
                  <a:lnTo>
                    <a:pt x="960" y="68"/>
                  </a:lnTo>
                  <a:lnTo>
                    <a:pt x="737" y="75"/>
                  </a:lnTo>
                  <a:lnTo>
                    <a:pt x="484" y="84"/>
                  </a:lnTo>
                  <a:lnTo>
                    <a:pt x="459" y="32"/>
                  </a:lnTo>
                  <a:lnTo>
                    <a:pt x="180" y="68"/>
                  </a:lnTo>
                  <a:lnTo>
                    <a:pt x="52" y="84"/>
                  </a:lnTo>
                  <a:lnTo>
                    <a:pt x="13" y="95"/>
                  </a:lnTo>
                  <a:lnTo>
                    <a:pt x="0" y="124"/>
                  </a:lnTo>
                  <a:lnTo>
                    <a:pt x="27" y="147"/>
                  </a:lnTo>
                  <a:lnTo>
                    <a:pt x="70" y="147"/>
                  </a:lnTo>
                  <a:lnTo>
                    <a:pt x="43" y="172"/>
                  </a:lnTo>
                  <a:lnTo>
                    <a:pt x="65" y="212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32" name=""/>
            <p:cNvSpPr/>
            <p:nvPr/>
          </p:nvSpPr>
          <p:spPr>
            <a:xfrm>
              <a:off x="4427640" y="3710160"/>
              <a:ext cx="995400" cy="772920"/>
            </a:xfrm>
            <a:custGeom>
              <a:avLst/>
              <a:gdLst/>
              <a:ahLst/>
              <a:rect l="l" t="t" r="r" b="b"/>
              <a:pathLst>
                <a:path w="1519" h="1055">
                  <a:moveTo>
                    <a:pt x="65" y="212"/>
                  </a:moveTo>
                  <a:lnTo>
                    <a:pt x="92" y="215"/>
                  </a:lnTo>
                  <a:lnTo>
                    <a:pt x="101" y="196"/>
                  </a:lnTo>
                  <a:lnTo>
                    <a:pt x="126" y="228"/>
                  </a:lnTo>
                  <a:lnTo>
                    <a:pt x="149" y="196"/>
                  </a:lnTo>
                  <a:lnTo>
                    <a:pt x="162" y="179"/>
                  </a:lnTo>
                  <a:lnTo>
                    <a:pt x="196" y="196"/>
                  </a:lnTo>
                  <a:lnTo>
                    <a:pt x="211" y="187"/>
                  </a:lnTo>
                  <a:lnTo>
                    <a:pt x="211" y="167"/>
                  </a:lnTo>
                  <a:lnTo>
                    <a:pt x="227" y="172"/>
                  </a:lnTo>
                  <a:lnTo>
                    <a:pt x="241" y="215"/>
                  </a:lnTo>
                  <a:lnTo>
                    <a:pt x="324" y="223"/>
                  </a:lnTo>
                  <a:lnTo>
                    <a:pt x="367" y="199"/>
                  </a:lnTo>
                  <a:lnTo>
                    <a:pt x="392" y="215"/>
                  </a:lnTo>
                  <a:lnTo>
                    <a:pt x="388" y="264"/>
                  </a:lnTo>
                  <a:lnTo>
                    <a:pt x="423" y="267"/>
                  </a:lnTo>
                  <a:lnTo>
                    <a:pt x="446" y="316"/>
                  </a:lnTo>
                  <a:lnTo>
                    <a:pt x="480" y="316"/>
                  </a:lnTo>
                  <a:lnTo>
                    <a:pt x="507" y="287"/>
                  </a:lnTo>
                  <a:lnTo>
                    <a:pt x="532" y="280"/>
                  </a:lnTo>
                  <a:lnTo>
                    <a:pt x="572" y="284"/>
                  </a:lnTo>
                  <a:lnTo>
                    <a:pt x="602" y="264"/>
                  </a:lnTo>
                  <a:lnTo>
                    <a:pt x="606" y="228"/>
                  </a:lnTo>
                  <a:lnTo>
                    <a:pt x="624" y="199"/>
                  </a:lnTo>
                  <a:lnTo>
                    <a:pt x="654" y="192"/>
                  </a:lnTo>
                  <a:lnTo>
                    <a:pt x="703" y="199"/>
                  </a:lnTo>
                  <a:lnTo>
                    <a:pt x="737" y="228"/>
                  </a:lnTo>
                  <a:lnTo>
                    <a:pt x="737" y="258"/>
                  </a:lnTo>
                  <a:lnTo>
                    <a:pt x="782" y="267"/>
                  </a:lnTo>
                  <a:lnTo>
                    <a:pt x="847" y="300"/>
                  </a:lnTo>
                  <a:lnTo>
                    <a:pt x="850" y="339"/>
                  </a:lnTo>
                  <a:lnTo>
                    <a:pt x="911" y="352"/>
                  </a:lnTo>
                  <a:lnTo>
                    <a:pt x="947" y="391"/>
                  </a:lnTo>
                  <a:lnTo>
                    <a:pt x="956" y="451"/>
                  </a:lnTo>
                  <a:lnTo>
                    <a:pt x="942" y="460"/>
                  </a:lnTo>
                  <a:lnTo>
                    <a:pt x="926" y="471"/>
                  </a:lnTo>
                  <a:lnTo>
                    <a:pt x="926" y="503"/>
                  </a:lnTo>
                  <a:lnTo>
                    <a:pt x="947" y="539"/>
                  </a:lnTo>
                  <a:lnTo>
                    <a:pt x="947" y="571"/>
                  </a:lnTo>
                  <a:lnTo>
                    <a:pt x="960" y="611"/>
                  </a:lnTo>
                  <a:lnTo>
                    <a:pt x="990" y="584"/>
                  </a:lnTo>
                  <a:lnTo>
                    <a:pt x="1025" y="571"/>
                  </a:lnTo>
                  <a:lnTo>
                    <a:pt x="981" y="650"/>
                  </a:lnTo>
                  <a:lnTo>
                    <a:pt x="999" y="679"/>
                  </a:lnTo>
                  <a:lnTo>
                    <a:pt x="1017" y="695"/>
                  </a:lnTo>
                  <a:lnTo>
                    <a:pt x="1048" y="738"/>
                  </a:lnTo>
                  <a:lnTo>
                    <a:pt x="1095" y="755"/>
                  </a:lnTo>
                  <a:lnTo>
                    <a:pt x="1100" y="731"/>
                  </a:lnTo>
                  <a:lnTo>
                    <a:pt x="1125" y="738"/>
                  </a:lnTo>
                  <a:lnTo>
                    <a:pt x="1113" y="778"/>
                  </a:lnTo>
                  <a:lnTo>
                    <a:pt x="1109" y="819"/>
                  </a:lnTo>
                  <a:lnTo>
                    <a:pt x="1143" y="830"/>
                  </a:lnTo>
                  <a:lnTo>
                    <a:pt x="1177" y="871"/>
                  </a:lnTo>
                  <a:lnTo>
                    <a:pt x="1174" y="907"/>
                  </a:lnTo>
                  <a:lnTo>
                    <a:pt x="1192" y="918"/>
                  </a:lnTo>
                  <a:lnTo>
                    <a:pt x="1262" y="918"/>
                  </a:lnTo>
                  <a:lnTo>
                    <a:pt x="1287" y="938"/>
                  </a:lnTo>
                  <a:lnTo>
                    <a:pt x="1283" y="959"/>
                  </a:lnTo>
                  <a:lnTo>
                    <a:pt x="1317" y="954"/>
                  </a:lnTo>
                  <a:lnTo>
                    <a:pt x="1317" y="986"/>
                  </a:lnTo>
                  <a:lnTo>
                    <a:pt x="1344" y="1019"/>
                  </a:lnTo>
                  <a:lnTo>
                    <a:pt x="1335" y="1051"/>
                  </a:lnTo>
                  <a:lnTo>
                    <a:pt x="1384" y="1055"/>
                  </a:lnTo>
                  <a:lnTo>
                    <a:pt x="1406" y="1035"/>
                  </a:lnTo>
                  <a:lnTo>
                    <a:pt x="1483" y="1038"/>
                  </a:lnTo>
                  <a:lnTo>
                    <a:pt x="1519" y="1006"/>
                  </a:lnTo>
                  <a:lnTo>
                    <a:pt x="1492" y="938"/>
                  </a:lnTo>
                  <a:lnTo>
                    <a:pt x="1513" y="923"/>
                  </a:lnTo>
                  <a:lnTo>
                    <a:pt x="1510" y="735"/>
                  </a:lnTo>
                  <a:lnTo>
                    <a:pt x="1501" y="699"/>
                  </a:lnTo>
                  <a:lnTo>
                    <a:pt x="1436" y="623"/>
                  </a:lnTo>
                  <a:lnTo>
                    <a:pt x="1422" y="595"/>
                  </a:lnTo>
                  <a:lnTo>
                    <a:pt x="1406" y="555"/>
                  </a:lnTo>
                  <a:lnTo>
                    <a:pt x="1344" y="467"/>
                  </a:lnTo>
                  <a:lnTo>
                    <a:pt x="1326" y="395"/>
                  </a:lnTo>
                  <a:lnTo>
                    <a:pt x="1314" y="363"/>
                  </a:lnTo>
                  <a:lnTo>
                    <a:pt x="1287" y="356"/>
                  </a:lnTo>
                  <a:lnTo>
                    <a:pt x="1256" y="287"/>
                  </a:lnTo>
                  <a:lnTo>
                    <a:pt x="1208" y="228"/>
                  </a:lnTo>
                  <a:lnTo>
                    <a:pt x="1156" y="163"/>
                  </a:lnTo>
                  <a:lnTo>
                    <a:pt x="1131" y="108"/>
                  </a:lnTo>
                  <a:lnTo>
                    <a:pt x="1091" y="104"/>
                  </a:lnTo>
                  <a:lnTo>
                    <a:pt x="1116" y="72"/>
                  </a:lnTo>
                  <a:lnTo>
                    <a:pt x="1091" y="23"/>
                  </a:lnTo>
                  <a:lnTo>
                    <a:pt x="1052" y="16"/>
                  </a:lnTo>
                  <a:lnTo>
                    <a:pt x="1021" y="0"/>
                  </a:lnTo>
                  <a:lnTo>
                    <a:pt x="990" y="36"/>
                  </a:lnTo>
                  <a:lnTo>
                    <a:pt x="1012" y="64"/>
                  </a:lnTo>
                  <a:lnTo>
                    <a:pt x="1012" y="104"/>
                  </a:lnTo>
                  <a:lnTo>
                    <a:pt x="960" y="68"/>
                  </a:lnTo>
                  <a:lnTo>
                    <a:pt x="737" y="75"/>
                  </a:lnTo>
                  <a:lnTo>
                    <a:pt x="484" y="84"/>
                  </a:lnTo>
                  <a:lnTo>
                    <a:pt x="459" y="32"/>
                  </a:lnTo>
                  <a:lnTo>
                    <a:pt x="180" y="68"/>
                  </a:lnTo>
                  <a:lnTo>
                    <a:pt x="52" y="84"/>
                  </a:lnTo>
                  <a:lnTo>
                    <a:pt x="13" y="95"/>
                  </a:lnTo>
                  <a:lnTo>
                    <a:pt x="0" y="124"/>
                  </a:lnTo>
                  <a:lnTo>
                    <a:pt x="27" y="147"/>
                  </a:lnTo>
                  <a:lnTo>
                    <a:pt x="70" y="147"/>
                  </a:lnTo>
                  <a:lnTo>
                    <a:pt x="43" y="172"/>
                  </a:lnTo>
                  <a:lnTo>
                    <a:pt x="65" y="212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433" name=""/>
          <p:cNvGrpSpPr/>
          <p:nvPr/>
        </p:nvGrpSpPr>
        <p:grpSpPr>
          <a:xfrm>
            <a:off x="4329000" y="1432080"/>
            <a:ext cx="63720" cy="15840"/>
            <a:chOff x="4329000" y="1432080"/>
            <a:chExt cx="63720" cy="15840"/>
          </a:xfrm>
        </p:grpSpPr>
        <p:sp>
          <p:nvSpPr>
            <p:cNvPr id="6434" name=""/>
            <p:cNvSpPr/>
            <p:nvPr/>
          </p:nvSpPr>
          <p:spPr>
            <a:xfrm>
              <a:off x="4329000" y="1432080"/>
              <a:ext cx="63720" cy="15840"/>
            </a:xfrm>
            <a:custGeom>
              <a:avLst/>
              <a:gdLst/>
              <a:ahLst/>
              <a:rect l="l" t="t" r="r" b="b"/>
              <a:pathLst>
                <a:path w="97" h="23">
                  <a:moveTo>
                    <a:pt x="18" y="3"/>
                  </a:moveTo>
                  <a:lnTo>
                    <a:pt x="0" y="16"/>
                  </a:lnTo>
                  <a:lnTo>
                    <a:pt x="9" y="23"/>
                  </a:lnTo>
                  <a:lnTo>
                    <a:pt x="70" y="19"/>
                  </a:lnTo>
                  <a:lnTo>
                    <a:pt x="97" y="19"/>
                  </a:lnTo>
                  <a:lnTo>
                    <a:pt x="92" y="0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35" name=""/>
            <p:cNvSpPr/>
            <p:nvPr/>
          </p:nvSpPr>
          <p:spPr>
            <a:xfrm>
              <a:off x="4329000" y="1432080"/>
              <a:ext cx="63720" cy="15840"/>
            </a:xfrm>
            <a:custGeom>
              <a:avLst/>
              <a:gdLst/>
              <a:ahLst/>
              <a:rect l="l" t="t" r="r" b="b"/>
              <a:pathLst>
                <a:path w="97" h="23">
                  <a:moveTo>
                    <a:pt x="18" y="3"/>
                  </a:moveTo>
                  <a:lnTo>
                    <a:pt x="0" y="16"/>
                  </a:lnTo>
                  <a:lnTo>
                    <a:pt x="9" y="23"/>
                  </a:lnTo>
                  <a:lnTo>
                    <a:pt x="70" y="19"/>
                  </a:lnTo>
                  <a:lnTo>
                    <a:pt x="97" y="19"/>
                  </a:lnTo>
                  <a:lnTo>
                    <a:pt x="92" y="0"/>
                  </a:lnTo>
                  <a:lnTo>
                    <a:pt x="18" y="3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436" name=""/>
          <p:cNvGrpSpPr/>
          <p:nvPr/>
        </p:nvGrpSpPr>
        <p:grpSpPr>
          <a:xfrm>
            <a:off x="5511960" y="2352600"/>
            <a:ext cx="118800" cy="176400"/>
            <a:chOff x="5511960" y="2352600"/>
            <a:chExt cx="118800" cy="176400"/>
          </a:xfrm>
        </p:grpSpPr>
        <p:sp>
          <p:nvSpPr>
            <p:cNvPr id="6437" name=""/>
            <p:cNvSpPr/>
            <p:nvPr/>
          </p:nvSpPr>
          <p:spPr>
            <a:xfrm>
              <a:off x="5511960" y="2352600"/>
              <a:ext cx="118800" cy="176400"/>
            </a:xfrm>
            <a:custGeom>
              <a:avLst/>
              <a:gdLst/>
              <a:ahLst/>
              <a:rect l="l" t="t" r="r" b="b"/>
              <a:pathLst>
                <a:path w="184" h="237">
                  <a:moveTo>
                    <a:pt x="40" y="0"/>
                  </a:moveTo>
                  <a:lnTo>
                    <a:pt x="62" y="68"/>
                  </a:lnTo>
                  <a:lnTo>
                    <a:pt x="87" y="72"/>
                  </a:lnTo>
                  <a:lnTo>
                    <a:pt x="110" y="113"/>
                  </a:lnTo>
                  <a:lnTo>
                    <a:pt x="117" y="136"/>
                  </a:lnTo>
                  <a:lnTo>
                    <a:pt x="148" y="140"/>
                  </a:lnTo>
                  <a:lnTo>
                    <a:pt x="184" y="165"/>
                  </a:lnTo>
                  <a:lnTo>
                    <a:pt x="184" y="212"/>
                  </a:lnTo>
                  <a:lnTo>
                    <a:pt x="171" y="237"/>
                  </a:lnTo>
                  <a:lnTo>
                    <a:pt x="80" y="237"/>
                  </a:lnTo>
                  <a:lnTo>
                    <a:pt x="0" y="2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e80f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38" name=""/>
            <p:cNvSpPr/>
            <p:nvPr/>
          </p:nvSpPr>
          <p:spPr>
            <a:xfrm>
              <a:off x="5511960" y="2352600"/>
              <a:ext cx="118800" cy="176400"/>
            </a:xfrm>
            <a:custGeom>
              <a:avLst/>
              <a:gdLst/>
              <a:ahLst/>
              <a:rect l="l" t="t" r="r" b="b"/>
              <a:pathLst>
                <a:path w="184" h="237">
                  <a:moveTo>
                    <a:pt x="40" y="0"/>
                  </a:moveTo>
                  <a:lnTo>
                    <a:pt x="62" y="68"/>
                  </a:lnTo>
                  <a:lnTo>
                    <a:pt x="87" y="72"/>
                  </a:lnTo>
                  <a:lnTo>
                    <a:pt x="110" y="113"/>
                  </a:lnTo>
                  <a:lnTo>
                    <a:pt x="117" y="136"/>
                  </a:lnTo>
                  <a:lnTo>
                    <a:pt x="148" y="140"/>
                  </a:lnTo>
                  <a:lnTo>
                    <a:pt x="184" y="165"/>
                  </a:lnTo>
                  <a:lnTo>
                    <a:pt x="184" y="212"/>
                  </a:lnTo>
                  <a:lnTo>
                    <a:pt x="171" y="237"/>
                  </a:lnTo>
                  <a:lnTo>
                    <a:pt x="80" y="237"/>
                  </a:lnTo>
                  <a:lnTo>
                    <a:pt x="0" y="20"/>
                  </a:lnTo>
                  <a:lnTo>
                    <a:pt x="40" y="0"/>
                  </a:lnTo>
                </a:path>
              </a:pathLst>
            </a:custGeom>
            <a:solidFill>
              <a:srgbClr val="ffe80f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439" name=""/>
          <p:cNvSpPr/>
          <p:nvPr/>
        </p:nvSpPr>
        <p:spPr>
          <a:xfrm>
            <a:off x="5386320" y="2565360"/>
            <a:ext cx="87480" cy="1015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200" bIns="25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40" name=""/>
          <p:cNvSpPr/>
          <p:nvPr/>
        </p:nvSpPr>
        <p:spPr>
          <a:xfrm>
            <a:off x="5678640" y="2168640"/>
            <a:ext cx="83880" cy="9828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2680" bIns="226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41" name=""/>
          <p:cNvSpPr/>
          <p:nvPr/>
        </p:nvSpPr>
        <p:spPr>
          <a:xfrm>
            <a:off x="3344760" y="3533760"/>
            <a:ext cx="88920" cy="98280"/>
          </a:xfrm>
          <a:prstGeom prst="ellipse">
            <a:avLst/>
          </a:prstGeom>
          <a:solidFill>
            <a:srgbClr val="808080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2680" bIns="226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42" name=""/>
          <p:cNvSpPr/>
          <p:nvPr/>
        </p:nvSpPr>
        <p:spPr>
          <a:xfrm>
            <a:off x="2585880" y="2590920"/>
            <a:ext cx="88920" cy="98280"/>
          </a:xfrm>
          <a:prstGeom prst="ellipse">
            <a:avLst/>
          </a:prstGeom>
          <a:solidFill>
            <a:srgbClr val="808080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2680" bIns="226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43" name=""/>
          <p:cNvSpPr/>
          <p:nvPr/>
        </p:nvSpPr>
        <p:spPr>
          <a:xfrm>
            <a:off x="1606680" y="3409920"/>
            <a:ext cx="87120" cy="1015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200" bIns="25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44" name=""/>
          <p:cNvSpPr/>
          <p:nvPr/>
        </p:nvSpPr>
        <p:spPr>
          <a:xfrm>
            <a:off x="1397160" y="3013200"/>
            <a:ext cx="90360" cy="9828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2680" bIns="226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45" name=""/>
          <p:cNvSpPr/>
          <p:nvPr/>
        </p:nvSpPr>
        <p:spPr>
          <a:xfrm>
            <a:off x="1744560" y="2357280"/>
            <a:ext cx="90720" cy="98640"/>
          </a:xfrm>
          <a:prstGeom prst="ellipse">
            <a:avLst/>
          </a:prstGeom>
          <a:solidFill>
            <a:srgbClr val="808080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46" name=""/>
          <p:cNvSpPr/>
          <p:nvPr/>
        </p:nvSpPr>
        <p:spPr>
          <a:xfrm>
            <a:off x="1036800" y="3224160"/>
            <a:ext cx="16488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47" name=""/>
          <p:cNvSpPr/>
          <p:nvPr/>
        </p:nvSpPr>
        <p:spPr>
          <a:xfrm>
            <a:off x="685800" y="2708280"/>
            <a:ext cx="1666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48" name=""/>
          <p:cNvSpPr/>
          <p:nvPr/>
        </p:nvSpPr>
        <p:spPr>
          <a:xfrm>
            <a:off x="150840" y="3146400"/>
            <a:ext cx="85680" cy="10008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4480" bIns="244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49" name=""/>
          <p:cNvSpPr/>
          <p:nvPr/>
        </p:nvSpPr>
        <p:spPr>
          <a:xfrm>
            <a:off x="5386320" y="2565360"/>
            <a:ext cx="87480" cy="1015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200" bIns="25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50" name=""/>
          <p:cNvSpPr/>
          <p:nvPr/>
        </p:nvSpPr>
        <p:spPr>
          <a:xfrm>
            <a:off x="5678640" y="2168640"/>
            <a:ext cx="83880" cy="9828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2680" bIns="226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51" name=""/>
          <p:cNvSpPr/>
          <p:nvPr/>
        </p:nvSpPr>
        <p:spPr>
          <a:xfrm>
            <a:off x="3344760" y="3533760"/>
            <a:ext cx="88920" cy="98280"/>
          </a:xfrm>
          <a:prstGeom prst="ellipse">
            <a:avLst/>
          </a:prstGeom>
          <a:solidFill>
            <a:srgbClr val="808080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2680" bIns="226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52" name=""/>
          <p:cNvSpPr/>
          <p:nvPr/>
        </p:nvSpPr>
        <p:spPr>
          <a:xfrm>
            <a:off x="2585880" y="2590920"/>
            <a:ext cx="88920" cy="98280"/>
          </a:xfrm>
          <a:prstGeom prst="ellipse">
            <a:avLst/>
          </a:prstGeom>
          <a:solidFill>
            <a:srgbClr val="808080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2680" bIns="226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53" name=""/>
          <p:cNvSpPr/>
          <p:nvPr/>
        </p:nvSpPr>
        <p:spPr>
          <a:xfrm>
            <a:off x="1606680" y="3409920"/>
            <a:ext cx="87120" cy="1015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200" bIns="25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54" name=""/>
          <p:cNvSpPr/>
          <p:nvPr/>
        </p:nvSpPr>
        <p:spPr>
          <a:xfrm>
            <a:off x="1397160" y="3013200"/>
            <a:ext cx="90360" cy="9828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2680" bIns="226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55" name=""/>
          <p:cNvSpPr/>
          <p:nvPr/>
        </p:nvSpPr>
        <p:spPr>
          <a:xfrm>
            <a:off x="1744560" y="2357280"/>
            <a:ext cx="90720" cy="98640"/>
          </a:xfrm>
          <a:prstGeom prst="ellipse">
            <a:avLst/>
          </a:prstGeom>
          <a:solidFill>
            <a:srgbClr val="808080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56" name=""/>
          <p:cNvSpPr/>
          <p:nvPr/>
        </p:nvSpPr>
        <p:spPr>
          <a:xfrm>
            <a:off x="1036800" y="3224160"/>
            <a:ext cx="16488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57" name=""/>
          <p:cNvSpPr/>
          <p:nvPr/>
        </p:nvSpPr>
        <p:spPr>
          <a:xfrm>
            <a:off x="685800" y="2708280"/>
            <a:ext cx="1666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58" name=""/>
          <p:cNvSpPr/>
          <p:nvPr/>
        </p:nvSpPr>
        <p:spPr>
          <a:xfrm>
            <a:off x="150840" y="3146400"/>
            <a:ext cx="85680" cy="10008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4480" bIns="244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59" name=""/>
          <p:cNvSpPr/>
          <p:nvPr/>
        </p:nvSpPr>
        <p:spPr>
          <a:xfrm>
            <a:off x="5386320" y="2565360"/>
            <a:ext cx="87480" cy="1015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200" bIns="25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60" name=""/>
          <p:cNvSpPr/>
          <p:nvPr/>
        </p:nvSpPr>
        <p:spPr>
          <a:xfrm>
            <a:off x="5678640" y="2168640"/>
            <a:ext cx="83880" cy="9828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2680" bIns="226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61" name=""/>
          <p:cNvSpPr/>
          <p:nvPr/>
        </p:nvSpPr>
        <p:spPr>
          <a:xfrm>
            <a:off x="3344760" y="3533760"/>
            <a:ext cx="88920" cy="98280"/>
          </a:xfrm>
          <a:prstGeom prst="ellipse">
            <a:avLst/>
          </a:prstGeom>
          <a:solidFill>
            <a:srgbClr val="808080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2680" bIns="226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62" name=""/>
          <p:cNvSpPr/>
          <p:nvPr/>
        </p:nvSpPr>
        <p:spPr>
          <a:xfrm>
            <a:off x="2585880" y="2590920"/>
            <a:ext cx="88920" cy="98280"/>
          </a:xfrm>
          <a:prstGeom prst="ellipse">
            <a:avLst/>
          </a:prstGeom>
          <a:solidFill>
            <a:srgbClr val="808080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2680" bIns="226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63" name=""/>
          <p:cNvSpPr/>
          <p:nvPr/>
        </p:nvSpPr>
        <p:spPr>
          <a:xfrm>
            <a:off x="1606680" y="3409920"/>
            <a:ext cx="87120" cy="1015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200" bIns="25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64" name=""/>
          <p:cNvSpPr/>
          <p:nvPr/>
        </p:nvSpPr>
        <p:spPr>
          <a:xfrm>
            <a:off x="1397160" y="3013200"/>
            <a:ext cx="90360" cy="9828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2680" bIns="226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65" name=""/>
          <p:cNvSpPr/>
          <p:nvPr/>
        </p:nvSpPr>
        <p:spPr>
          <a:xfrm>
            <a:off x="1744560" y="2357280"/>
            <a:ext cx="90720" cy="98640"/>
          </a:xfrm>
          <a:prstGeom prst="ellipse">
            <a:avLst/>
          </a:prstGeom>
          <a:solidFill>
            <a:srgbClr val="808080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66" name=""/>
          <p:cNvSpPr/>
          <p:nvPr/>
        </p:nvSpPr>
        <p:spPr>
          <a:xfrm>
            <a:off x="1036800" y="3224160"/>
            <a:ext cx="16488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67" name=""/>
          <p:cNvSpPr/>
          <p:nvPr/>
        </p:nvSpPr>
        <p:spPr>
          <a:xfrm>
            <a:off x="685800" y="2708280"/>
            <a:ext cx="1666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68" name=""/>
          <p:cNvSpPr/>
          <p:nvPr/>
        </p:nvSpPr>
        <p:spPr>
          <a:xfrm>
            <a:off x="150840" y="3146400"/>
            <a:ext cx="85680" cy="10008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4480" bIns="244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69" name=""/>
          <p:cNvSpPr/>
          <p:nvPr/>
        </p:nvSpPr>
        <p:spPr>
          <a:xfrm>
            <a:off x="3591000" y="2224080"/>
            <a:ext cx="2093760" cy="1806480"/>
          </a:xfrm>
          <a:custGeom>
            <a:avLst/>
            <a:gdLst/>
            <a:ahLst/>
            <a:rect l="l" t="t" r="r" b="b"/>
            <a:pathLst>
              <a:path w="1797" h="1389">
                <a:moveTo>
                  <a:pt x="0" y="1389"/>
                </a:moveTo>
                <a:lnTo>
                  <a:pt x="457" y="1149"/>
                </a:lnTo>
                <a:lnTo>
                  <a:pt x="598" y="1029"/>
                </a:lnTo>
                <a:lnTo>
                  <a:pt x="1797" y="0"/>
                </a:lnTo>
              </a:path>
            </a:pathLst>
          </a:custGeom>
          <a:noFill/>
          <a:ln w="381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70" name=""/>
          <p:cNvSpPr/>
          <p:nvPr/>
        </p:nvSpPr>
        <p:spPr>
          <a:xfrm>
            <a:off x="3678120" y="1868400"/>
            <a:ext cx="594000" cy="479520"/>
          </a:xfrm>
          <a:custGeom>
            <a:avLst/>
            <a:gdLst/>
            <a:ahLst/>
            <a:rect l="l" t="t" r="r" b="b"/>
            <a:pathLst>
              <a:path w="483" h="336">
                <a:moveTo>
                  <a:pt x="472" y="336"/>
                </a:moveTo>
                <a:cubicBezTo>
                  <a:pt x="462" y="327"/>
                  <a:pt x="483" y="293"/>
                  <a:pt x="456" y="280"/>
                </a:cubicBezTo>
                <a:cubicBezTo>
                  <a:pt x="442" y="262"/>
                  <a:pt x="362" y="256"/>
                  <a:pt x="344" y="244"/>
                </a:cubicBezTo>
                <a:cubicBezTo>
                  <a:pt x="333" y="227"/>
                  <a:pt x="293" y="203"/>
                  <a:pt x="276" y="192"/>
                </a:cubicBezTo>
                <a:cubicBezTo>
                  <a:pt x="249" y="174"/>
                  <a:pt x="246" y="149"/>
                  <a:pt x="220" y="136"/>
                </a:cubicBezTo>
                <a:cubicBezTo>
                  <a:pt x="191" y="121"/>
                  <a:pt x="175" y="77"/>
                  <a:pt x="144" y="68"/>
                </a:cubicBezTo>
                <a:cubicBezTo>
                  <a:pt x="87" y="51"/>
                  <a:pt x="61" y="0"/>
                  <a:pt x="0" y="0"/>
                </a:cubicBezTo>
              </a:path>
            </a:pathLst>
          </a:custGeom>
          <a:noFill/>
          <a:ln w="381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71" name=""/>
          <p:cNvSpPr/>
          <p:nvPr/>
        </p:nvSpPr>
        <p:spPr>
          <a:xfrm flipV="1">
            <a:off x="3346560" y="2222280"/>
            <a:ext cx="2338200" cy="1377720"/>
          </a:xfrm>
          <a:prstGeom prst="line">
            <a:avLst/>
          </a:prstGeom>
          <a:ln w="38160">
            <a:solidFill>
              <a:srgbClr val="0091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72" name=""/>
          <p:cNvSpPr/>
          <p:nvPr/>
        </p:nvSpPr>
        <p:spPr>
          <a:xfrm flipV="1">
            <a:off x="4287960" y="2223720"/>
            <a:ext cx="1400040" cy="96840"/>
          </a:xfrm>
          <a:prstGeom prst="line">
            <a:avLst/>
          </a:prstGeom>
          <a:ln w="38160">
            <a:solidFill>
              <a:srgbClr val="0091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73" name=""/>
          <p:cNvSpPr/>
          <p:nvPr/>
        </p:nvSpPr>
        <p:spPr>
          <a:xfrm>
            <a:off x="969840" y="1539720"/>
            <a:ext cx="803520" cy="1756080"/>
          </a:xfrm>
          <a:custGeom>
            <a:avLst/>
            <a:gdLst/>
            <a:ahLst/>
            <a:rect l="l" t="t" r="r" b="b"/>
            <a:pathLst>
              <a:path w="651" h="1229">
                <a:moveTo>
                  <a:pt x="0" y="12"/>
                </a:moveTo>
                <a:cubicBezTo>
                  <a:pt x="24" y="9"/>
                  <a:pt x="31" y="0"/>
                  <a:pt x="39" y="24"/>
                </a:cubicBezTo>
                <a:cubicBezTo>
                  <a:pt x="34" y="50"/>
                  <a:pt x="24" y="105"/>
                  <a:pt x="42" y="123"/>
                </a:cubicBezTo>
                <a:cubicBezTo>
                  <a:pt x="58" y="139"/>
                  <a:pt x="82" y="150"/>
                  <a:pt x="96" y="168"/>
                </a:cubicBezTo>
                <a:cubicBezTo>
                  <a:pt x="104" y="179"/>
                  <a:pt x="111" y="196"/>
                  <a:pt x="123" y="204"/>
                </a:cubicBezTo>
                <a:cubicBezTo>
                  <a:pt x="158" y="227"/>
                  <a:pt x="209" y="229"/>
                  <a:pt x="249" y="231"/>
                </a:cubicBezTo>
                <a:cubicBezTo>
                  <a:pt x="278" y="237"/>
                  <a:pt x="307" y="239"/>
                  <a:pt x="336" y="246"/>
                </a:cubicBezTo>
                <a:cubicBezTo>
                  <a:pt x="348" y="254"/>
                  <a:pt x="355" y="251"/>
                  <a:pt x="369" y="246"/>
                </a:cubicBezTo>
                <a:cubicBezTo>
                  <a:pt x="376" y="257"/>
                  <a:pt x="382" y="266"/>
                  <a:pt x="393" y="273"/>
                </a:cubicBezTo>
                <a:cubicBezTo>
                  <a:pt x="403" y="288"/>
                  <a:pt x="418" y="297"/>
                  <a:pt x="435" y="303"/>
                </a:cubicBezTo>
                <a:cubicBezTo>
                  <a:pt x="447" y="312"/>
                  <a:pt x="450" y="319"/>
                  <a:pt x="459" y="330"/>
                </a:cubicBezTo>
                <a:cubicBezTo>
                  <a:pt x="473" y="348"/>
                  <a:pt x="497" y="356"/>
                  <a:pt x="513" y="372"/>
                </a:cubicBezTo>
                <a:cubicBezTo>
                  <a:pt x="527" y="386"/>
                  <a:pt x="537" y="402"/>
                  <a:pt x="552" y="417"/>
                </a:cubicBezTo>
                <a:cubicBezTo>
                  <a:pt x="601" y="466"/>
                  <a:pt x="636" y="478"/>
                  <a:pt x="651" y="552"/>
                </a:cubicBezTo>
                <a:cubicBezTo>
                  <a:pt x="634" y="602"/>
                  <a:pt x="649" y="675"/>
                  <a:pt x="639" y="735"/>
                </a:cubicBezTo>
                <a:cubicBezTo>
                  <a:pt x="635" y="756"/>
                  <a:pt x="637" y="782"/>
                  <a:pt x="618" y="795"/>
                </a:cubicBezTo>
                <a:cubicBezTo>
                  <a:pt x="611" y="805"/>
                  <a:pt x="602" y="809"/>
                  <a:pt x="594" y="819"/>
                </a:cubicBezTo>
                <a:cubicBezTo>
                  <a:pt x="581" y="834"/>
                  <a:pt x="568" y="853"/>
                  <a:pt x="552" y="864"/>
                </a:cubicBezTo>
                <a:cubicBezTo>
                  <a:pt x="543" y="878"/>
                  <a:pt x="532" y="899"/>
                  <a:pt x="516" y="906"/>
                </a:cubicBezTo>
                <a:cubicBezTo>
                  <a:pt x="498" y="914"/>
                  <a:pt x="479" y="916"/>
                  <a:pt x="462" y="927"/>
                </a:cubicBezTo>
                <a:cubicBezTo>
                  <a:pt x="449" y="947"/>
                  <a:pt x="418" y="952"/>
                  <a:pt x="402" y="972"/>
                </a:cubicBezTo>
                <a:cubicBezTo>
                  <a:pt x="397" y="978"/>
                  <a:pt x="392" y="984"/>
                  <a:pt x="387" y="990"/>
                </a:cubicBezTo>
                <a:cubicBezTo>
                  <a:pt x="383" y="996"/>
                  <a:pt x="375" y="1008"/>
                  <a:pt x="375" y="1008"/>
                </a:cubicBezTo>
                <a:cubicBezTo>
                  <a:pt x="377" y="1037"/>
                  <a:pt x="376" y="1053"/>
                  <a:pt x="384" y="1077"/>
                </a:cubicBezTo>
                <a:cubicBezTo>
                  <a:pt x="376" y="1100"/>
                  <a:pt x="384" y="1075"/>
                  <a:pt x="378" y="1125"/>
                </a:cubicBezTo>
                <a:cubicBezTo>
                  <a:pt x="374" y="1163"/>
                  <a:pt x="336" y="1174"/>
                  <a:pt x="303" y="1179"/>
                </a:cubicBezTo>
                <a:cubicBezTo>
                  <a:pt x="260" y="1170"/>
                  <a:pt x="217" y="1170"/>
                  <a:pt x="174" y="1164"/>
                </a:cubicBezTo>
                <a:cubicBezTo>
                  <a:pt x="150" y="1167"/>
                  <a:pt x="128" y="1169"/>
                  <a:pt x="108" y="1182"/>
                </a:cubicBezTo>
                <a:cubicBezTo>
                  <a:pt x="103" y="1190"/>
                  <a:pt x="97" y="1200"/>
                  <a:pt x="93" y="1209"/>
                </a:cubicBezTo>
                <a:cubicBezTo>
                  <a:pt x="90" y="1215"/>
                  <a:pt x="81" y="1229"/>
                  <a:pt x="87" y="1227"/>
                </a:cubicBezTo>
                <a:cubicBezTo>
                  <a:pt x="90" y="1226"/>
                  <a:pt x="96" y="1224"/>
                  <a:pt x="96" y="1224"/>
                </a:cubicBezTo>
              </a:path>
            </a:pathLst>
          </a:custGeom>
          <a:noFill/>
          <a:ln w="381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74" name=""/>
          <p:cNvSpPr/>
          <p:nvPr/>
        </p:nvSpPr>
        <p:spPr>
          <a:xfrm>
            <a:off x="749160" y="1182600"/>
            <a:ext cx="592200" cy="2224080"/>
          </a:xfrm>
          <a:custGeom>
            <a:avLst/>
            <a:gdLst/>
            <a:ahLst/>
            <a:rect l="l" t="t" r="r" b="b"/>
            <a:pathLst>
              <a:path w="547" h="1712">
                <a:moveTo>
                  <a:pt x="323" y="54"/>
                </a:moveTo>
                <a:cubicBezTo>
                  <a:pt x="329" y="60"/>
                  <a:pt x="313" y="0"/>
                  <a:pt x="327" y="62"/>
                </a:cubicBezTo>
                <a:cubicBezTo>
                  <a:pt x="333" y="84"/>
                  <a:pt x="315" y="42"/>
                  <a:pt x="323" y="64"/>
                </a:cubicBezTo>
                <a:cubicBezTo>
                  <a:pt x="330" y="86"/>
                  <a:pt x="315" y="29"/>
                  <a:pt x="323" y="52"/>
                </a:cubicBezTo>
                <a:cubicBezTo>
                  <a:pt x="323" y="62"/>
                  <a:pt x="313" y="39"/>
                  <a:pt x="327" y="60"/>
                </a:cubicBezTo>
                <a:cubicBezTo>
                  <a:pt x="323" y="50"/>
                  <a:pt x="326" y="53"/>
                  <a:pt x="313" y="84"/>
                </a:cubicBezTo>
                <a:cubicBezTo>
                  <a:pt x="302" y="111"/>
                  <a:pt x="270" y="122"/>
                  <a:pt x="258" y="150"/>
                </a:cubicBezTo>
                <a:cubicBezTo>
                  <a:pt x="242" y="187"/>
                  <a:pt x="241" y="244"/>
                  <a:pt x="220" y="277"/>
                </a:cubicBezTo>
                <a:cubicBezTo>
                  <a:pt x="209" y="294"/>
                  <a:pt x="162" y="353"/>
                  <a:pt x="157" y="369"/>
                </a:cubicBezTo>
                <a:cubicBezTo>
                  <a:pt x="146" y="401"/>
                  <a:pt x="133" y="433"/>
                  <a:pt x="123" y="466"/>
                </a:cubicBezTo>
                <a:cubicBezTo>
                  <a:pt x="111" y="502"/>
                  <a:pt x="92" y="535"/>
                  <a:pt x="80" y="571"/>
                </a:cubicBezTo>
                <a:cubicBezTo>
                  <a:pt x="73" y="593"/>
                  <a:pt x="73" y="620"/>
                  <a:pt x="51" y="628"/>
                </a:cubicBezTo>
                <a:cubicBezTo>
                  <a:pt x="50" y="668"/>
                  <a:pt x="49" y="707"/>
                  <a:pt x="47" y="747"/>
                </a:cubicBezTo>
                <a:cubicBezTo>
                  <a:pt x="47" y="754"/>
                  <a:pt x="35" y="786"/>
                  <a:pt x="34" y="790"/>
                </a:cubicBezTo>
                <a:cubicBezTo>
                  <a:pt x="31" y="799"/>
                  <a:pt x="25" y="817"/>
                  <a:pt x="25" y="817"/>
                </a:cubicBezTo>
                <a:cubicBezTo>
                  <a:pt x="19" y="863"/>
                  <a:pt x="11" y="903"/>
                  <a:pt x="0" y="948"/>
                </a:cubicBezTo>
                <a:cubicBezTo>
                  <a:pt x="1" y="982"/>
                  <a:pt x="0" y="1016"/>
                  <a:pt x="4" y="1049"/>
                </a:cubicBezTo>
                <a:cubicBezTo>
                  <a:pt x="4" y="1052"/>
                  <a:pt x="30" y="1100"/>
                  <a:pt x="34" y="1111"/>
                </a:cubicBezTo>
                <a:cubicBezTo>
                  <a:pt x="50" y="1150"/>
                  <a:pt x="59" y="1192"/>
                  <a:pt x="68" y="1234"/>
                </a:cubicBezTo>
                <a:cubicBezTo>
                  <a:pt x="72" y="1255"/>
                  <a:pt x="78" y="1293"/>
                  <a:pt x="89" y="1313"/>
                </a:cubicBezTo>
                <a:cubicBezTo>
                  <a:pt x="89" y="1313"/>
                  <a:pt x="110" y="1346"/>
                  <a:pt x="114" y="1352"/>
                </a:cubicBezTo>
                <a:cubicBezTo>
                  <a:pt x="117" y="1357"/>
                  <a:pt x="123" y="1365"/>
                  <a:pt x="123" y="1365"/>
                </a:cubicBezTo>
                <a:cubicBezTo>
                  <a:pt x="115" y="1387"/>
                  <a:pt x="123" y="1377"/>
                  <a:pt x="93" y="1387"/>
                </a:cubicBezTo>
                <a:cubicBezTo>
                  <a:pt x="89" y="1388"/>
                  <a:pt x="80" y="1392"/>
                  <a:pt x="80" y="1392"/>
                </a:cubicBezTo>
                <a:cubicBezTo>
                  <a:pt x="76" y="1396"/>
                  <a:pt x="62" y="1403"/>
                  <a:pt x="68" y="1405"/>
                </a:cubicBezTo>
                <a:cubicBezTo>
                  <a:pt x="74" y="1407"/>
                  <a:pt x="125" y="1384"/>
                  <a:pt x="135" y="1378"/>
                </a:cubicBezTo>
                <a:cubicBezTo>
                  <a:pt x="152" y="1396"/>
                  <a:pt x="163" y="1422"/>
                  <a:pt x="174" y="1444"/>
                </a:cubicBezTo>
                <a:cubicBezTo>
                  <a:pt x="176" y="1449"/>
                  <a:pt x="175" y="1454"/>
                  <a:pt x="178" y="1457"/>
                </a:cubicBezTo>
                <a:cubicBezTo>
                  <a:pt x="186" y="1466"/>
                  <a:pt x="217" y="1475"/>
                  <a:pt x="229" y="1484"/>
                </a:cubicBezTo>
                <a:cubicBezTo>
                  <a:pt x="237" y="1497"/>
                  <a:pt x="267" y="1488"/>
                  <a:pt x="275" y="1501"/>
                </a:cubicBezTo>
                <a:cubicBezTo>
                  <a:pt x="276" y="1506"/>
                  <a:pt x="293" y="1555"/>
                  <a:pt x="296" y="1563"/>
                </a:cubicBezTo>
                <a:cubicBezTo>
                  <a:pt x="300" y="1575"/>
                  <a:pt x="323" y="1585"/>
                  <a:pt x="330" y="1594"/>
                </a:cubicBezTo>
                <a:cubicBezTo>
                  <a:pt x="348" y="1617"/>
                  <a:pt x="340" y="1634"/>
                  <a:pt x="364" y="1651"/>
                </a:cubicBezTo>
                <a:cubicBezTo>
                  <a:pt x="379" y="1674"/>
                  <a:pt x="382" y="1686"/>
                  <a:pt x="411" y="1690"/>
                </a:cubicBezTo>
                <a:cubicBezTo>
                  <a:pt x="430" y="1697"/>
                  <a:pt x="431" y="1697"/>
                  <a:pt x="449" y="1703"/>
                </a:cubicBezTo>
                <a:cubicBezTo>
                  <a:pt x="547" y="1699"/>
                  <a:pt x="494" y="1712"/>
                  <a:pt x="542" y="1712"/>
                </a:cubicBezTo>
              </a:path>
            </a:pathLst>
          </a:custGeom>
          <a:noFill/>
          <a:ln w="381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75" name=""/>
          <p:cNvSpPr/>
          <p:nvPr/>
        </p:nvSpPr>
        <p:spPr>
          <a:xfrm flipH="1" flipV="1">
            <a:off x="198000" y="3174840"/>
            <a:ext cx="965160" cy="122400"/>
          </a:xfrm>
          <a:prstGeom prst="line">
            <a:avLst/>
          </a:prstGeom>
          <a:ln w="38160">
            <a:solidFill>
              <a:srgbClr val="0091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76" name=""/>
          <p:cNvSpPr/>
          <p:nvPr/>
        </p:nvSpPr>
        <p:spPr>
          <a:xfrm>
            <a:off x="1762200" y="2336760"/>
            <a:ext cx="2387520" cy="1903320"/>
          </a:xfrm>
          <a:custGeom>
            <a:avLst/>
            <a:gdLst/>
            <a:ahLst/>
            <a:rect l="l" t="t" r="r" b="b"/>
            <a:pathLst>
              <a:path w="1936" h="1333">
                <a:moveTo>
                  <a:pt x="0" y="44"/>
                </a:moveTo>
                <a:cubicBezTo>
                  <a:pt x="35" y="47"/>
                  <a:pt x="62" y="52"/>
                  <a:pt x="92" y="32"/>
                </a:cubicBezTo>
                <a:cubicBezTo>
                  <a:pt x="104" y="15"/>
                  <a:pt x="120" y="13"/>
                  <a:pt x="140" y="8"/>
                </a:cubicBezTo>
                <a:cubicBezTo>
                  <a:pt x="151" y="5"/>
                  <a:pt x="172" y="0"/>
                  <a:pt x="172" y="0"/>
                </a:cubicBezTo>
                <a:cubicBezTo>
                  <a:pt x="229" y="4"/>
                  <a:pt x="287" y="8"/>
                  <a:pt x="344" y="16"/>
                </a:cubicBezTo>
                <a:cubicBezTo>
                  <a:pt x="359" y="15"/>
                  <a:pt x="373" y="15"/>
                  <a:pt x="388" y="12"/>
                </a:cubicBezTo>
                <a:cubicBezTo>
                  <a:pt x="400" y="10"/>
                  <a:pt x="424" y="0"/>
                  <a:pt x="424" y="0"/>
                </a:cubicBezTo>
                <a:cubicBezTo>
                  <a:pt x="464" y="3"/>
                  <a:pt x="505" y="5"/>
                  <a:pt x="544" y="12"/>
                </a:cubicBezTo>
                <a:cubicBezTo>
                  <a:pt x="573" y="17"/>
                  <a:pt x="599" y="33"/>
                  <a:pt x="628" y="40"/>
                </a:cubicBezTo>
                <a:cubicBezTo>
                  <a:pt x="644" y="52"/>
                  <a:pt x="653" y="67"/>
                  <a:pt x="668" y="80"/>
                </a:cubicBezTo>
                <a:cubicBezTo>
                  <a:pt x="675" y="86"/>
                  <a:pt x="692" y="96"/>
                  <a:pt x="692" y="96"/>
                </a:cubicBezTo>
                <a:cubicBezTo>
                  <a:pt x="700" y="121"/>
                  <a:pt x="704" y="149"/>
                  <a:pt x="708" y="176"/>
                </a:cubicBezTo>
                <a:cubicBezTo>
                  <a:pt x="702" y="204"/>
                  <a:pt x="692" y="224"/>
                  <a:pt x="668" y="240"/>
                </a:cubicBezTo>
                <a:cubicBezTo>
                  <a:pt x="654" y="261"/>
                  <a:pt x="652" y="283"/>
                  <a:pt x="680" y="292"/>
                </a:cubicBezTo>
                <a:cubicBezTo>
                  <a:pt x="701" y="288"/>
                  <a:pt x="712" y="283"/>
                  <a:pt x="736" y="292"/>
                </a:cubicBezTo>
                <a:cubicBezTo>
                  <a:pt x="744" y="295"/>
                  <a:pt x="744" y="310"/>
                  <a:pt x="748" y="316"/>
                </a:cubicBezTo>
                <a:cubicBezTo>
                  <a:pt x="757" y="329"/>
                  <a:pt x="771" y="332"/>
                  <a:pt x="784" y="340"/>
                </a:cubicBezTo>
                <a:cubicBezTo>
                  <a:pt x="792" y="363"/>
                  <a:pt x="790" y="372"/>
                  <a:pt x="808" y="384"/>
                </a:cubicBezTo>
                <a:cubicBezTo>
                  <a:pt x="828" y="414"/>
                  <a:pt x="821" y="429"/>
                  <a:pt x="824" y="472"/>
                </a:cubicBezTo>
                <a:cubicBezTo>
                  <a:pt x="821" y="562"/>
                  <a:pt x="823" y="622"/>
                  <a:pt x="844" y="704"/>
                </a:cubicBezTo>
                <a:cubicBezTo>
                  <a:pt x="846" y="761"/>
                  <a:pt x="917" y="802"/>
                  <a:pt x="930" y="856"/>
                </a:cubicBezTo>
                <a:cubicBezTo>
                  <a:pt x="934" y="872"/>
                  <a:pt x="959" y="867"/>
                  <a:pt x="972" y="880"/>
                </a:cubicBezTo>
                <a:cubicBezTo>
                  <a:pt x="982" y="890"/>
                  <a:pt x="1026" y="902"/>
                  <a:pt x="1038" y="910"/>
                </a:cubicBezTo>
                <a:cubicBezTo>
                  <a:pt x="1074" y="924"/>
                  <a:pt x="1151" y="869"/>
                  <a:pt x="1182" y="892"/>
                </a:cubicBezTo>
                <a:cubicBezTo>
                  <a:pt x="1199" y="917"/>
                  <a:pt x="1269" y="858"/>
                  <a:pt x="1278" y="886"/>
                </a:cubicBezTo>
                <a:cubicBezTo>
                  <a:pt x="1281" y="894"/>
                  <a:pt x="1239" y="1004"/>
                  <a:pt x="1242" y="1012"/>
                </a:cubicBezTo>
                <a:cubicBezTo>
                  <a:pt x="1243" y="1016"/>
                  <a:pt x="1260" y="1084"/>
                  <a:pt x="1260" y="1084"/>
                </a:cubicBezTo>
                <a:cubicBezTo>
                  <a:pt x="1256" y="1111"/>
                  <a:pt x="1292" y="1150"/>
                  <a:pt x="1284" y="1174"/>
                </a:cubicBezTo>
                <a:cubicBezTo>
                  <a:pt x="1282" y="1198"/>
                  <a:pt x="1263" y="1203"/>
                  <a:pt x="1242" y="1216"/>
                </a:cubicBezTo>
                <a:cubicBezTo>
                  <a:pt x="1235" y="1220"/>
                  <a:pt x="1200" y="1257"/>
                  <a:pt x="1192" y="1260"/>
                </a:cubicBezTo>
                <a:cubicBezTo>
                  <a:pt x="1183" y="1263"/>
                  <a:pt x="1168" y="1276"/>
                  <a:pt x="1168" y="1276"/>
                </a:cubicBezTo>
                <a:cubicBezTo>
                  <a:pt x="1165" y="1280"/>
                  <a:pt x="1163" y="1285"/>
                  <a:pt x="1160" y="1288"/>
                </a:cubicBezTo>
                <a:cubicBezTo>
                  <a:pt x="1157" y="1291"/>
                  <a:pt x="1151" y="1292"/>
                  <a:pt x="1148" y="1296"/>
                </a:cubicBezTo>
                <a:cubicBezTo>
                  <a:pt x="1142" y="1303"/>
                  <a:pt x="1141" y="1313"/>
                  <a:pt x="1136" y="1320"/>
                </a:cubicBezTo>
                <a:cubicBezTo>
                  <a:pt x="1150" y="1329"/>
                  <a:pt x="1149" y="1333"/>
                  <a:pt x="1168" y="1324"/>
                </a:cubicBezTo>
                <a:cubicBezTo>
                  <a:pt x="1211" y="1304"/>
                  <a:pt x="1228" y="1284"/>
                  <a:pt x="1280" y="1280"/>
                </a:cubicBezTo>
                <a:cubicBezTo>
                  <a:pt x="1309" y="1278"/>
                  <a:pt x="1339" y="1277"/>
                  <a:pt x="1368" y="1276"/>
                </a:cubicBezTo>
                <a:cubicBezTo>
                  <a:pt x="1371" y="1276"/>
                  <a:pt x="1407" y="1272"/>
                  <a:pt x="1416" y="1268"/>
                </a:cubicBezTo>
                <a:cubicBezTo>
                  <a:pt x="1425" y="1264"/>
                  <a:pt x="1432" y="1257"/>
                  <a:pt x="1440" y="1252"/>
                </a:cubicBezTo>
                <a:cubicBezTo>
                  <a:pt x="1444" y="1249"/>
                  <a:pt x="1452" y="1244"/>
                  <a:pt x="1452" y="1244"/>
                </a:cubicBezTo>
                <a:cubicBezTo>
                  <a:pt x="1457" y="1245"/>
                  <a:pt x="1463" y="1251"/>
                  <a:pt x="1468" y="1248"/>
                </a:cubicBezTo>
                <a:cubicBezTo>
                  <a:pt x="1472" y="1246"/>
                  <a:pt x="1464" y="1240"/>
                  <a:pt x="1464" y="1236"/>
                </a:cubicBezTo>
                <a:cubicBezTo>
                  <a:pt x="1464" y="1226"/>
                  <a:pt x="1480" y="1195"/>
                  <a:pt x="1488" y="1188"/>
                </a:cubicBezTo>
                <a:cubicBezTo>
                  <a:pt x="1513" y="1166"/>
                  <a:pt x="1530" y="1164"/>
                  <a:pt x="1560" y="1156"/>
                </a:cubicBezTo>
                <a:cubicBezTo>
                  <a:pt x="1596" y="1146"/>
                  <a:pt x="1627" y="1133"/>
                  <a:pt x="1664" y="1128"/>
                </a:cubicBezTo>
                <a:cubicBezTo>
                  <a:pt x="1705" y="1129"/>
                  <a:pt x="1747" y="1130"/>
                  <a:pt x="1788" y="1132"/>
                </a:cubicBezTo>
                <a:cubicBezTo>
                  <a:pt x="1795" y="1132"/>
                  <a:pt x="1825" y="1143"/>
                  <a:pt x="1828" y="1144"/>
                </a:cubicBezTo>
                <a:cubicBezTo>
                  <a:pt x="1836" y="1147"/>
                  <a:pt x="1852" y="1152"/>
                  <a:pt x="1852" y="1152"/>
                </a:cubicBezTo>
                <a:cubicBezTo>
                  <a:pt x="1867" y="1175"/>
                  <a:pt x="1875" y="1172"/>
                  <a:pt x="1904" y="1176"/>
                </a:cubicBezTo>
                <a:cubicBezTo>
                  <a:pt x="1911" y="1190"/>
                  <a:pt x="1925" y="1221"/>
                  <a:pt x="1936" y="1232"/>
                </a:cubicBezTo>
              </a:path>
            </a:pathLst>
          </a:custGeom>
          <a:noFill/>
          <a:ln w="381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77" name=""/>
          <p:cNvSpPr/>
          <p:nvPr/>
        </p:nvSpPr>
        <p:spPr>
          <a:xfrm>
            <a:off x="2624040" y="1946160"/>
            <a:ext cx="3264120" cy="825480"/>
          </a:xfrm>
          <a:custGeom>
            <a:avLst/>
            <a:gdLst/>
            <a:ahLst/>
            <a:rect l="l" t="t" r="r" b="b"/>
            <a:pathLst>
              <a:path w="2800" h="635">
                <a:moveTo>
                  <a:pt x="0" y="522"/>
                </a:moveTo>
                <a:cubicBezTo>
                  <a:pt x="65" y="528"/>
                  <a:pt x="69" y="526"/>
                  <a:pt x="114" y="535"/>
                </a:cubicBezTo>
                <a:cubicBezTo>
                  <a:pt x="139" y="539"/>
                  <a:pt x="186" y="548"/>
                  <a:pt x="186" y="548"/>
                </a:cubicBezTo>
                <a:cubicBezTo>
                  <a:pt x="364" y="517"/>
                  <a:pt x="631" y="635"/>
                  <a:pt x="811" y="632"/>
                </a:cubicBezTo>
                <a:cubicBezTo>
                  <a:pt x="838" y="587"/>
                  <a:pt x="760" y="498"/>
                  <a:pt x="751" y="473"/>
                </a:cubicBezTo>
                <a:cubicBezTo>
                  <a:pt x="748" y="464"/>
                  <a:pt x="731" y="443"/>
                  <a:pt x="728" y="434"/>
                </a:cubicBezTo>
                <a:cubicBezTo>
                  <a:pt x="727" y="429"/>
                  <a:pt x="724" y="421"/>
                  <a:pt x="724" y="421"/>
                </a:cubicBezTo>
                <a:cubicBezTo>
                  <a:pt x="721" y="390"/>
                  <a:pt x="719" y="359"/>
                  <a:pt x="715" y="328"/>
                </a:cubicBezTo>
                <a:cubicBezTo>
                  <a:pt x="714" y="317"/>
                  <a:pt x="705" y="292"/>
                  <a:pt x="703" y="285"/>
                </a:cubicBezTo>
                <a:cubicBezTo>
                  <a:pt x="702" y="280"/>
                  <a:pt x="698" y="271"/>
                  <a:pt x="698" y="271"/>
                </a:cubicBezTo>
                <a:cubicBezTo>
                  <a:pt x="699" y="264"/>
                  <a:pt x="696" y="253"/>
                  <a:pt x="703" y="249"/>
                </a:cubicBezTo>
                <a:cubicBezTo>
                  <a:pt x="719" y="242"/>
                  <a:pt x="737" y="245"/>
                  <a:pt x="753" y="245"/>
                </a:cubicBezTo>
                <a:cubicBezTo>
                  <a:pt x="799" y="245"/>
                  <a:pt x="843" y="248"/>
                  <a:pt x="889" y="249"/>
                </a:cubicBezTo>
                <a:cubicBezTo>
                  <a:pt x="932" y="258"/>
                  <a:pt x="978" y="275"/>
                  <a:pt x="1020" y="289"/>
                </a:cubicBezTo>
                <a:cubicBezTo>
                  <a:pt x="1031" y="292"/>
                  <a:pt x="1049" y="295"/>
                  <a:pt x="1058" y="302"/>
                </a:cubicBezTo>
                <a:cubicBezTo>
                  <a:pt x="1067" y="308"/>
                  <a:pt x="1084" y="320"/>
                  <a:pt x="1084" y="320"/>
                </a:cubicBezTo>
                <a:cubicBezTo>
                  <a:pt x="1098" y="343"/>
                  <a:pt x="1126" y="354"/>
                  <a:pt x="1151" y="359"/>
                </a:cubicBezTo>
                <a:cubicBezTo>
                  <a:pt x="1216" y="356"/>
                  <a:pt x="1212" y="360"/>
                  <a:pt x="1253" y="350"/>
                </a:cubicBezTo>
                <a:cubicBezTo>
                  <a:pt x="1335" y="332"/>
                  <a:pt x="1407" y="290"/>
                  <a:pt x="1486" y="263"/>
                </a:cubicBezTo>
                <a:cubicBezTo>
                  <a:pt x="1511" y="254"/>
                  <a:pt x="1602" y="239"/>
                  <a:pt x="1634" y="236"/>
                </a:cubicBezTo>
                <a:cubicBezTo>
                  <a:pt x="1653" y="230"/>
                  <a:pt x="1673" y="223"/>
                  <a:pt x="1693" y="219"/>
                </a:cubicBezTo>
                <a:cubicBezTo>
                  <a:pt x="1707" y="215"/>
                  <a:pt x="1722" y="213"/>
                  <a:pt x="1735" y="210"/>
                </a:cubicBezTo>
                <a:cubicBezTo>
                  <a:pt x="1743" y="209"/>
                  <a:pt x="1757" y="205"/>
                  <a:pt x="1757" y="205"/>
                </a:cubicBezTo>
                <a:cubicBezTo>
                  <a:pt x="1778" y="191"/>
                  <a:pt x="1800" y="177"/>
                  <a:pt x="1820" y="162"/>
                </a:cubicBezTo>
                <a:cubicBezTo>
                  <a:pt x="1834" y="151"/>
                  <a:pt x="1855" y="112"/>
                  <a:pt x="1871" y="104"/>
                </a:cubicBezTo>
                <a:cubicBezTo>
                  <a:pt x="1889" y="96"/>
                  <a:pt x="1911" y="84"/>
                  <a:pt x="1930" y="78"/>
                </a:cubicBezTo>
                <a:cubicBezTo>
                  <a:pt x="1957" y="70"/>
                  <a:pt x="1975" y="40"/>
                  <a:pt x="2002" y="39"/>
                </a:cubicBezTo>
                <a:cubicBezTo>
                  <a:pt x="2031" y="37"/>
                  <a:pt x="2088" y="40"/>
                  <a:pt x="2116" y="39"/>
                </a:cubicBezTo>
                <a:cubicBezTo>
                  <a:pt x="2252" y="34"/>
                  <a:pt x="2206" y="29"/>
                  <a:pt x="2311" y="21"/>
                </a:cubicBezTo>
                <a:cubicBezTo>
                  <a:pt x="2345" y="19"/>
                  <a:pt x="2373" y="13"/>
                  <a:pt x="2410" y="14"/>
                </a:cubicBezTo>
                <a:cubicBezTo>
                  <a:pt x="2447" y="15"/>
                  <a:pt x="2472" y="46"/>
                  <a:pt x="2548" y="26"/>
                </a:cubicBezTo>
                <a:cubicBezTo>
                  <a:pt x="2567" y="18"/>
                  <a:pt x="2607" y="10"/>
                  <a:pt x="2638" y="26"/>
                </a:cubicBezTo>
                <a:cubicBezTo>
                  <a:pt x="2654" y="0"/>
                  <a:pt x="2768" y="35"/>
                  <a:pt x="2800" y="2"/>
                </a:cubicBezTo>
              </a:path>
            </a:pathLst>
          </a:custGeom>
          <a:noFill/>
          <a:ln w="381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78" name=""/>
          <p:cNvSpPr/>
          <p:nvPr/>
        </p:nvSpPr>
        <p:spPr>
          <a:xfrm>
            <a:off x="685800" y="1536840"/>
            <a:ext cx="5219640" cy="2519280"/>
          </a:xfrm>
          <a:custGeom>
            <a:avLst/>
            <a:gdLst/>
            <a:ahLst/>
            <a:rect l="l" t="t" r="r" b="b"/>
            <a:pathLst>
              <a:path w="4477" h="1936">
                <a:moveTo>
                  <a:pt x="254" y="0"/>
                </a:moveTo>
                <a:lnTo>
                  <a:pt x="3085" y="612"/>
                </a:lnTo>
                <a:lnTo>
                  <a:pt x="3638" y="469"/>
                </a:lnTo>
                <a:lnTo>
                  <a:pt x="4477" y="335"/>
                </a:lnTo>
                <a:lnTo>
                  <a:pt x="4287" y="521"/>
                </a:lnTo>
                <a:lnTo>
                  <a:pt x="3865" y="1091"/>
                </a:lnTo>
                <a:lnTo>
                  <a:pt x="3466" y="1436"/>
                </a:lnTo>
                <a:lnTo>
                  <a:pt x="2971" y="1721"/>
                </a:lnTo>
                <a:lnTo>
                  <a:pt x="2495" y="1936"/>
                </a:lnTo>
                <a:lnTo>
                  <a:pt x="323" y="1324"/>
                </a:lnTo>
                <a:lnTo>
                  <a:pt x="64" y="1020"/>
                </a:lnTo>
                <a:lnTo>
                  <a:pt x="0" y="415"/>
                </a:lnTo>
                <a:lnTo>
                  <a:pt x="254" y="0"/>
                </a:lnTo>
                <a:close/>
              </a:path>
            </a:pathLst>
          </a:custGeom>
          <a:noFill/>
          <a:ln w="381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79" name=""/>
          <p:cNvSpPr/>
          <p:nvPr/>
        </p:nvSpPr>
        <p:spPr>
          <a:xfrm>
            <a:off x="1774800" y="2333520"/>
            <a:ext cx="2490840" cy="316080"/>
          </a:xfrm>
          <a:custGeom>
            <a:avLst/>
            <a:gdLst/>
            <a:ahLst/>
            <a:rect l="l" t="t" r="r" b="b"/>
            <a:pathLst>
              <a:path w="2016" h="222">
                <a:moveTo>
                  <a:pt x="0" y="54"/>
                </a:moveTo>
                <a:lnTo>
                  <a:pt x="708" y="222"/>
                </a:lnTo>
                <a:lnTo>
                  <a:pt x="2016" y="0"/>
                </a:lnTo>
              </a:path>
            </a:pathLst>
          </a:custGeom>
          <a:noFill/>
          <a:ln w="381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80" name=""/>
          <p:cNvSpPr/>
          <p:nvPr/>
        </p:nvSpPr>
        <p:spPr>
          <a:xfrm>
            <a:off x="3346560" y="2333520"/>
            <a:ext cx="2033640" cy="2055960"/>
          </a:xfrm>
          <a:custGeom>
            <a:avLst/>
            <a:gdLst/>
            <a:ahLst/>
            <a:rect l="l" t="t" r="r" b="b"/>
            <a:pathLst>
              <a:path w="1552" h="1404">
                <a:moveTo>
                  <a:pt x="700" y="0"/>
                </a:moveTo>
                <a:lnTo>
                  <a:pt x="0" y="872"/>
                </a:lnTo>
                <a:lnTo>
                  <a:pt x="197" y="1187"/>
                </a:lnTo>
                <a:lnTo>
                  <a:pt x="543" y="1065"/>
                </a:lnTo>
                <a:lnTo>
                  <a:pt x="800" y="1027"/>
                </a:lnTo>
                <a:lnTo>
                  <a:pt x="1158" y="1027"/>
                </a:lnTo>
                <a:lnTo>
                  <a:pt x="1552" y="1404"/>
                </a:lnTo>
                <a:lnTo>
                  <a:pt x="1091" y="730"/>
                </a:lnTo>
              </a:path>
            </a:pathLst>
          </a:custGeom>
          <a:noFill/>
          <a:ln w="381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81" name=""/>
          <p:cNvSpPr/>
          <p:nvPr/>
        </p:nvSpPr>
        <p:spPr>
          <a:xfrm>
            <a:off x="858960" y="2994120"/>
            <a:ext cx="2546280" cy="587160"/>
          </a:xfrm>
          <a:prstGeom prst="line">
            <a:avLst/>
          </a:prstGeom>
          <a:ln w="38160">
            <a:solidFill>
              <a:srgbClr val="0091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82" name=""/>
          <p:cNvSpPr/>
          <p:nvPr/>
        </p:nvSpPr>
        <p:spPr>
          <a:xfrm>
            <a:off x="4681440" y="3359160"/>
            <a:ext cx="85680" cy="98280"/>
          </a:xfrm>
          <a:prstGeom prst="ellipse">
            <a:avLst/>
          </a:prstGeom>
          <a:solidFill>
            <a:srgbClr val="b2b2b2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2680" bIns="2268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83" name=""/>
          <p:cNvSpPr/>
          <p:nvPr/>
        </p:nvSpPr>
        <p:spPr>
          <a:xfrm>
            <a:off x="5378400" y="2562120"/>
            <a:ext cx="84240" cy="9540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1240" bIns="212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84" name=""/>
          <p:cNvSpPr/>
          <p:nvPr/>
        </p:nvSpPr>
        <p:spPr>
          <a:xfrm>
            <a:off x="5630760" y="2174760"/>
            <a:ext cx="88920" cy="9684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1960" bIns="21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85" name=""/>
          <p:cNvSpPr/>
          <p:nvPr/>
        </p:nvSpPr>
        <p:spPr>
          <a:xfrm>
            <a:off x="4923000" y="1952640"/>
            <a:ext cx="88560" cy="100080"/>
          </a:xfrm>
          <a:prstGeom prst="ellipse">
            <a:avLst/>
          </a:prstGeom>
          <a:solidFill>
            <a:srgbClr val="ffffff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480" bIns="2448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86" name=""/>
          <p:cNvSpPr/>
          <p:nvPr/>
        </p:nvSpPr>
        <p:spPr>
          <a:xfrm>
            <a:off x="3327480" y="3524400"/>
            <a:ext cx="85680" cy="98280"/>
          </a:xfrm>
          <a:prstGeom prst="ellipse">
            <a:avLst/>
          </a:prstGeom>
          <a:solidFill>
            <a:srgbClr val="c0c0c0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2680" bIns="2268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87" name=""/>
          <p:cNvSpPr/>
          <p:nvPr/>
        </p:nvSpPr>
        <p:spPr>
          <a:xfrm>
            <a:off x="4075200" y="3665520"/>
            <a:ext cx="150840" cy="1699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88" name=""/>
          <p:cNvSpPr/>
          <p:nvPr/>
        </p:nvSpPr>
        <p:spPr>
          <a:xfrm>
            <a:off x="3908520" y="2725560"/>
            <a:ext cx="87120" cy="96840"/>
          </a:xfrm>
          <a:prstGeom prst="ellipse">
            <a:avLst/>
          </a:prstGeom>
          <a:solidFill>
            <a:srgbClr val="b2b2b2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1960" bIns="2196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89" name=""/>
          <p:cNvSpPr/>
          <p:nvPr/>
        </p:nvSpPr>
        <p:spPr>
          <a:xfrm>
            <a:off x="4214880" y="2287440"/>
            <a:ext cx="85680" cy="9684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1960" bIns="21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90" name=""/>
          <p:cNvSpPr/>
          <p:nvPr/>
        </p:nvSpPr>
        <p:spPr>
          <a:xfrm>
            <a:off x="3633840" y="1816200"/>
            <a:ext cx="16812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91" name=""/>
          <p:cNvSpPr/>
          <p:nvPr/>
        </p:nvSpPr>
        <p:spPr>
          <a:xfrm>
            <a:off x="4875120" y="2227320"/>
            <a:ext cx="85680" cy="95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0880" bIns="2088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92" name=""/>
          <p:cNvSpPr/>
          <p:nvPr/>
        </p:nvSpPr>
        <p:spPr>
          <a:xfrm>
            <a:off x="3524400" y="2719440"/>
            <a:ext cx="87120" cy="968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1960" bIns="2196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93" name=""/>
          <p:cNvSpPr/>
          <p:nvPr/>
        </p:nvSpPr>
        <p:spPr>
          <a:xfrm>
            <a:off x="2575080" y="2593800"/>
            <a:ext cx="87120" cy="95400"/>
          </a:xfrm>
          <a:prstGeom prst="ellipse">
            <a:avLst/>
          </a:prstGeom>
          <a:solidFill>
            <a:srgbClr val="b2b2b2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1240" bIns="2124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94" name=""/>
          <p:cNvSpPr/>
          <p:nvPr/>
        </p:nvSpPr>
        <p:spPr>
          <a:xfrm>
            <a:off x="3397320" y="2448000"/>
            <a:ext cx="84240" cy="968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1960" bIns="2196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95" name=""/>
          <p:cNvSpPr/>
          <p:nvPr/>
        </p:nvSpPr>
        <p:spPr>
          <a:xfrm>
            <a:off x="2185920" y="3260880"/>
            <a:ext cx="85680" cy="9684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1960" bIns="21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96" name=""/>
          <p:cNvSpPr/>
          <p:nvPr/>
        </p:nvSpPr>
        <p:spPr>
          <a:xfrm>
            <a:off x="1608120" y="3405240"/>
            <a:ext cx="85680" cy="9684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1960" bIns="21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97" name=""/>
          <p:cNvSpPr/>
          <p:nvPr/>
        </p:nvSpPr>
        <p:spPr>
          <a:xfrm>
            <a:off x="1403280" y="3011400"/>
            <a:ext cx="87480" cy="9540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1240" bIns="212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98" name=""/>
          <p:cNvSpPr/>
          <p:nvPr/>
        </p:nvSpPr>
        <p:spPr>
          <a:xfrm>
            <a:off x="1747800" y="2362320"/>
            <a:ext cx="82440" cy="96840"/>
          </a:xfrm>
          <a:prstGeom prst="ellipse">
            <a:avLst/>
          </a:prstGeom>
          <a:solidFill>
            <a:srgbClr val="c200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1960" bIns="2196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99" name=""/>
          <p:cNvSpPr/>
          <p:nvPr/>
        </p:nvSpPr>
        <p:spPr>
          <a:xfrm>
            <a:off x="1042920" y="3218040"/>
            <a:ext cx="168480" cy="1839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00" name=""/>
          <p:cNvSpPr/>
          <p:nvPr/>
        </p:nvSpPr>
        <p:spPr>
          <a:xfrm>
            <a:off x="698400" y="2711520"/>
            <a:ext cx="16524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01" name=""/>
          <p:cNvSpPr/>
          <p:nvPr/>
        </p:nvSpPr>
        <p:spPr>
          <a:xfrm>
            <a:off x="166680" y="3144960"/>
            <a:ext cx="87480" cy="9504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0880" bIns="20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02" name=""/>
          <p:cNvSpPr/>
          <p:nvPr/>
        </p:nvSpPr>
        <p:spPr>
          <a:xfrm>
            <a:off x="1481040" y="1952640"/>
            <a:ext cx="87480" cy="9540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1240" bIns="212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03" name=""/>
          <p:cNvSpPr/>
          <p:nvPr/>
        </p:nvSpPr>
        <p:spPr>
          <a:xfrm>
            <a:off x="5851440" y="1922400"/>
            <a:ext cx="88920" cy="9540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1240" bIns="212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04" name=""/>
          <p:cNvSpPr/>
          <p:nvPr/>
        </p:nvSpPr>
        <p:spPr>
          <a:xfrm>
            <a:off x="3002040" y="3290760"/>
            <a:ext cx="612720" cy="1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05" name=""/>
          <p:cNvSpPr/>
          <p:nvPr/>
        </p:nvSpPr>
        <p:spPr>
          <a:xfrm>
            <a:off x="2754360" y="1998720"/>
            <a:ext cx="612720" cy="19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06" name=""/>
          <p:cNvSpPr/>
          <p:nvPr/>
        </p:nvSpPr>
        <p:spPr>
          <a:xfrm>
            <a:off x="-33480" y="2635200"/>
            <a:ext cx="613080" cy="1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07" name=""/>
          <p:cNvSpPr/>
          <p:nvPr/>
        </p:nvSpPr>
        <p:spPr>
          <a:xfrm>
            <a:off x="184320" y="2860560"/>
            <a:ext cx="609480" cy="19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08" name=""/>
          <p:cNvSpPr/>
          <p:nvPr/>
        </p:nvSpPr>
        <p:spPr>
          <a:xfrm>
            <a:off x="401760" y="3255840"/>
            <a:ext cx="610920" cy="19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09" name=""/>
          <p:cNvSpPr/>
          <p:nvPr/>
        </p:nvSpPr>
        <p:spPr>
          <a:xfrm>
            <a:off x="-353880" y="3067200"/>
            <a:ext cx="615960" cy="1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10" name=""/>
          <p:cNvSpPr/>
          <p:nvPr/>
        </p:nvSpPr>
        <p:spPr>
          <a:xfrm>
            <a:off x="1595520" y="3156120"/>
            <a:ext cx="611280" cy="1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11" name=""/>
          <p:cNvSpPr/>
          <p:nvPr/>
        </p:nvSpPr>
        <p:spPr>
          <a:xfrm>
            <a:off x="2128680" y="2940120"/>
            <a:ext cx="61452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12" name=""/>
          <p:cNvSpPr/>
          <p:nvPr/>
        </p:nvSpPr>
        <p:spPr>
          <a:xfrm>
            <a:off x="2643120" y="4014720"/>
            <a:ext cx="612720" cy="1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13" name=""/>
          <p:cNvSpPr/>
          <p:nvPr/>
        </p:nvSpPr>
        <p:spPr>
          <a:xfrm>
            <a:off x="1042920" y="1339920"/>
            <a:ext cx="55260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14" name=""/>
          <p:cNvSpPr/>
          <p:nvPr/>
        </p:nvSpPr>
        <p:spPr>
          <a:xfrm>
            <a:off x="1512720" y="1709640"/>
            <a:ext cx="398520" cy="21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15" name=""/>
          <p:cNvSpPr/>
          <p:nvPr/>
        </p:nvSpPr>
        <p:spPr>
          <a:xfrm>
            <a:off x="4275000" y="2305080"/>
            <a:ext cx="613080" cy="1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16" name=""/>
          <p:cNvSpPr/>
          <p:nvPr/>
        </p:nvSpPr>
        <p:spPr>
          <a:xfrm>
            <a:off x="3052800" y="1560600"/>
            <a:ext cx="611280" cy="1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17" name=""/>
          <p:cNvSpPr/>
          <p:nvPr/>
        </p:nvSpPr>
        <p:spPr>
          <a:xfrm>
            <a:off x="5460840" y="2664000"/>
            <a:ext cx="614520" cy="1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18" name=""/>
          <p:cNvSpPr/>
          <p:nvPr/>
        </p:nvSpPr>
        <p:spPr>
          <a:xfrm>
            <a:off x="5354640" y="2894040"/>
            <a:ext cx="612720" cy="19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19" name=""/>
          <p:cNvSpPr/>
          <p:nvPr/>
        </p:nvSpPr>
        <p:spPr>
          <a:xfrm>
            <a:off x="5726160" y="1587600"/>
            <a:ext cx="612720" cy="1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20" name=""/>
          <p:cNvSpPr/>
          <p:nvPr/>
        </p:nvSpPr>
        <p:spPr>
          <a:xfrm>
            <a:off x="1849320" y="2103480"/>
            <a:ext cx="612720" cy="1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21" name=""/>
          <p:cNvSpPr/>
          <p:nvPr/>
        </p:nvSpPr>
        <p:spPr>
          <a:xfrm>
            <a:off x="4738680" y="2255760"/>
            <a:ext cx="615960" cy="21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22" name=""/>
          <p:cNvSpPr/>
          <p:nvPr/>
        </p:nvSpPr>
        <p:spPr>
          <a:xfrm>
            <a:off x="4103640" y="2554200"/>
            <a:ext cx="614520" cy="19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23" name=""/>
          <p:cNvSpPr/>
          <p:nvPr/>
        </p:nvSpPr>
        <p:spPr>
          <a:xfrm>
            <a:off x="4875120" y="1623960"/>
            <a:ext cx="53352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24" name=""/>
          <p:cNvSpPr/>
          <p:nvPr/>
        </p:nvSpPr>
        <p:spPr>
          <a:xfrm>
            <a:off x="5062680" y="2033640"/>
            <a:ext cx="615960" cy="1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25" name=""/>
          <p:cNvSpPr/>
          <p:nvPr/>
        </p:nvSpPr>
        <p:spPr>
          <a:xfrm>
            <a:off x="3247920" y="3546360"/>
            <a:ext cx="152640" cy="1717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26" name=""/>
          <p:cNvSpPr/>
          <p:nvPr/>
        </p:nvSpPr>
        <p:spPr>
          <a:xfrm>
            <a:off x="3284640" y="3402000"/>
            <a:ext cx="152280" cy="1731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27" name=""/>
          <p:cNvSpPr/>
          <p:nvPr/>
        </p:nvSpPr>
        <p:spPr>
          <a:xfrm>
            <a:off x="3146400" y="3378240"/>
            <a:ext cx="152280" cy="1681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28" name=""/>
          <p:cNvSpPr/>
          <p:nvPr/>
        </p:nvSpPr>
        <p:spPr>
          <a:xfrm>
            <a:off x="3367080" y="3495600"/>
            <a:ext cx="152280" cy="1699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29" name=""/>
          <p:cNvSpPr/>
          <p:nvPr/>
        </p:nvSpPr>
        <p:spPr>
          <a:xfrm>
            <a:off x="3132000" y="3979800"/>
            <a:ext cx="16668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30" name=""/>
          <p:cNvSpPr/>
          <p:nvPr/>
        </p:nvSpPr>
        <p:spPr>
          <a:xfrm>
            <a:off x="3259080" y="4052880"/>
            <a:ext cx="1666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31" name=""/>
          <p:cNvSpPr/>
          <p:nvPr/>
        </p:nvSpPr>
        <p:spPr>
          <a:xfrm>
            <a:off x="4014720" y="3927600"/>
            <a:ext cx="15552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32" name=""/>
          <p:cNvSpPr/>
          <p:nvPr/>
        </p:nvSpPr>
        <p:spPr>
          <a:xfrm>
            <a:off x="4064040" y="4076640"/>
            <a:ext cx="17136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33" name=""/>
          <p:cNvSpPr/>
          <p:nvPr/>
        </p:nvSpPr>
        <p:spPr>
          <a:xfrm>
            <a:off x="4097160" y="3906720"/>
            <a:ext cx="154080" cy="1875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34" name=""/>
          <p:cNvSpPr/>
          <p:nvPr/>
        </p:nvSpPr>
        <p:spPr>
          <a:xfrm>
            <a:off x="4173480" y="3959280"/>
            <a:ext cx="16524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35" name=""/>
          <p:cNvSpPr/>
          <p:nvPr/>
        </p:nvSpPr>
        <p:spPr>
          <a:xfrm>
            <a:off x="5342040" y="4094280"/>
            <a:ext cx="168120" cy="1839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36" name=""/>
          <p:cNvSpPr/>
          <p:nvPr/>
        </p:nvSpPr>
        <p:spPr>
          <a:xfrm>
            <a:off x="5048280" y="3975120"/>
            <a:ext cx="165240" cy="1839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37" name=""/>
          <p:cNvSpPr/>
          <p:nvPr/>
        </p:nvSpPr>
        <p:spPr>
          <a:xfrm>
            <a:off x="5030640" y="3794040"/>
            <a:ext cx="16524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38" name=""/>
          <p:cNvSpPr/>
          <p:nvPr/>
        </p:nvSpPr>
        <p:spPr>
          <a:xfrm>
            <a:off x="5129280" y="3862440"/>
            <a:ext cx="164880" cy="1839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39" name=""/>
          <p:cNvSpPr/>
          <p:nvPr/>
        </p:nvSpPr>
        <p:spPr>
          <a:xfrm>
            <a:off x="4959360" y="3887640"/>
            <a:ext cx="16668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40" name=""/>
          <p:cNvSpPr/>
          <p:nvPr/>
        </p:nvSpPr>
        <p:spPr>
          <a:xfrm>
            <a:off x="3994200" y="3543480"/>
            <a:ext cx="166680" cy="1839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41" name=""/>
          <p:cNvSpPr/>
          <p:nvPr/>
        </p:nvSpPr>
        <p:spPr>
          <a:xfrm>
            <a:off x="4075200" y="3413160"/>
            <a:ext cx="1666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42" name=""/>
          <p:cNvSpPr/>
          <p:nvPr/>
        </p:nvSpPr>
        <p:spPr>
          <a:xfrm>
            <a:off x="4237200" y="3506760"/>
            <a:ext cx="16668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43" name=""/>
          <p:cNvSpPr/>
          <p:nvPr/>
        </p:nvSpPr>
        <p:spPr>
          <a:xfrm>
            <a:off x="4100400" y="3672000"/>
            <a:ext cx="15552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44" name=""/>
          <p:cNvSpPr/>
          <p:nvPr/>
        </p:nvSpPr>
        <p:spPr>
          <a:xfrm>
            <a:off x="4124160" y="3546360"/>
            <a:ext cx="1684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45" name=""/>
          <p:cNvSpPr/>
          <p:nvPr/>
        </p:nvSpPr>
        <p:spPr>
          <a:xfrm>
            <a:off x="3573360" y="4049640"/>
            <a:ext cx="1666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46" name=""/>
          <p:cNvSpPr/>
          <p:nvPr/>
        </p:nvSpPr>
        <p:spPr>
          <a:xfrm>
            <a:off x="3525840" y="3738600"/>
            <a:ext cx="165240" cy="1839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47" name=""/>
          <p:cNvSpPr/>
          <p:nvPr/>
        </p:nvSpPr>
        <p:spPr>
          <a:xfrm>
            <a:off x="3679920" y="3789360"/>
            <a:ext cx="1648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48" name=""/>
          <p:cNvSpPr/>
          <p:nvPr/>
        </p:nvSpPr>
        <p:spPr>
          <a:xfrm>
            <a:off x="3689280" y="3979800"/>
            <a:ext cx="16524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49" name=""/>
          <p:cNvSpPr/>
          <p:nvPr/>
        </p:nvSpPr>
        <p:spPr>
          <a:xfrm>
            <a:off x="3441600" y="4014720"/>
            <a:ext cx="16524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50" name=""/>
          <p:cNvSpPr/>
          <p:nvPr/>
        </p:nvSpPr>
        <p:spPr>
          <a:xfrm>
            <a:off x="3411360" y="3862440"/>
            <a:ext cx="165240" cy="1839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51" name=""/>
          <p:cNvSpPr/>
          <p:nvPr/>
        </p:nvSpPr>
        <p:spPr>
          <a:xfrm>
            <a:off x="3618000" y="3887640"/>
            <a:ext cx="16488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52" name=""/>
          <p:cNvSpPr/>
          <p:nvPr/>
        </p:nvSpPr>
        <p:spPr>
          <a:xfrm>
            <a:off x="3414600" y="3341520"/>
            <a:ext cx="152640" cy="1699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53" name=""/>
          <p:cNvSpPr/>
          <p:nvPr/>
        </p:nvSpPr>
        <p:spPr>
          <a:xfrm>
            <a:off x="4170240" y="3419640"/>
            <a:ext cx="165240" cy="1839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54" name=""/>
          <p:cNvSpPr/>
          <p:nvPr/>
        </p:nvSpPr>
        <p:spPr>
          <a:xfrm>
            <a:off x="4657680" y="3332160"/>
            <a:ext cx="1540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55" name=""/>
          <p:cNvSpPr/>
          <p:nvPr/>
        </p:nvSpPr>
        <p:spPr>
          <a:xfrm>
            <a:off x="4799160" y="3362400"/>
            <a:ext cx="153720" cy="1839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56" name=""/>
          <p:cNvSpPr/>
          <p:nvPr/>
        </p:nvSpPr>
        <p:spPr>
          <a:xfrm>
            <a:off x="4691160" y="3162240"/>
            <a:ext cx="15372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57" name=""/>
          <p:cNvSpPr/>
          <p:nvPr/>
        </p:nvSpPr>
        <p:spPr>
          <a:xfrm>
            <a:off x="4703760" y="3489480"/>
            <a:ext cx="1540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58" name=""/>
          <p:cNvSpPr/>
          <p:nvPr/>
        </p:nvSpPr>
        <p:spPr>
          <a:xfrm>
            <a:off x="5345280" y="2554200"/>
            <a:ext cx="16668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59" name=""/>
          <p:cNvSpPr/>
          <p:nvPr/>
        </p:nvSpPr>
        <p:spPr>
          <a:xfrm>
            <a:off x="5294160" y="2400480"/>
            <a:ext cx="166680" cy="18540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60" name=""/>
          <p:cNvSpPr/>
          <p:nvPr/>
        </p:nvSpPr>
        <p:spPr>
          <a:xfrm>
            <a:off x="5195880" y="2538360"/>
            <a:ext cx="17136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61" name=""/>
          <p:cNvSpPr/>
          <p:nvPr/>
        </p:nvSpPr>
        <p:spPr>
          <a:xfrm>
            <a:off x="5396040" y="2432160"/>
            <a:ext cx="16812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62" name=""/>
          <p:cNvSpPr/>
          <p:nvPr/>
        </p:nvSpPr>
        <p:spPr>
          <a:xfrm>
            <a:off x="5511960" y="2425680"/>
            <a:ext cx="1666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63" name=""/>
          <p:cNvSpPr/>
          <p:nvPr/>
        </p:nvSpPr>
        <p:spPr>
          <a:xfrm>
            <a:off x="5475240" y="2271600"/>
            <a:ext cx="16848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64" name=""/>
          <p:cNvSpPr/>
          <p:nvPr/>
        </p:nvSpPr>
        <p:spPr>
          <a:xfrm>
            <a:off x="5622840" y="2301840"/>
            <a:ext cx="1666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65" name=""/>
          <p:cNvSpPr/>
          <p:nvPr/>
        </p:nvSpPr>
        <p:spPr>
          <a:xfrm>
            <a:off x="5646600" y="2487600"/>
            <a:ext cx="16524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66" name=""/>
          <p:cNvSpPr/>
          <p:nvPr/>
        </p:nvSpPr>
        <p:spPr>
          <a:xfrm>
            <a:off x="5745240" y="2173320"/>
            <a:ext cx="14904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67" name=""/>
          <p:cNvSpPr/>
          <p:nvPr/>
        </p:nvSpPr>
        <p:spPr>
          <a:xfrm>
            <a:off x="5632560" y="2055960"/>
            <a:ext cx="15372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68" name=""/>
          <p:cNvSpPr/>
          <p:nvPr/>
        </p:nvSpPr>
        <p:spPr>
          <a:xfrm>
            <a:off x="5721480" y="2065320"/>
            <a:ext cx="15228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69" name=""/>
          <p:cNvSpPr/>
          <p:nvPr/>
        </p:nvSpPr>
        <p:spPr>
          <a:xfrm>
            <a:off x="5452920" y="2065320"/>
            <a:ext cx="16668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70" name=""/>
          <p:cNvSpPr/>
          <p:nvPr/>
        </p:nvSpPr>
        <p:spPr>
          <a:xfrm>
            <a:off x="5557680" y="1998720"/>
            <a:ext cx="1540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71" name=""/>
          <p:cNvSpPr/>
          <p:nvPr/>
        </p:nvSpPr>
        <p:spPr>
          <a:xfrm>
            <a:off x="5670720" y="1911240"/>
            <a:ext cx="15372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72" name=""/>
          <p:cNvSpPr/>
          <p:nvPr/>
        </p:nvSpPr>
        <p:spPr>
          <a:xfrm>
            <a:off x="5827680" y="1900080"/>
            <a:ext cx="15084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73" name=""/>
          <p:cNvSpPr/>
          <p:nvPr/>
        </p:nvSpPr>
        <p:spPr>
          <a:xfrm>
            <a:off x="5753160" y="1778040"/>
            <a:ext cx="1648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74" name=""/>
          <p:cNvSpPr/>
          <p:nvPr/>
        </p:nvSpPr>
        <p:spPr>
          <a:xfrm>
            <a:off x="5894280" y="1730520"/>
            <a:ext cx="16992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75" name=""/>
          <p:cNvSpPr/>
          <p:nvPr/>
        </p:nvSpPr>
        <p:spPr>
          <a:xfrm>
            <a:off x="5859360" y="1817640"/>
            <a:ext cx="1684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76" name=""/>
          <p:cNvSpPr/>
          <p:nvPr/>
        </p:nvSpPr>
        <p:spPr>
          <a:xfrm>
            <a:off x="5942160" y="1874880"/>
            <a:ext cx="1666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77" name=""/>
          <p:cNvSpPr/>
          <p:nvPr/>
        </p:nvSpPr>
        <p:spPr>
          <a:xfrm>
            <a:off x="5738760" y="1967040"/>
            <a:ext cx="166680" cy="18720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78" name=""/>
          <p:cNvSpPr/>
          <p:nvPr/>
        </p:nvSpPr>
        <p:spPr>
          <a:xfrm>
            <a:off x="5830920" y="2023920"/>
            <a:ext cx="16992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79" name=""/>
          <p:cNvSpPr/>
          <p:nvPr/>
        </p:nvSpPr>
        <p:spPr>
          <a:xfrm>
            <a:off x="5548320" y="1874880"/>
            <a:ext cx="16524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80" name=""/>
          <p:cNvSpPr/>
          <p:nvPr/>
        </p:nvSpPr>
        <p:spPr>
          <a:xfrm>
            <a:off x="5456160" y="1922400"/>
            <a:ext cx="16668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81" name=""/>
          <p:cNvSpPr/>
          <p:nvPr/>
        </p:nvSpPr>
        <p:spPr>
          <a:xfrm>
            <a:off x="5556240" y="2143080"/>
            <a:ext cx="16524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82" name=""/>
          <p:cNvSpPr/>
          <p:nvPr/>
        </p:nvSpPr>
        <p:spPr>
          <a:xfrm>
            <a:off x="5646600" y="2173320"/>
            <a:ext cx="16524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83" name=""/>
          <p:cNvSpPr/>
          <p:nvPr/>
        </p:nvSpPr>
        <p:spPr>
          <a:xfrm>
            <a:off x="5765760" y="2184480"/>
            <a:ext cx="165240" cy="1839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84" name=""/>
          <p:cNvSpPr/>
          <p:nvPr/>
        </p:nvSpPr>
        <p:spPr>
          <a:xfrm>
            <a:off x="5351400" y="1835280"/>
            <a:ext cx="166680" cy="1839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85" name=""/>
          <p:cNvSpPr/>
          <p:nvPr/>
        </p:nvSpPr>
        <p:spPr>
          <a:xfrm>
            <a:off x="5280120" y="1874880"/>
            <a:ext cx="168120" cy="185760"/>
          </a:xfrm>
          <a:prstGeom prst="ellipse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86" name=""/>
          <p:cNvSpPr/>
          <p:nvPr/>
        </p:nvSpPr>
        <p:spPr>
          <a:xfrm>
            <a:off x="5284800" y="1787400"/>
            <a:ext cx="16812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87" name=""/>
          <p:cNvSpPr/>
          <p:nvPr/>
        </p:nvSpPr>
        <p:spPr>
          <a:xfrm>
            <a:off x="4686480" y="2133720"/>
            <a:ext cx="85680" cy="95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0880" bIns="2088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88" name=""/>
          <p:cNvSpPr/>
          <p:nvPr/>
        </p:nvSpPr>
        <p:spPr>
          <a:xfrm>
            <a:off x="4648320" y="2100240"/>
            <a:ext cx="1666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89" name=""/>
          <p:cNvSpPr/>
          <p:nvPr/>
        </p:nvSpPr>
        <p:spPr>
          <a:xfrm>
            <a:off x="4648320" y="1936800"/>
            <a:ext cx="1666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90" name=""/>
          <p:cNvSpPr/>
          <p:nvPr/>
        </p:nvSpPr>
        <p:spPr>
          <a:xfrm>
            <a:off x="4768920" y="2023920"/>
            <a:ext cx="1648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91" name=""/>
          <p:cNvSpPr/>
          <p:nvPr/>
        </p:nvSpPr>
        <p:spPr>
          <a:xfrm>
            <a:off x="4527720" y="2030400"/>
            <a:ext cx="16668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92" name=""/>
          <p:cNvSpPr/>
          <p:nvPr/>
        </p:nvSpPr>
        <p:spPr>
          <a:xfrm>
            <a:off x="4897440" y="1895400"/>
            <a:ext cx="1666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93" name=""/>
          <p:cNvSpPr/>
          <p:nvPr/>
        </p:nvSpPr>
        <p:spPr>
          <a:xfrm>
            <a:off x="5003640" y="1778040"/>
            <a:ext cx="1666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94" name=""/>
          <p:cNvSpPr/>
          <p:nvPr/>
        </p:nvSpPr>
        <p:spPr>
          <a:xfrm>
            <a:off x="5016600" y="1947960"/>
            <a:ext cx="153720" cy="1839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95" name=""/>
          <p:cNvSpPr/>
          <p:nvPr/>
        </p:nvSpPr>
        <p:spPr>
          <a:xfrm>
            <a:off x="5076720" y="1879560"/>
            <a:ext cx="1684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96" name=""/>
          <p:cNvSpPr/>
          <p:nvPr/>
        </p:nvSpPr>
        <p:spPr>
          <a:xfrm>
            <a:off x="4871880" y="2193840"/>
            <a:ext cx="15084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97" name=""/>
          <p:cNvSpPr/>
          <p:nvPr/>
        </p:nvSpPr>
        <p:spPr>
          <a:xfrm>
            <a:off x="4995720" y="2149560"/>
            <a:ext cx="166680" cy="1839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98" name=""/>
          <p:cNvSpPr/>
          <p:nvPr/>
        </p:nvSpPr>
        <p:spPr>
          <a:xfrm>
            <a:off x="4830840" y="2131920"/>
            <a:ext cx="1648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99" name=""/>
          <p:cNvSpPr/>
          <p:nvPr/>
        </p:nvSpPr>
        <p:spPr>
          <a:xfrm>
            <a:off x="4916520" y="2060640"/>
            <a:ext cx="1522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00" name=""/>
          <p:cNvSpPr/>
          <p:nvPr/>
        </p:nvSpPr>
        <p:spPr>
          <a:xfrm>
            <a:off x="5170320" y="1911240"/>
            <a:ext cx="1684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01" name=""/>
          <p:cNvSpPr/>
          <p:nvPr/>
        </p:nvSpPr>
        <p:spPr>
          <a:xfrm>
            <a:off x="4205160" y="2297160"/>
            <a:ext cx="165240" cy="1839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02" name=""/>
          <p:cNvSpPr/>
          <p:nvPr/>
        </p:nvSpPr>
        <p:spPr>
          <a:xfrm>
            <a:off x="4122720" y="2205000"/>
            <a:ext cx="16524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03" name=""/>
          <p:cNvSpPr/>
          <p:nvPr/>
        </p:nvSpPr>
        <p:spPr>
          <a:xfrm>
            <a:off x="4241880" y="2149560"/>
            <a:ext cx="152280" cy="1839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04" name=""/>
          <p:cNvSpPr/>
          <p:nvPr/>
        </p:nvSpPr>
        <p:spPr>
          <a:xfrm>
            <a:off x="4376880" y="2149560"/>
            <a:ext cx="164880" cy="1839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05" name=""/>
          <p:cNvSpPr/>
          <p:nvPr/>
        </p:nvSpPr>
        <p:spPr>
          <a:xfrm>
            <a:off x="4268880" y="2035080"/>
            <a:ext cx="16812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06" name=""/>
          <p:cNvSpPr/>
          <p:nvPr/>
        </p:nvSpPr>
        <p:spPr>
          <a:xfrm>
            <a:off x="4170240" y="2090880"/>
            <a:ext cx="14940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07" name=""/>
          <p:cNvSpPr/>
          <p:nvPr/>
        </p:nvSpPr>
        <p:spPr>
          <a:xfrm>
            <a:off x="3854520" y="2673360"/>
            <a:ext cx="15228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08" name=""/>
          <p:cNvSpPr/>
          <p:nvPr/>
        </p:nvSpPr>
        <p:spPr>
          <a:xfrm>
            <a:off x="3983040" y="2714760"/>
            <a:ext cx="1666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09" name=""/>
          <p:cNvSpPr/>
          <p:nvPr/>
        </p:nvSpPr>
        <p:spPr>
          <a:xfrm>
            <a:off x="3970440" y="2611440"/>
            <a:ext cx="16488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10" name=""/>
          <p:cNvSpPr/>
          <p:nvPr/>
        </p:nvSpPr>
        <p:spPr>
          <a:xfrm>
            <a:off x="3898800" y="2575080"/>
            <a:ext cx="16524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11" name=""/>
          <p:cNvSpPr/>
          <p:nvPr/>
        </p:nvSpPr>
        <p:spPr>
          <a:xfrm>
            <a:off x="3908520" y="2728800"/>
            <a:ext cx="16668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12" name=""/>
          <p:cNvSpPr/>
          <p:nvPr/>
        </p:nvSpPr>
        <p:spPr>
          <a:xfrm>
            <a:off x="3519360" y="2744640"/>
            <a:ext cx="1558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13" name=""/>
          <p:cNvSpPr/>
          <p:nvPr/>
        </p:nvSpPr>
        <p:spPr>
          <a:xfrm>
            <a:off x="3456000" y="2687760"/>
            <a:ext cx="16524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14" name=""/>
          <p:cNvSpPr/>
          <p:nvPr/>
        </p:nvSpPr>
        <p:spPr>
          <a:xfrm>
            <a:off x="3514680" y="2600280"/>
            <a:ext cx="1666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15" name=""/>
          <p:cNvSpPr/>
          <p:nvPr/>
        </p:nvSpPr>
        <p:spPr>
          <a:xfrm>
            <a:off x="3600360" y="2687760"/>
            <a:ext cx="1666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16" name=""/>
          <p:cNvSpPr/>
          <p:nvPr/>
        </p:nvSpPr>
        <p:spPr>
          <a:xfrm>
            <a:off x="3591000" y="2792520"/>
            <a:ext cx="164880" cy="1839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17" name=""/>
          <p:cNvSpPr/>
          <p:nvPr/>
        </p:nvSpPr>
        <p:spPr>
          <a:xfrm>
            <a:off x="3322800" y="2673360"/>
            <a:ext cx="16488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18" name=""/>
          <p:cNvSpPr/>
          <p:nvPr/>
        </p:nvSpPr>
        <p:spPr>
          <a:xfrm>
            <a:off x="3456000" y="2503440"/>
            <a:ext cx="16524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19" name=""/>
          <p:cNvSpPr/>
          <p:nvPr/>
        </p:nvSpPr>
        <p:spPr>
          <a:xfrm>
            <a:off x="3359160" y="2411280"/>
            <a:ext cx="15408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20" name=""/>
          <p:cNvSpPr/>
          <p:nvPr/>
        </p:nvSpPr>
        <p:spPr>
          <a:xfrm>
            <a:off x="2235240" y="2363760"/>
            <a:ext cx="16524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21" name=""/>
          <p:cNvSpPr/>
          <p:nvPr/>
        </p:nvSpPr>
        <p:spPr>
          <a:xfrm>
            <a:off x="3367080" y="2260440"/>
            <a:ext cx="16992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22" name=""/>
          <p:cNvSpPr/>
          <p:nvPr/>
        </p:nvSpPr>
        <p:spPr>
          <a:xfrm>
            <a:off x="3233880" y="2328840"/>
            <a:ext cx="16668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23" name=""/>
          <p:cNvSpPr/>
          <p:nvPr/>
        </p:nvSpPr>
        <p:spPr>
          <a:xfrm>
            <a:off x="3606840" y="1778040"/>
            <a:ext cx="16992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24" name=""/>
          <p:cNvSpPr/>
          <p:nvPr/>
        </p:nvSpPr>
        <p:spPr>
          <a:xfrm>
            <a:off x="3743280" y="1865160"/>
            <a:ext cx="16524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25" name=""/>
          <p:cNvSpPr/>
          <p:nvPr/>
        </p:nvSpPr>
        <p:spPr>
          <a:xfrm>
            <a:off x="3743280" y="1720800"/>
            <a:ext cx="16524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26" name=""/>
          <p:cNvSpPr/>
          <p:nvPr/>
        </p:nvSpPr>
        <p:spPr>
          <a:xfrm>
            <a:off x="3618000" y="1936800"/>
            <a:ext cx="1648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27" name=""/>
          <p:cNvSpPr/>
          <p:nvPr/>
        </p:nvSpPr>
        <p:spPr>
          <a:xfrm>
            <a:off x="3630600" y="1606680"/>
            <a:ext cx="16812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28" name=""/>
          <p:cNvSpPr/>
          <p:nvPr/>
        </p:nvSpPr>
        <p:spPr>
          <a:xfrm>
            <a:off x="5456160" y="2568600"/>
            <a:ext cx="166680" cy="18720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29" name=""/>
          <p:cNvSpPr/>
          <p:nvPr/>
        </p:nvSpPr>
        <p:spPr>
          <a:xfrm>
            <a:off x="4573440" y="3218040"/>
            <a:ext cx="155880" cy="1839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30" name=""/>
          <p:cNvSpPr/>
          <p:nvPr/>
        </p:nvSpPr>
        <p:spPr>
          <a:xfrm>
            <a:off x="3743280" y="1865160"/>
            <a:ext cx="16524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31" name=""/>
          <p:cNvSpPr/>
          <p:nvPr/>
        </p:nvSpPr>
        <p:spPr>
          <a:xfrm>
            <a:off x="2527200" y="2600280"/>
            <a:ext cx="15264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32" name=""/>
          <p:cNvSpPr/>
          <p:nvPr/>
        </p:nvSpPr>
        <p:spPr>
          <a:xfrm>
            <a:off x="2684520" y="2538360"/>
            <a:ext cx="1666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33" name=""/>
          <p:cNvSpPr/>
          <p:nvPr/>
        </p:nvSpPr>
        <p:spPr>
          <a:xfrm>
            <a:off x="2570040" y="2492280"/>
            <a:ext cx="16668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34" name=""/>
          <p:cNvSpPr/>
          <p:nvPr/>
        </p:nvSpPr>
        <p:spPr>
          <a:xfrm>
            <a:off x="2471760" y="2411280"/>
            <a:ext cx="16668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35" name=""/>
          <p:cNvSpPr/>
          <p:nvPr/>
        </p:nvSpPr>
        <p:spPr>
          <a:xfrm>
            <a:off x="2638440" y="2676600"/>
            <a:ext cx="16524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36" name=""/>
          <p:cNvSpPr/>
          <p:nvPr/>
        </p:nvSpPr>
        <p:spPr>
          <a:xfrm>
            <a:off x="2413080" y="2563920"/>
            <a:ext cx="1648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37" name=""/>
          <p:cNvSpPr/>
          <p:nvPr/>
        </p:nvSpPr>
        <p:spPr>
          <a:xfrm>
            <a:off x="2651040" y="2836800"/>
            <a:ext cx="1684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38" name=""/>
          <p:cNvSpPr/>
          <p:nvPr/>
        </p:nvSpPr>
        <p:spPr>
          <a:xfrm>
            <a:off x="2432160" y="2286000"/>
            <a:ext cx="1648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39" name=""/>
          <p:cNvSpPr/>
          <p:nvPr/>
        </p:nvSpPr>
        <p:spPr>
          <a:xfrm>
            <a:off x="1709640" y="2324160"/>
            <a:ext cx="165240" cy="1839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40" name=""/>
          <p:cNvSpPr/>
          <p:nvPr/>
        </p:nvSpPr>
        <p:spPr>
          <a:xfrm>
            <a:off x="1801800" y="2425680"/>
            <a:ext cx="1666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41" name=""/>
          <p:cNvSpPr/>
          <p:nvPr/>
        </p:nvSpPr>
        <p:spPr>
          <a:xfrm>
            <a:off x="1843200" y="2281320"/>
            <a:ext cx="16812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42" name=""/>
          <p:cNvSpPr/>
          <p:nvPr/>
        </p:nvSpPr>
        <p:spPr>
          <a:xfrm>
            <a:off x="1760400" y="2168640"/>
            <a:ext cx="16524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43" name=""/>
          <p:cNvSpPr/>
          <p:nvPr/>
        </p:nvSpPr>
        <p:spPr>
          <a:xfrm>
            <a:off x="1633680" y="2205000"/>
            <a:ext cx="16488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44" name=""/>
          <p:cNvSpPr/>
          <p:nvPr/>
        </p:nvSpPr>
        <p:spPr>
          <a:xfrm>
            <a:off x="1460520" y="1900080"/>
            <a:ext cx="16524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45" name=""/>
          <p:cNvSpPr/>
          <p:nvPr/>
        </p:nvSpPr>
        <p:spPr>
          <a:xfrm>
            <a:off x="1595520" y="1967040"/>
            <a:ext cx="164880" cy="18720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46" name=""/>
          <p:cNvSpPr/>
          <p:nvPr/>
        </p:nvSpPr>
        <p:spPr>
          <a:xfrm>
            <a:off x="1589040" y="1812960"/>
            <a:ext cx="16524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47" name=""/>
          <p:cNvSpPr/>
          <p:nvPr/>
        </p:nvSpPr>
        <p:spPr>
          <a:xfrm>
            <a:off x="1473120" y="1730520"/>
            <a:ext cx="1666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48" name=""/>
          <p:cNvSpPr/>
          <p:nvPr/>
        </p:nvSpPr>
        <p:spPr>
          <a:xfrm>
            <a:off x="4329000" y="2281320"/>
            <a:ext cx="1684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49" name=""/>
          <p:cNvSpPr/>
          <p:nvPr/>
        </p:nvSpPr>
        <p:spPr>
          <a:xfrm>
            <a:off x="4197240" y="1952640"/>
            <a:ext cx="16524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50" name=""/>
          <p:cNvSpPr/>
          <p:nvPr/>
        </p:nvSpPr>
        <p:spPr>
          <a:xfrm>
            <a:off x="4084560" y="2035080"/>
            <a:ext cx="16668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51" name=""/>
          <p:cNvSpPr/>
          <p:nvPr/>
        </p:nvSpPr>
        <p:spPr>
          <a:xfrm>
            <a:off x="2151000" y="3213000"/>
            <a:ext cx="14940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52" name=""/>
          <p:cNvSpPr/>
          <p:nvPr/>
        </p:nvSpPr>
        <p:spPr>
          <a:xfrm>
            <a:off x="2293920" y="3162240"/>
            <a:ext cx="16524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53" name=""/>
          <p:cNvSpPr/>
          <p:nvPr/>
        </p:nvSpPr>
        <p:spPr>
          <a:xfrm>
            <a:off x="2255760" y="3305160"/>
            <a:ext cx="16524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54" name=""/>
          <p:cNvSpPr/>
          <p:nvPr/>
        </p:nvSpPr>
        <p:spPr>
          <a:xfrm>
            <a:off x="2374920" y="3274920"/>
            <a:ext cx="16524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55" name=""/>
          <p:cNvSpPr/>
          <p:nvPr/>
        </p:nvSpPr>
        <p:spPr>
          <a:xfrm>
            <a:off x="2181240" y="3084480"/>
            <a:ext cx="1666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56" name=""/>
          <p:cNvSpPr/>
          <p:nvPr/>
        </p:nvSpPr>
        <p:spPr>
          <a:xfrm>
            <a:off x="2046240" y="3144960"/>
            <a:ext cx="168480" cy="18720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57" name=""/>
          <p:cNvSpPr/>
          <p:nvPr/>
        </p:nvSpPr>
        <p:spPr>
          <a:xfrm>
            <a:off x="2116080" y="3314880"/>
            <a:ext cx="166680" cy="18540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58" name=""/>
          <p:cNvSpPr/>
          <p:nvPr/>
        </p:nvSpPr>
        <p:spPr>
          <a:xfrm>
            <a:off x="1366920" y="2943360"/>
            <a:ext cx="1648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59" name=""/>
          <p:cNvSpPr/>
          <p:nvPr/>
        </p:nvSpPr>
        <p:spPr>
          <a:xfrm>
            <a:off x="1484280" y="2832120"/>
            <a:ext cx="166680" cy="18720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60" name=""/>
          <p:cNvSpPr/>
          <p:nvPr/>
        </p:nvSpPr>
        <p:spPr>
          <a:xfrm>
            <a:off x="1355760" y="2779560"/>
            <a:ext cx="16524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61" name=""/>
          <p:cNvSpPr/>
          <p:nvPr/>
        </p:nvSpPr>
        <p:spPr>
          <a:xfrm>
            <a:off x="1366920" y="2614680"/>
            <a:ext cx="164880" cy="1839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62" name=""/>
          <p:cNvSpPr/>
          <p:nvPr/>
        </p:nvSpPr>
        <p:spPr>
          <a:xfrm>
            <a:off x="1284120" y="2822400"/>
            <a:ext cx="16992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63" name=""/>
          <p:cNvSpPr/>
          <p:nvPr/>
        </p:nvSpPr>
        <p:spPr>
          <a:xfrm>
            <a:off x="1611360" y="2724120"/>
            <a:ext cx="1666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64" name=""/>
          <p:cNvSpPr/>
          <p:nvPr/>
        </p:nvSpPr>
        <p:spPr>
          <a:xfrm>
            <a:off x="1562040" y="3352680"/>
            <a:ext cx="1666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65" name=""/>
          <p:cNvSpPr/>
          <p:nvPr/>
        </p:nvSpPr>
        <p:spPr>
          <a:xfrm>
            <a:off x="1722600" y="3376440"/>
            <a:ext cx="1648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66" name=""/>
          <p:cNvSpPr/>
          <p:nvPr/>
        </p:nvSpPr>
        <p:spPr>
          <a:xfrm>
            <a:off x="1650960" y="3222720"/>
            <a:ext cx="166680" cy="1839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67" name=""/>
          <p:cNvSpPr/>
          <p:nvPr/>
        </p:nvSpPr>
        <p:spPr>
          <a:xfrm>
            <a:off x="1620720" y="3530520"/>
            <a:ext cx="1666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68" name=""/>
          <p:cNvSpPr/>
          <p:nvPr/>
        </p:nvSpPr>
        <p:spPr>
          <a:xfrm>
            <a:off x="1800360" y="3254400"/>
            <a:ext cx="164880" cy="1839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69" name=""/>
          <p:cNvSpPr/>
          <p:nvPr/>
        </p:nvSpPr>
        <p:spPr>
          <a:xfrm>
            <a:off x="1127160" y="3311640"/>
            <a:ext cx="165240" cy="1839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70" name=""/>
          <p:cNvSpPr/>
          <p:nvPr/>
        </p:nvSpPr>
        <p:spPr>
          <a:xfrm>
            <a:off x="1098720" y="3156120"/>
            <a:ext cx="166680" cy="18540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71" name=""/>
          <p:cNvSpPr/>
          <p:nvPr/>
        </p:nvSpPr>
        <p:spPr>
          <a:xfrm>
            <a:off x="960480" y="3255840"/>
            <a:ext cx="16488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72" name=""/>
          <p:cNvSpPr/>
          <p:nvPr/>
        </p:nvSpPr>
        <p:spPr>
          <a:xfrm>
            <a:off x="988920" y="3102120"/>
            <a:ext cx="165240" cy="1839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73" name=""/>
          <p:cNvSpPr/>
          <p:nvPr/>
        </p:nvSpPr>
        <p:spPr>
          <a:xfrm>
            <a:off x="839880" y="3144960"/>
            <a:ext cx="168120" cy="18720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74" name=""/>
          <p:cNvSpPr/>
          <p:nvPr/>
        </p:nvSpPr>
        <p:spPr>
          <a:xfrm>
            <a:off x="909720" y="3003480"/>
            <a:ext cx="1666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75" name=""/>
          <p:cNvSpPr/>
          <p:nvPr/>
        </p:nvSpPr>
        <p:spPr>
          <a:xfrm>
            <a:off x="763560" y="3005280"/>
            <a:ext cx="16524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76" name=""/>
          <p:cNvSpPr/>
          <p:nvPr/>
        </p:nvSpPr>
        <p:spPr>
          <a:xfrm>
            <a:off x="822240" y="2851200"/>
            <a:ext cx="165240" cy="1839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77" name=""/>
          <p:cNvSpPr/>
          <p:nvPr/>
        </p:nvSpPr>
        <p:spPr>
          <a:xfrm>
            <a:off x="671400" y="3125880"/>
            <a:ext cx="1666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78" name=""/>
          <p:cNvSpPr/>
          <p:nvPr/>
        </p:nvSpPr>
        <p:spPr>
          <a:xfrm>
            <a:off x="681120" y="2894040"/>
            <a:ext cx="16992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79" name=""/>
          <p:cNvSpPr/>
          <p:nvPr/>
        </p:nvSpPr>
        <p:spPr>
          <a:xfrm>
            <a:off x="858960" y="2706840"/>
            <a:ext cx="16812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80" name=""/>
          <p:cNvSpPr/>
          <p:nvPr/>
        </p:nvSpPr>
        <p:spPr>
          <a:xfrm>
            <a:off x="743040" y="2762280"/>
            <a:ext cx="166680" cy="1839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81" name=""/>
          <p:cNvSpPr/>
          <p:nvPr/>
        </p:nvSpPr>
        <p:spPr>
          <a:xfrm>
            <a:off x="584280" y="2762280"/>
            <a:ext cx="164880" cy="1839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82" name=""/>
          <p:cNvSpPr/>
          <p:nvPr/>
        </p:nvSpPr>
        <p:spPr>
          <a:xfrm>
            <a:off x="681120" y="2629080"/>
            <a:ext cx="169920" cy="18540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83" name=""/>
          <p:cNvSpPr/>
          <p:nvPr/>
        </p:nvSpPr>
        <p:spPr>
          <a:xfrm>
            <a:off x="822240" y="2595600"/>
            <a:ext cx="16524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84" name=""/>
          <p:cNvSpPr/>
          <p:nvPr/>
        </p:nvSpPr>
        <p:spPr>
          <a:xfrm>
            <a:off x="534960" y="2619360"/>
            <a:ext cx="16524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85" name=""/>
          <p:cNvSpPr/>
          <p:nvPr/>
        </p:nvSpPr>
        <p:spPr>
          <a:xfrm>
            <a:off x="622440" y="1978200"/>
            <a:ext cx="169560" cy="1839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86" name=""/>
          <p:cNvSpPr/>
          <p:nvPr/>
        </p:nvSpPr>
        <p:spPr>
          <a:xfrm>
            <a:off x="744480" y="2043000"/>
            <a:ext cx="1666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87" name=""/>
          <p:cNvSpPr/>
          <p:nvPr/>
        </p:nvSpPr>
        <p:spPr>
          <a:xfrm>
            <a:off x="735120" y="1878120"/>
            <a:ext cx="1648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88" name=""/>
          <p:cNvSpPr/>
          <p:nvPr/>
        </p:nvSpPr>
        <p:spPr>
          <a:xfrm>
            <a:off x="633240" y="1868400"/>
            <a:ext cx="1684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89" name=""/>
          <p:cNvSpPr/>
          <p:nvPr/>
        </p:nvSpPr>
        <p:spPr>
          <a:xfrm>
            <a:off x="773280" y="1758960"/>
            <a:ext cx="1666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90" name=""/>
          <p:cNvSpPr/>
          <p:nvPr/>
        </p:nvSpPr>
        <p:spPr>
          <a:xfrm>
            <a:off x="136440" y="3103560"/>
            <a:ext cx="1666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91" name=""/>
          <p:cNvSpPr/>
          <p:nvPr/>
        </p:nvSpPr>
        <p:spPr>
          <a:xfrm>
            <a:off x="225360" y="2960640"/>
            <a:ext cx="15264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92" name=""/>
          <p:cNvSpPr/>
          <p:nvPr/>
        </p:nvSpPr>
        <p:spPr>
          <a:xfrm>
            <a:off x="87480" y="2949480"/>
            <a:ext cx="1666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93" name=""/>
          <p:cNvSpPr/>
          <p:nvPr/>
        </p:nvSpPr>
        <p:spPr>
          <a:xfrm>
            <a:off x="285840" y="3112920"/>
            <a:ext cx="1666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94" name=""/>
          <p:cNvSpPr/>
          <p:nvPr/>
        </p:nvSpPr>
        <p:spPr>
          <a:xfrm>
            <a:off x="376200" y="2970360"/>
            <a:ext cx="16524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95" name=""/>
          <p:cNvSpPr/>
          <p:nvPr/>
        </p:nvSpPr>
        <p:spPr>
          <a:xfrm>
            <a:off x="208080" y="2838600"/>
            <a:ext cx="1648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96" name=""/>
          <p:cNvSpPr/>
          <p:nvPr/>
        </p:nvSpPr>
        <p:spPr>
          <a:xfrm>
            <a:off x="1062000" y="1482840"/>
            <a:ext cx="165240" cy="1839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97" name=""/>
          <p:cNvSpPr/>
          <p:nvPr/>
        </p:nvSpPr>
        <p:spPr>
          <a:xfrm>
            <a:off x="1020600" y="1339920"/>
            <a:ext cx="168480" cy="1839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98" name=""/>
          <p:cNvSpPr/>
          <p:nvPr/>
        </p:nvSpPr>
        <p:spPr>
          <a:xfrm>
            <a:off x="884160" y="1316160"/>
            <a:ext cx="165240" cy="1839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99" name=""/>
          <p:cNvSpPr/>
          <p:nvPr/>
        </p:nvSpPr>
        <p:spPr>
          <a:xfrm>
            <a:off x="992160" y="1249200"/>
            <a:ext cx="16524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00" name=""/>
          <p:cNvSpPr/>
          <p:nvPr/>
        </p:nvSpPr>
        <p:spPr>
          <a:xfrm>
            <a:off x="1076400" y="1198440"/>
            <a:ext cx="16488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01" name=""/>
          <p:cNvSpPr/>
          <p:nvPr/>
        </p:nvSpPr>
        <p:spPr>
          <a:xfrm>
            <a:off x="960480" y="1095480"/>
            <a:ext cx="1666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02" name=""/>
          <p:cNvSpPr/>
          <p:nvPr/>
        </p:nvSpPr>
        <p:spPr>
          <a:xfrm>
            <a:off x="1090440" y="1060560"/>
            <a:ext cx="16704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03" name=""/>
          <p:cNvSpPr/>
          <p:nvPr/>
        </p:nvSpPr>
        <p:spPr>
          <a:xfrm>
            <a:off x="871560" y="1236600"/>
            <a:ext cx="16524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04" name=""/>
          <p:cNvSpPr/>
          <p:nvPr/>
        </p:nvSpPr>
        <p:spPr>
          <a:xfrm>
            <a:off x="1511280" y="2044800"/>
            <a:ext cx="16524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05" name=""/>
          <p:cNvSpPr/>
          <p:nvPr/>
        </p:nvSpPr>
        <p:spPr>
          <a:xfrm>
            <a:off x="3433680" y="3770280"/>
            <a:ext cx="1666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06" name=""/>
          <p:cNvSpPr/>
          <p:nvPr/>
        </p:nvSpPr>
        <p:spPr>
          <a:xfrm>
            <a:off x="3522600" y="3879720"/>
            <a:ext cx="1666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07" name=""/>
          <p:cNvSpPr/>
          <p:nvPr/>
        </p:nvSpPr>
        <p:spPr>
          <a:xfrm>
            <a:off x="3957480" y="3965400"/>
            <a:ext cx="16524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08" name=""/>
          <p:cNvSpPr/>
          <p:nvPr/>
        </p:nvSpPr>
        <p:spPr>
          <a:xfrm>
            <a:off x="4017960" y="3822840"/>
            <a:ext cx="16524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09" name=""/>
          <p:cNvSpPr/>
          <p:nvPr/>
        </p:nvSpPr>
        <p:spPr>
          <a:xfrm>
            <a:off x="3870360" y="1776240"/>
            <a:ext cx="16524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10" name=""/>
          <p:cNvSpPr/>
          <p:nvPr/>
        </p:nvSpPr>
        <p:spPr>
          <a:xfrm>
            <a:off x="936720" y="1476360"/>
            <a:ext cx="1666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11" name=""/>
          <p:cNvSpPr/>
          <p:nvPr/>
        </p:nvSpPr>
        <p:spPr>
          <a:xfrm>
            <a:off x="5164200" y="2971800"/>
            <a:ext cx="164880" cy="185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12" name=""/>
          <p:cNvSpPr/>
          <p:nvPr/>
        </p:nvSpPr>
        <p:spPr>
          <a:xfrm>
            <a:off x="5200560" y="2844720"/>
            <a:ext cx="16668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13" name=""/>
          <p:cNvSpPr/>
          <p:nvPr/>
        </p:nvSpPr>
        <p:spPr>
          <a:xfrm>
            <a:off x="5076720" y="2874960"/>
            <a:ext cx="16848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14" name=""/>
          <p:cNvSpPr/>
          <p:nvPr/>
        </p:nvSpPr>
        <p:spPr>
          <a:xfrm>
            <a:off x="5000760" y="2960640"/>
            <a:ext cx="164880" cy="1843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15" name=""/>
          <p:cNvSpPr/>
          <p:nvPr/>
        </p:nvSpPr>
        <p:spPr>
          <a:xfrm>
            <a:off x="5076720" y="3024360"/>
            <a:ext cx="168480" cy="18540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16" name=""/>
          <p:cNvSpPr/>
          <p:nvPr/>
        </p:nvSpPr>
        <p:spPr>
          <a:xfrm>
            <a:off x="2338560" y="1514520"/>
            <a:ext cx="168120" cy="18720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17" name=""/>
          <p:cNvSpPr/>
          <p:nvPr/>
        </p:nvSpPr>
        <p:spPr>
          <a:xfrm>
            <a:off x="2271600" y="1415880"/>
            <a:ext cx="168480" cy="18900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18" name=""/>
          <p:cNvSpPr/>
          <p:nvPr/>
        </p:nvSpPr>
        <p:spPr>
          <a:xfrm>
            <a:off x="2209680" y="1452600"/>
            <a:ext cx="166680" cy="18720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19" name=""/>
          <p:cNvSpPr/>
          <p:nvPr/>
        </p:nvSpPr>
        <p:spPr>
          <a:xfrm>
            <a:off x="2851200" y="1538280"/>
            <a:ext cx="166680" cy="18720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20" name=""/>
          <p:cNvSpPr/>
          <p:nvPr/>
        </p:nvSpPr>
        <p:spPr>
          <a:xfrm>
            <a:off x="2913120" y="1463760"/>
            <a:ext cx="168120" cy="18900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21" name=""/>
          <p:cNvSpPr/>
          <p:nvPr/>
        </p:nvSpPr>
        <p:spPr>
          <a:xfrm>
            <a:off x="2978280" y="1523880"/>
            <a:ext cx="166680" cy="18900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22" name=""/>
          <p:cNvSpPr/>
          <p:nvPr/>
        </p:nvSpPr>
        <p:spPr>
          <a:xfrm>
            <a:off x="3065400" y="1450800"/>
            <a:ext cx="166680" cy="1875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23" name=""/>
          <p:cNvSpPr/>
          <p:nvPr/>
        </p:nvSpPr>
        <p:spPr>
          <a:xfrm>
            <a:off x="3149640" y="1461960"/>
            <a:ext cx="169920" cy="18900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6724" name="RED%20BLDG" descr=""/>
          <p:cNvPicPr/>
          <p:nvPr/>
        </p:nvPicPr>
        <p:blipFill>
          <a:blip r:embed="rId7"/>
          <a:stretch/>
        </p:blipFill>
        <p:spPr>
          <a:xfrm>
            <a:off x="5526000" y="1714680"/>
            <a:ext cx="287280" cy="207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725" name="RED%20BLDG" descr=""/>
          <p:cNvPicPr/>
          <p:nvPr/>
        </p:nvPicPr>
        <p:blipFill>
          <a:blip r:embed="rId8"/>
          <a:stretch/>
        </p:blipFill>
        <p:spPr>
          <a:xfrm>
            <a:off x="5238720" y="1990800"/>
            <a:ext cx="285840" cy="207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726" name="RED%20BLDG" descr=""/>
          <p:cNvPicPr/>
          <p:nvPr/>
        </p:nvPicPr>
        <p:blipFill>
          <a:blip r:embed="rId9"/>
          <a:stretch/>
        </p:blipFill>
        <p:spPr>
          <a:xfrm>
            <a:off x="5361120" y="2340000"/>
            <a:ext cx="287280" cy="208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727" name="RED%20BLDG" descr=""/>
          <p:cNvPicPr/>
          <p:nvPr/>
        </p:nvPicPr>
        <p:blipFill>
          <a:blip r:embed="rId10"/>
          <a:stretch/>
        </p:blipFill>
        <p:spPr>
          <a:xfrm>
            <a:off x="4060800" y="2292480"/>
            <a:ext cx="289080" cy="207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728" name="RED%20BLDG" descr=""/>
          <p:cNvPicPr/>
          <p:nvPr/>
        </p:nvPicPr>
        <p:blipFill>
          <a:blip r:embed="rId11"/>
          <a:stretch/>
        </p:blipFill>
        <p:spPr>
          <a:xfrm>
            <a:off x="4591080" y="3375000"/>
            <a:ext cx="285840" cy="208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729" name=""/>
          <p:cNvSpPr/>
          <p:nvPr/>
        </p:nvSpPr>
        <p:spPr>
          <a:xfrm>
            <a:off x="6809760" y="3767040"/>
            <a:ext cx="1247400" cy="71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Fiber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Servers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Pooling Points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30" name=""/>
          <p:cNvSpPr/>
          <p:nvPr/>
        </p:nvSpPr>
        <p:spPr>
          <a:xfrm flipH="1">
            <a:off x="8464320" y="4456080"/>
            <a:ext cx="4680" cy="158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31" name=""/>
          <p:cNvSpPr/>
          <p:nvPr/>
        </p:nvSpPr>
        <p:spPr>
          <a:xfrm>
            <a:off x="6738840" y="4084560"/>
            <a:ext cx="108000" cy="1047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32" name=""/>
          <p:cNvSpPr/>
          <p:nvPr/>
        </p:nvSpPr>
        <p:spPr>
          <a:xfrm>
            <a:off x="6732720" y="3870360"/>
            <a:ext cx="137880" cy="0"/>
          </a:xfrm>
          <a:prstGeom prst="line">
            <a:avLst/>
          </a:prstGeom>
          <a:ln w="50760">
            <a:solidFill>
              <a:srgbClr val="0091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6733" name="RED%20BLDG" descr=""/>
          <p:cNvPicPr/>
          <p:nvPr/>
        </p:nvPicPr>
        <p:blipFill>
          <a:blip r:embed="rId12"/>
          <a:stretch/>
        </p:blipFill>
        <p:spPr>
          <a:xfrm>
            <a:off x="6669000" y="4297320"/>
            <a:ext cx="222480" cy="160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734" name=""/>
          <p:cNvSpPr/>
          <p:nvPr/>
        </p:nvSpPr>
        <p:spPr>
          <a:xfrm>
            <a:off x="6097680" y="4259160"/>
            <a:ext cx="609480" cy="17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35" name=""/>
          <p:cNvSpPr/>
          <p:nvPr/>
        </p:nvSpPr>
        <p:spPr>
          <a:xfrm>
            <a:off x="6097680" y="4259160"/>
            <a:ext cx="609480" cy="17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36" name=""/>
          <p:cNvSpPr/>
          <p:nvPr/>
        </p:nvSpPr>
        <p:spPr>
          <a:xfrm>
            <a:off x="5361120" y="4253040"/>
            <a:ext cx="612720" cy="17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37" name=""/>
          <p:cNvSpPr/>
          <p:nvPr/>
        </p:nvSpPr>
        <p:spPr>
          <a:xfrm>
            <a:off x="3119400" y="4145040"/>
            <a:ext cx="165240" cy="1681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38" name=""/>
          <p:cNvSpPr/>
          <p:nvPr/>
        </p:nvSpPr>
        <p:spPr>
          <a:xfrm>
            <a:off x="5361120" y="4253040"/>
            <a:ext cx="612720" cy="17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39" name=""/>
          <p:cNvSpPr/>
          <p:nvPr/>
        </p:nvSpPr>
        <p:spPr>
          <a:xfrm>
            <a:off x="3079800" y="4143240"/>
            <a:ext cx="166680" cy="16848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40" name=""/>
          <p:cNvSpPr/>
          <p:nvPr/>
        </p:nvSpPr>
        <p:spPr>
          <a:xfrm>
            <a:off x="3160800" y="4129200"/>
            <a:ext cx="166680" cy="1699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41" name=""/>
          <p:cNvSpPr/>
          <p:nvPr/>
        </p:nvSpPr>
        <p:spPr>
          <a:xfrm>
            <a:off x="3246480" y="4186080"/>
            <a:ext cx="164880" cy="1699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42" name=""/>
          <p:cNvSpPr/>
          <p:nvPr/>
        </p:nvSpPr>
        <p:spPr>
          <a:xfrm>
            <a:off x="5219640" y="4330800"/>
            <a:ext cx="169920" cy="16812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43" name=""/>
          <p:cNvSpPr/>
          <p:nvPr/>
        </p:nvSpPr>
        <p:spPr>
          <a:xfrm>
            <a:off x="5367240" y="4368960"/>
            <a:ext cx="165240" cy="1695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44" name=""/>
          <p:cNvSpPr/>
          <p:nvPr/>
        </p:nvSpPr>
        <p:spPr>
          <a:xfrm>
            <a:off x="5308560" y="4237200"/>
            <a:ext cx="166680" cy="1695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45" name=""/>
          <p:cNvSpPr/>
          <p:nvPr/>
        </p:nvSpPr>
        <p:spPr>
          <a:xfrm>
            <a:off x="5192640" y="4167360"/>
            <a:ext cx="166680" cy="16956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46" name=""/>
          <p:cNvSpPr/>
          <p:nvPr/>
        </p:nvSpPr>
        <p:spPr>
          <a:xfrm>
            <a:off x="3112920" y="4255920"/>
            <a:ext cx="169920" cy="168480"/>
          </a:xfrm>
          <a:prstGeom prst="ellipse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6747" name="RED%20BLDG" descr=""/>
          <p:cNvPicPr/>
          <p:nvPr/>
        </p:nvPicPr>
        <p:blipFill>
          <a:blip r:embed="rId13"/>
          <a:stretch/>
        </p:blipFill>
        <p:spPr>
          <a:xfrm>
            <a:off x="4923000" y="4381560"/>
            <a:ext cx="285480" cy="190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748" name="RED%20BLDG" descr=""/>
          <p:cNvPicPr/>
          <p:nvPr/>
        </p:nvPicPr>
        <p:blipFill>
          <a:blip r:embed="rId14"/>
          <a:stretch/>
        </p:blipFill>
        <p:spPr>
          <a:xfrm>
            <a:off x="3370320" y="3963960"/>
            <a:ext cx="285840" cy="208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749" name="RED%20BLDG" descr=""/>
          <p:cNvPicPr/>
          <p:nvPr/>
        </p:nvPicPr>
        <p:blipFill>
          <a:blip r:embed="rId15"/>
          <a:stretch/>
        </p:blipFill>
        <p:spPr>
          <a:xfrm>
            <a:off x="3092400" y="3289320"/>
            <a:ext cx="285840" cy="208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750" name="RED%20BLDG" descr=""/>
          <p:cNvPicPr/>
          <p:nvPr/>
        </p:nvPicPr>
        <p:blipFill>
          <a:blip r:embed="rId16"/>
          <a:stretch/>
        </p:blipFill>
        <p:spPr>
          <a:xfrm>
            <a:off x="998640" y="3114720"/>
            <a:ext cx="290520" cy="208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751" name="RED%20BLDG" descr=""/>
          <p:cNvPicPr/>
          <p:nvPr/>
        </p:nvPicPr>
        <p:blipFill>
          <a:blip r:embed="rId17"/>
          <a:stretch/>
        </p:blipFill>
        <p:spPr>
          <a:xfrm>
            <a:off x="1663560" y="2314440"/>
            <a:ext cx="287640" cy="208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752" name="RED%20BLDG" descr=""/>
          <p:cNvPicPr/>
          <p:nvPr/>
        </p:nvPicPr>
        <p:blipFill>
          <a:blip r:embed="rId18"/>
          <a:stretch/>
        </p:blipFill>
        <p:spPr>
          <a:xfrm>
            <a:off x="988920" y="1165320"/>
            <a:ext cx="289080" cy="207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753" name="RED%20BLDG" descr=""/>
          <p:cNvPicPr/>
          <p:nvPr/>
        </p:nvPicPr>
        <p:blipFill>
          <a:blip r:embed="rId19"/>
          <a:stretch/>
        </p:blipFill>
        <p:spPr>
          <a:xfrm>
            <a:off x="420840" y="2387520"/>
            <a:ext cx="288720" cy="20628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6754" name=""/>
          <p:cNvGrpSpPr/>
          <p:nvPr/>
        </p:nvGrpSpPr>
        <p:grpSpPr>
          <a:xfrm>
            <a:off x="6335640" y="1805040"/>
            <a:ext cx="544320" cy="708120"/>
            <a:chOff x="6335640" y="1805040"/>
            <a:chExt cx="544320" cy="708120"/>
          </a:xfrm>
        </p:grpSpPr>
        <p:sp>
          <p:nvSpPr>
            <p:cNvPr id="6755" name=""/>
            <p:cNvSpPr/>
            <p:nvPr/>
          </p:nvSpPr>
          <p:spPr>
            <a:xfrm>
              <a:off x="6503760" y="1805040"/>
              <a:ext cx="376200" cy="708120"/>
            </a:xfrm>
            <a:custGeom>
              <a:avLst/>
              <a:gdLst/>
              <a:ahLst/>
              <a:rect l="l" t="t" r="r" b="b"/>
              <a:pathLst>
                <a:path w="572" h="828">
                  <a:moveTo>
                    <a:pt x="317" y="11"/>
                  </a:moveTo>
                  <a:lnTo>
                    <a:pt x="302" y="21"/>
                  </a:lnTo>
                  <a:lnTo>
                    <a:pt x="282" y="40"/>
                  </a:lnTo>
                  <a:lnTo>
                    <a:pt x="281" y="70"/>
                  </a:lnTo>
                  <a:lnTo>
                    <a:pt x="262" y="79"/>
                  </a:lnTo>
                  <a:lnTo>
                    <a:pt x="253" y="80"/>
                  </a:lnTo>
                  <a:lnTo>
                    <a:pt x="233" y="88"/>
                  </a:lnTo>
                  <a:lnTo>
                    <a:pt x="233" y="113"/>
                  </a:lnTo>
                  <a:lnTo>
                    <a:pt x="228" y="141"/>
                  </a:lnTo>
                  <a:lnTo>
                    <a:pt x="228" y="156"/>
                  </a:lnTo>
                  <a:lnTo>
                    <a:pt x="206" y="164"/>
                  </a:lnTo>
                  <a:lnTo>
                    <a:pt x="199" y="182"/>
                  </a:lnTo>
                  <a:lnTo>
                    <a:pt x="208" y="198"/>
                  </a:lnTo>
                  <a:lnTo>
                    <a:pt x="196" y="225"/>
                  </a:lnTo>
                  <a:lnTo>
                    <a:pt x="179" y="271"/>
                  </a:lnTo>
                  <a:lnTo>
                    <a:pt x="172" y="278"/>
                  </a:lnTo>
                  <a:lnTo>
                    <a:pt x="154" y="308"/>
                  </a:lnTo>
                  <a:lnTo>
                    <a:pt x="167" y="308"/>
                  </a:lnTo>
                  <a:lnTo>
                    <a:pt x="183" y="302"/>
                  </a:lnTo>
                  <a:lnTo>
                    <a:pt x="206" y="265"/>
                  </a:lnTo>
                  <a:lnTo>
                    <a:pt x="226" y="265"/>
                  </a:lnTo>
                  <a:lnTo>
                    <a:pt x="246" y="274"/>
                  </a:lnTo>
                  <a:lnTo>
                    <a:pt x="271" y="277"/>
                  </a:lnTo>
                  <a:lnTo>
                    <a:pt x="282" y="284"/>
                  </a:lnTo>
                  <a:lnTo>
                    <a:pt x="291" y="314"/>
                  </a:lnTo>
                  <a:lnTo>
                    <a:pt x="284" y="330"/>
                  </a:lnTo>
                  <a:lnTo>
                    <a:pt x="284" y="360"/>
                  </a:lnTo>
                  <a:lnTo>
                    <a:pt x="291" y="369"/>
                  </a:lnTo>
                  <a:lnTo>
                    <a:pt x="274" y="397"/>
                  </a:lnTo>
                  <a:lnTo>
                    <a:pt x="272" y="416"/>
                  </a:lnTo>
                  <a:lnTo>
                    <a:pt x="282" y="442"/>
                  </a:lnTo>
                  <a:lnTo>
                    <a:pt x="302" y="454"/>
                  </a:lnTo>
                  <a:lnTo>
                    <a:pt x="281" y="463"/>
                  </a:lnTo>
                  <a:lnTo>
                    <a:pt x="282" y="503"/>
                  </a:lnTo>
                  <a:lnTo>
                    <a:pt x="266" y="512"/>
                  </a:lnTo>
                  <a:lnTo>
                    <a:pt x="235" y="531"/>
                  </a:lnTo>
                  <a:lnTo>
                    <a:pt x="202" y="531"/>
                  </a:lnTo>
                  <a:lnTo>
                    <a:pt x="173" y="539"/>
                  </a:lnTo>
                  <a:lnTo>
                    <a:pt x="172" y="599"/>
                  </a:lnTo>
                  <a:lnTo>
                    <a:pt x="154" y="624"/>
                  </a:lnTo>
                  <a:lnTo>
                    <a:pt x="140" y="633"/>
                  </a:lnTo>
                  <a:lnTo>
                    <a:pt x="100" y="635"/>
                  </a:lnTo>
                  <a:lnTo>
                    <a:pt x="80" y="655"/>
                  </a:lnTo>
                  <a:lnTo>
                    <a:pt x="80" y="669"/>
                  </a:lnTo>
                  <a:lnTo>
                    <a:pt x="111" y="669"/>
                  </a:lnTo>
                  <a:lnTo>
                    <a:pt x="136" y="661"/>
                  </a:lnTo>
                  <a:lnTo>
                    <a:pt x="136" y="680"/>
                  </a:lnTo>
                  <a:lnTo>
                    <a:pt x="172" y="680"/>
                  </a:lnTo>
                  <a:lnTo>
                    <a:pt x="175" y="698"/>
                  </a:lnTo>
                  <a:lnTo>
                    <a:pt x="153" y="710"/>
                  </a:lnTo>
                  <a:lnTo>
                    <a:pt x="132" y="726"/>
                  </a:lnTo>
                  <a:lnTo>
                    <a:pt x="110" y="735"/>
                  </a:lnTo>
                  <a:lnTo>
                    <a:pt x="93" y="754"/>
                  </a:lnTo>
                  <a:lnTo>
                    <a:pt x="50" y="797"/>
                  </a:lnTo>
                  <a:lnTo>
                    <a:pt x="0" y="821"/>
                  </a:lnTo>
                  <a:lnTo>
                    <a:pt x="12" y="828"/>
                  </a:lnTo>
                  <a:lnTo>
                    <a:pt x="106" y="802"/>
                  </a:lnTo>
                  <a:lnTo>
                    <a:pt x="136" y="812"/>
                  </a:lnTo>
                  <a:lnTo>
                    <a:pt x="165" y="802"/>
                  </a:lnTo>
                  <a:lnTo>
                    <a:pt x="187" y="784"/>
                  </a:lnTo>
                  <a:lnTo>
                    <a:pt x="246" y="790"/>
                  </a:lnTo>
                  <a:lnTo>
                    <a:pt x="301" y="785"/>
                  </a:lnTo>
                  <a:lnTo>
                    <a:pt x="411" y="784"/>
                  </a:lnTo>
                  <a:lnTo>
                    <a:pt x="418" y="791"/>
                  </a:lnTo>
                  <a:lnTo>
                    <a:pt x="483" y="784"/>
                  </a:lnTo>
                  <a:lnTo>
                    <a:pt x="517" y="763"/>
                  </a:lnTo>
                  <a:lnTo>
                    <a:pt x="509" y="748"/>
                  </a:lnTo>
                  <a:lnTo>
                    <a:pt x="487" y="728"/>
                  </a:lnTo>
                  <a:lnTo>
                    <a:pt x="472" y="719"/>
                  </a:lnTo>
                  <a:lnTo>
                    <a:pt x="529" y="689"/>
                  </a:lnTo>
                  <a:lnTo>
                    <a:pt x="553" y="660"/>
                  </a:lnTo>
                  <a:lnTo>
                    <a:pt x="572" y="586"/>
                  </a:lnTo>
                  <a:lnTo>
                    <a:pt x="556" y="576"/>
                  </a:lnTo>
                  <a:lnTo>
                    <a:pt x="516" y="577"/>
                  </a:lnTo>
                  <a:lnTo>
                    <a:pt x="493" y="590"/>
                  </a:lnTo>
                  <a:lnTo>
                    <a:pt x="473" y="574"/>
                  </a:lnTo>
                  <a:lnTo>
                    <a:pt x="493" y="558"/>
                  </a:lnTo>
                  <a:lnTo>
                    <a:pt x="492" y="533"/>
                  </a:lnTo>
                  <a:lnTo>
                    <a:pt x="482" y="497"/>
                  </a:lnTo>
                  <a:lnTo>
                    <a:pt x="482" y="481"/>
                  </a:lnTo>
                  <a:lnTo>
                    <a:pt x="476" y="444"/>
                  </a:lnTo>
                  <a:lnTo>
                    <a:pt x="443" y="408"/>
                  </a:lnTo>
                  <a:lnTo>
                    <a:pt x="454" y="388"/>
                  </a:lnTo>
                  <a:lnTo>
                    <a:pt x="439" y="363"/>
                  </a:lnTo>
                  <a:lnTo>
                    <a:pt x="420" y="345"/>
                  </a:lnTo>
                  <a:lnTo>
                    <a:pt x="417" y="311"/>
                  </a:lnTo>
                  <a:lnTo>
                    <a:pt x="391" y="305"/>
                  </a:lnTo>
                  <a:lnTo>
                    <a:pt x="385" y="278"/>
                  </a:lnTo>
                  <a:lnTo>
                    <a:pt x="364" y="258"/>
                  </a:lnTo>
                  <a:lnTo>
                    <a:pt x="345" y="265"/>
                  </a:lnTo>
                  <a:lnTo>
                    <a:pt x="362" y="247"/>
                  </a:lnTo>
                  <a:lnTo>
                    <a:pt x="383" y="247"/>
                  </a:lnTo>
                  <a:lnTo>
                    <a:pt x="381" y="227"/>
                  </a:lnTo>
                  <a:lnTo>
                    <a:pt x="373" y="221"/>
                  </a:lnTo>
                  <a:lnTo>
                    <a:pt x="400" y="221"/>
                  </a:lnTo>
                  <a:lnTo>
                    <a:pt x="423" y="194"/>
                  </a:lnTo>
                  <a:lnTo>
                    <a:pt x="447" y="187"/>
                  </a:lnTo>
                  <a:lnTo>
                    <a:pt x="454" y="164"/>
                  </a:lnTo>
                  <a:lnTo>
                    <a:pt x="476" y="116"/>
                  </a:lnTo>
                  <a:lnTo>
                    <a:pt x="404" y="114"/>
                  </a:lnTo>
                  <a:lnTo>
                    <a:pt x="380" y="107"/>
                  </a:lnTo>
                  <a:lnTo>
                    <a:pt x="358" y="107"/>
                  </a:lnTo>
                  <a:lnTo>
                    <a:pt x="329" y="114"/>
                  </a:lnTo>
                  <a:lnTo>
                    <a:pt x="335" y="96"/>
                  </a:lnTo>
                  <a:lnTo>
                    <a:pt x="361" y="89"/>
                  </a:lnTo>
                  <a:lnTo>
                    <a:pt x="378" y="71"/>
                  </a:lnTo>
                  <a:lnTo>
                    <a:pt x="410" y="51"/>
                  </a:lnTo>
                  <a:lnTo>
                    <a:pt x="427" y="25"/>
                  </a:lnTo>
                  <a:lnTo>
                    <a:pt x="401" y="0"/>
                  </a:lnTo>
                  <a:lnTo>
                    <a:pt x="334" y="23"/>
                  </a:lnTo>
                  <a:lnTo>
                    <a:pt x="317" y="11"/>
                  </a:lnTo>
                  <a:close/>
                </a:path>
              </a:pathLst>
            </a:custGeom>
            <a:solidFill>
              <a:srgbClr val="00ff00"/>
            </a:solidFill>
            <a:ln w="15840">
              <a:solidFill>
                <a:srgbClr val="008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56" name=""/>
            <p:cNvSpPr/>
            <p:nvPr/>
          </p:nvSpPr>
          <p:spPr>
            <a:xfrm>
              <a:off x="6335640" y="2065680"/>
              <a:ext cx="221040" cy="294120"/>
            </a:xfrm>
            <a:custGeom>
              <a:avLst/>
              <a:gdLst/>
              <a:ahLst/>
              <a:rect l="l" t="t" r="r" b="b"/>
              <a:pathLst>
                <a:path w="336" h="344">
                  <a:moveTo>
                    <a:pt x="246" y="0"/>
                  </a:moveTo>
                  <a:lnTo>
                    <a:pt x="273" y="0"/>
                  </a:lnTo>
                  <a:lnTo>
                    <a:pt x="286" y="13"/>
                  </a:lnTo>
                  <a:lnTo>
                    <a:pt x="300" y="13"/>
                  </a:lnTo>
                  <a:lnTo>
                    <a:pt x="291" y="25"/>
                  </a:lnTo>
                  <a:lnTo>
                    <a:pt x="277" y="32"/>
                  </a:lnTo>
                  <a:lnTo>
                    <a:pt x="248" y="49"/>
                  </a:lnTo>
                  <a:lnTo>
                    <a:pt x="235" y="71"/>
                  </a:lnTo>
                  <a:lnTo>
                    <a:pt x="247" y="87"/>
                  </a:lnTo>
                  <a:lnTo>
                    <a:pt x="253" y="100"/>
                  </a:lnTo>
                  <a:lnTo>
                    <a:pt x="270" y="100"/>
                  </a:lnTo>
                  <a:lnTo>
                    <a:pt x="313" y="81"/>
                  </a:lnTo>
                  <a:lnTo>
                    <a:pt x="326" y="117"/>
                  </a:lnTo>
                  <a:lnTo>
                    <a:pt x="336" y="130"/>
                  </a:lnTo>
                  <a:lnTo>
                    <a:pt x="326" y="146"/>
                  </a:lnTo>
                  <a:lnTo>
                    <a:pt x="326" y="189"/>
                  </a:lnTo>
                  <a:lnTo>
                    <a:pt x="309" y="245"/>
                  </a:lnTo>
                  <a:lnTo>
                    <a:pt x="264" y="309"/>
                  </a:lnTo>
                  <a:lnTo>
                    <a:pt x="172" y="309"/>
                  </a:lnTo>
                  <a:lnTo>
                    <a:pt x="161" y="328"/>
                  </a:lnTo>
                  <a:lnTo>
                    <a:pt x="135" y="328"/>
                  </a:lnTo>
                  <a:lnTo>
                    <a:pt x="126" y="306"/>
                  </a:lnTo>
                  <a:lnTo>
                    <a:pt x="116" y="337"/>
                  </a:lnTo>
                  <a:lnTo>
                    <a:pt x="93" y="337"/>
                  </a:lnTo>
                  <a:lnTo>
                    <a:pt x="76" y="344"/>
                  </a:lnTo>
                  <a:lnTo>
                    <a:pt x="26" y="344"/>
                  </a:lnTo>
                  <a:lnTo>
                    <a:pt x="0" y="318"/>
                  </a:lnTo>
                  <a:lnTo>
                    <a:pt x="9" y="294"/>
                  </a:lnTo>
                  <a:lnTo>
                    <a:pt x="0" y="272"/>
                  </a:lnTo>
                  <a:lnTo>
                    <a:pt x="26" y="271"/>
                  </a:lnTo>
                  <a:lnTo>
                    <a:pt x="53" y="256"/>
                  </a:lnTo>
                  <a:lnTo>
                    <a:pt x="63" y="234"/>
                  </a:lnTo>
                  <a:lnTo>
                    <a:pt x="82" y="225"/>
                  </a:lnTo>
                  <a:lnTo>
                    <a:pt x="101" y="176"/>
                  </a:lnTo>
                  <a:lnTo>
                    <a:pt x="81" y="158"/>
                  </a:lnTo>
                  <a:lnTo>
                    <a:pt x="72" y="139"/>
                  </a:lnTo>
                  <a:lnTo>
                    <a:pt x="89" y="130"/>
                  </a:lnTo>
                  <a:lnTo>
                    <a:pt x="98" y="124"/>
                  </a:lnTo>
                  <a:lnTo>
                    <a:pt x="99" y="64"/>
                  </a:lnTo>
                  <a:lnTo>
                    <a:pt x="131" y="71"/>
                  </a:lnTo>
                  <a:lnTo>
                    <a:pt x="142" y="84"/>
                  </a:lnTo>
                  <a:lnTo>
                    <a:pt x="159" y="83"/>
                  </a:lnTo>
                  <a:lnTo>
                    <a:pt x="175" y="93"/>
                  </a:lnTo>
                  <a:lnTo>
                    <a:pt x="200" y="93"/>
                  </a:lnTo>
                  <a:lnTo>
                    <a:pt x="200" y="71"/>
                  </a:lnTo>
                  <a:lnTo>
                    <a:pt x="218" y="53"/>
                  </a:lnTo>
                  <a:lnTo>
                    <a:pt x="201" y="43"/>
                  </a:lnTo>
                  <a:lnTo>
                    <a:pt x="208" y="34"/>
                  </a:lnTo>
                  <a:lnTo>
                    <a:pt x="230" y="25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0ff00"/>
            </a:solidFill>
            <a:ln w="15840">
              <a:solidFill>
                <a:srgbClr val="008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57" name=""/>
            <p:cNvSpPr/>
            <p:nvPr/>
          </p:nvSpPr>
          <p:spPr>
            <a:xfrm>
              <a:off x="6489360" y="2079720"/>
              <a:ext cx="103680" cy="96480"/>
            </a:xfrm>
            <a:custGeom>
              <a:avLst/>
              <a:gdLst/>
              <a:ahLst/>
              <a:rect l="l" t="t" r="r" b="b"/>
              <a:pathLst>
                <a:path w="158" h="113">
                  <a:moveTo>
                    <a:pt x="65" y="0"/>
                  </a:moveTo>
                  <a:lnTo>
                    <a:pt x="83" y="0"/>
                  </a:lnTo>
                  <a:lnTo>
                    <a:pt x="93" y="14"/>
                  </a:lnTo>
                  <a:lnTo>
                    <a:pt x="103" y="2"/>
                  </a:lnTo>
                  <a:lnTo>
                    <a:pt x="129" y="12"/>
                  </a:lnTo>
                  <a:lnTo>
                    <a:pt x="148" y="2"/>
                  </a:lnTo>
                  <a:lnTo>
                    <a:pt x="146" y="21"/>
                  </a:lnTo>
                  <a:lnTo>
                    <a:pt x="158" y="48"/>
                  </a:lnTo>
                  <a:lnTo>
                    <a:pt x="158" y="67"/>
                  </a:lnTo>
                  <a:lnTo>
                    <a:pt x="139" y="104"/>
                  </a:lnTo>
                  <a:lnTo>
                    <a:pt x="128" y="104"/>
                  </a:lnTo>
                  <a:lnTo>
                    <a:pt x="115" y="111"/>
                  </a:lnTo>
                  <a:lnTo>
                    <a:pt x="100" y="113"/>
                  </a:lnTo>
                  <a:lnTo>
                    <a:pt x="90" y="104"/>
                  </a:lnTo>
                  <a:lnTo>
                    <a:pt x="78" y="67"/>
                  </a:lnTo>
                  <a:lnTo>
                    <a:pt x="50" y="79"/>
                  </a:lnTo>
                  <a:lnTo>
                    <a:pt x="36" y="86"/>
                  </a:lnTo>
                  <a:lnTo>
                    <a:pt x="17" y="86"/>
                  </a:lnTo>
                  <a:lnTo>
                    <a:pt x="10" y="70"/>
                  </a:lnTo>
                  <a:lnTo>
                    <a:pt x="0" y="55"/>
                  </a:lnTo>
                  <a:lnTo>
                    <a:pt x="14" y="30"/>
                  </a:lnTo>
                  <a:lnTo>
                    <a:pt x="40" y="16"/>
                  </a:lnTo>
                  <a:lnTo>
                    <a:pt x="55" y="8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ff00"/>
            </a:solidFill>
            <a:ln w="15840">
              <a:solidFill>
                <a:srgbClr val="008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pic>
        <p:nvPicPr>
          <p:cNvPr id="6758" name="Office%20Building%2002" descr=""/>
          <p:cNvPicPr/>
          <p:nvPr/>
        </p:nvPicPr>
        <p:blipFill>
          <a:blip r:embed="rId20"/>
          <a:stretch/>
        </p:blipFill>
        <p:spPr>
          <a:xfrm>
            <a:off x="6665760" y="2205000"/>
            <a:ext cx="252720" cy="22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759" name=""/>
          <p:cNvSpPr/>
          <p:nvPr/>
        </p:nvSpPr>
        <p:spPr>
          <a:xfrm>
            <a:off x="7134120" y="925560"/>
            <a:ext cx="871560" cy="976320"/>
          </a:xfrm>
          <a:custGeom>
            <a:avLst/>
            <a:gdLst/>
            <a:ahLst/>
            <a:rect l="l" t="t" r="r" b="b"/>
            <a:pathLst>
              <a:path w="1324" h="1143">
                <a:moveTo>
                  <a:pt x="1324" y="102"/>
                </a:moveTo>
                <a:lnTo>
                  <a:pt x="1324" y="37"/>
                </a:lnTo>
                <a:lnTo>
                  <a:pt x="1298" y="19"/>
                </a:lnTo>
                <a:lnTo>
                  <a:pt x="1271" y="19"/>
                </a:lnTo>
                <a:lnTo>
                  <a:pt x="1251" y="10"/>
                </a:lnTo>
                <a:lnTo>
                  <a:pt x="1224" y="18"/>
                </a:lnTo>
                <a:lnTo>
                  <a:pt x="1195" y="0"/>
                </a:lnTo>
                <a:lnTo>
                  <a:pt x="1179" y="0"/>
                </a:lnTo>
                <a:lnTo>
                  <a:pt x="1161" y="37"/>
                </a:lnTo>
                <a:lnTo>
                  <a:pt x="1142" y="9"/>
                </a:lnTo>
                <a:lnTo>
                  <a:pt x="1121" y="28"/>
                </a:lnTo>
                <a:lnTo>
                  <a:pt x="1092" y="9"/>
                </a:lnTo>
                <a:lnTo>
                  <a:pt x="1070" y="0"/>
                </a:lnTo>
                <a:lnTo>
                  <a:pt x="1042" y="29"/>
                </a:lnTo>
                <a:lnTo>
                  <a:pt x="1007" y="46"/>
                </a:lnTo>
                <a:lnTo>
                  <a:pt x="951" y="46"/>
                </a:lnTo>
                <a:lnTo>
                  <a:pt x="953" y="74"/>
                </a:lnTo>
                <a:lnTo>
                  <a:pt x="933" y="93"/>
                </a:lnTo>
                <a:lnTo>
                  <a:pt x="874" y="123"/>
                </a:lnTo>
                <a:lnTo>
                  <a:pt x="867" y="103"/>
                </a:lnTo>
                <a:lnTo>
                  <a:pt x="850" y="124"/>
                </a:lnTo>
                <a:lnTo>
                  <a:pt x="845" y="152"/>
                </a:lnTo>
                <a:lnTo>
                  <a:pt x="811" y="152"/>
                </a:lnTo>
                <a:lnTo>
                  <a:pt x="791" y="165"/>
                </a:lnTo>
                <a:lnTo>
                  <a:pt x="778" y="185"/>
                </a:lnTo>
                <a:lnTo>
                  <a:pt x="752" y="185"/>
                </a:lnTo>
                <a:lnTo>
                  <a:pt x="692" y="233"/>
                </a:lnTo>
                <a:lnTo>
                  <a:pt x="657" y="233"/>
                </a:lnTo>
                <a:lnTo>
                  <a:pt x="646" y="262"/>
                </a:lnTo>
                <a:lnTo>
                  <a:pt x="649" y="270"/>
                </a:lnTo>
                <a:lnTo>
                  <a:pt x="657" y="290"/>
                </a:lnTo>
                <a:lnTo>
                  <a:pt x="639" y="298"/>
                </a:lnTo>
                <a:lnTo>
                  <a:pt x="627" y="328"/>
                </a:lnTo>
                <a:lnTo>
                  <a:pt x="650" y="337"/>
                </a:lnTo>
                <a:lnTo>
                  <a:pt x="630" y="353"/>
                </a:lnTo>
                <a:lnTo>
                  <a:pt x="583" y="355"/>
                </a:lnTo>
                <a:lnTo>
                  <a:pt x="581" y="377"/>
                </a:lnTo>
                <a:lnTo>
                  <a:pt x="555" y="383"/>
                </a:lnTo>
                <a:lnTo>
                  <a:pt x="547" y="401"/>
                </a:lnTo>
                <a:lnTo>
                  <a:pt x="565" y="420"/>
                </a:lnTo>
                <a:lnTo>
                  <a:pt x="557" y="432"/>
                </a:lnTo>
                <a:lnTo>
                  <a:pt x="540" y="432"/>
                </a:lnTo>
                <a:lnTo>
                  <a:pt x="538" y="458"/>
                </a:lnTo>
                <a:lnTo>
                  <a:pt x="520" y="458"/>
                </a:lnTo>
                <a:lnTo>
                  <a:pt x="500" y="488"/>
                </a:lnTo>
                <a:lnTo>
                  <a:pt x="485" y="488"/>
                </a:lnTo>
                <a:lnTo>
                  <a:pt x="485" y="516"/>
                </a:lnTo>
                <a:lnTo>
                  <a:pt x="452" y="523"/>
                </a:lnTo>
                <a:lnTo>
                  <a:pt x="435" y="535"/>
                </a:lnTo>
                <a:lnTo>
                  <a:pt x="428" y="565"/>
                </a:lnTo>
                <a:lnTo>
                  <a:pt x="379" y="574"/>
                </a:lnTo>
                <a:lnTo>
                  <a:pt x="359" y="590"/>
                </a:lnTo>
                <a:lnTo>
                  <a:pt x="337" y="609"/>
                </a:lnTo>
                <a:lnTo>
                  <a:pt x="329" y="628"/>
                </a:lnTo>
                <a:lnTo>
                  <a:pt x="347" y="647"/>
                </a:lnTo>
                <a:lnTo>
                  <a:pt x="347" y="667"/>
                </a:lnTo>
                <a:lnTo>
                  <a:pt x="310" y="667"/>
                </a:lnTo>
                <a:lnTo>
                  <a:pt x="303" y="689"/>
                </a:lnTo>
                <a:lnTo>
                  <a:pt x="273" y="678"/>
                </a:lnTo>
                <a:lnTo>
                  <a:pt x="256" y="707"/>
                </a:lnTo>
                <a:lnTo>
                  <a:pt x="236" y="696"/>
                </a:lnTo>
                <a:lnTo>
                  <a:pt x="220" y="715"/>
                </a:lnTo>
                <a:lnTo>
                  <a:pt x="183" y="705"/>
                </a:lnTo>
                <a:lnTo>
                  <a:pt x="162" y="733"/>
                </a:lnTo>
                <a:lnTo>
                  <a:pt x="138" y="733"/>
                </a:lnTo>
                <a:lnTo>
                  <a:pt x="129" y="775"/>
                </a:lnTo>
                <a:lnTo>
                  <a:pt x="92" y="764"/>
                </a:lnTo>
                <a:lnTo>
                  <a:pt x="56" y="764"/>
                </a:lnTo>
                <a:lnTo>
                  <a:pt x="19" y="894"/>
                </a:lnTo>
                <a:lnTo>
                  <a:pt x="38" y="933"/>
                </a:lnTo>
                <a:lnTo>
                  <a:pt x="28" y="992"/>
                </a:lnTo>
                <a:lnTo>
                  <a:pt x="28" y="1035"/>
                </a:lnTo>
                <a:lnTo>
                  <a:pt x="36" y="1038"/>
                </a:lnTo>
                <a:lnTo>
                  <a:pt x="36" y="1061"/>
                </a:lnTo>
                <a:lnTo>
                  <a:pt x="0" y="1073"/>
                </a:lnTo>
                <a:lnTo>
                  <a:pt x="0" y="1085"/>
                </a:lnTo>
                <a:lnTo>
                  <a:pt x="26" y="1097"/>
                </a:lnTo>
                <a:lnTo>
                  <a:pt x="45" y="1143"/>
                </a:lnTo>
                <a:lnTo>
                  <a:pt x="89" y="1134"/>
                </a:lnTo>
                <a:lnTo>
                  <a:pt x="137" y="1134"/>
                </a:lnTo>
                <a:lnTo>
                  <a:pt x="174" y="1124"/>
                </a:lnTo>
                <a:lnTo>
                  <a:pt x="210" y="1116"/>
                </a:lnTo>
                <a:lnTo>
                  <a:pt x="244" y="1087"/>
                </a:lnTo>
                <a:lnTo>
                  <a:pt x="280" y="1069"/>
                </a:lnTo>
                <a:lnTo>
                  <a:pt x="320" y="1023"/>
                </a:lnTo>
                <a:lnTo>
                  <a:pt x="347" y="1041"/>
                </a:lnTo>
                <a:lnTo>
                  <a:pt x="373" y="1069"/>
                </a:lnTo>
                <a:lnTo>
                  <a:pt x="392" y="1038"/>
                </a:lnTo>
                <a:lnTo>
                  <a:pt x="405" y="990"/>
                </a:lnTo>
                <a:lnTo>
                  <a:pt x="435" y="948"/>
                </a:lnTo>
                <a:lnTo>
                  <a:pt x="435" y="894"/>
                </a:lnTo>
                <a:lnTo>
                  <a:pt x="465" y="854"/>
                </a:lnTo>
                <a:lnTo>
                  <a:pt x="435" y="826"/>
                </a:lnTo>
                <a:lnTo>
                  <a:pt x="436" y="775"/>
                </a:lnTo>
                <a:lnTo>
                  <a:pt x="456" y="677"/>
                </a:lnTo>
                <a:lnTo>
                  <a:pt x="511" y="621"/>
                </a:lnTo>
                <a:lnTo>
                  <a:pt x="540" y="622"/>
                </a:lnTo>
                <a:lnTo>
                  <a:pt x="576" y="627"/>
                </a:lnTo>
                <a:lnTo>
                  <a:pt x="584" y="584"/>
                </a:lnTo>
                <a:lnTo>
                  <a:pt x="583" y="556"/>
                </a:lnTo>
                <a:lnTo>
                  <a:pt x="611" y="516"/>
                </a:lnTo>
                <a:lnTo>
                  <a:pt x="621" y="451"/>
                </a:lnTo>
                <a:lnTo>
                  <a:pt x="657" y="433"/>
                </a:lnTo>
                <a:lnTo>
                  <a:pt x="675" y="383"/>
                </a:lnTo>
                <a:lnTo>
                  <a:pt x="702" y="340"/>
                </a:lnTo>
                <a:lnTo>
                  <a:pt x="718" y="298"/>
                </a:lnTo>
                <a:lnTo>
                  <a:pt x="735" y="267"/>
                </a:lnTo>
                <a:lnTo>
                  <a:pt x="776" y="247"/>
                </a:lnTo>
                <a:lnTo>
                  <a:pt x="795" y="213"/>
                </a:lnTo>
                <a:lnTo>
                  <a:pt x="824" y="214"/>
                </a:lnTo>
                <a:lnTo>
                  <a:pt x="871" y="214"/>
                </a:lnTo>
                <a:lnTo>
                  <a:pt x="904" y="207"/>
                </a:lnTo>
                <a:lnTo>
                  <a:pt x="897" y="158"/>
                </a:lnTo>
                <a:lnTo>
                  <a:pt x="943" y="151"/>
                </a:lnTo>
                <a:lnTo>
                  <a:pt x="967" y="157"/>
                </a:lnTo>
                <a:lnTo>
                  <a:pt x="994" y="179"/>
                </a:lnTo>
                <a:lnTo>
                  <a:pt x="1089" y="195"/>
                </a:lnTo>
                <a:lnTo>
                  <a:pt x="1112" y="188"/>
                </a:lnTo>
                <a:lnTo>
                  <a:pt x="1142" y="177"/>
                </a:lnTo>
                <a:lnTo>
                  <a:pt x="1149" y="137"/>
                </a:lnTo>
                <a:lnTo>
                  <a:pt x="1169" y="86"/>
                </a:lnTo>
                <a:lnTo>
                  <a:pt x="1185" y="92"/>
                </a:lnTo>
                <a:lnTo>
                  <a:pt x="1212" y="66"/>
                </a:lnTo>
                <a:lnTo>
                  <a:pt x="1238" y="72"/>
                </a:lnTo>
                <a:lnTo>
                  <a:pt x="1270" y="103"/>
                </a:lnTo>
                <a:lnTo>
                  <a:pt x="1294" y="111"/>
                </a:lnTo>
                <a:lnTo>
                  <a:pt x="1324" y="102"/>
                </a:lnTo>
                <a:close/>
              </a:path>
            </a:pathLst>
          </a:custGeom>
          <a:solidFill>
            <a:srgbClr val="00ff00"/>
          </a:solidFill>
          <a:ln w="158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60" name=""/>
          <p:cNvSpPr/>
          <p:nvPr/>
        </p:nvSpPr>
        <p:spPr>
          <a:xfrm>
            <a:off x="7721640" y="981000"/>
            <a:ext cx="403200" cy="792360"/>
          </a:xfrm>
          <a:custGeom>
            <a:avLst/>
            <a:gdLst/>
            <a:ahLst/>
            <a:rect l="l" t="t" r="r" b="b"/>
            <a:pathLst>
              <a:path w="612" h="928">
                <a:moveTo>
                  <a:pt x="291" y="25"/>
                </a:moveTo>
                <a:lnTo>
                  <a:pt x="274" y="19"/>
                </a:lnTo>
                <a:lnTo>
                  <a:pt x="252" y="78"/>
                </a:lnTo>
                <a:lnTo>
                  <a:pt x="247" y="111"/>
                </a:lnTo>
                <a:lnTo>
                  <a:pt x="198" y="127"/>
                </a:lnTo>
                <a:lnTo>
                  <a:pt x="102" y="112"/>
                </a:lnTo>
                <a:lnTo>
                  <a:pt x="72" y="90"/>
                </a:lnTo>
                <a:lnTo>
                  <a:pt x="46" y="84"/>
                </a:lnTo>
                <a:lnTo>
                  <a:pt x="0" y="92"/>
                </a:lnTo>
                <a:lnTo>
                  <a:pt x="9" y="142"/>
                </a:lnTo>
                <a:lnTo>
                  <a:pt x="60" y="133"/>
                </a:lnTo>
                <a:lnTo>
                  <a:pt x="80" y="152"/>
                </a:lnTo>
                <a:lnTo>
                  <a:pt x="131" y="168"/>
                </a:lnTo>
                <a:lnTo>
                  <a:pt x="156" y="168"/>
                </a:lnTo>
                <a:lnTo>
                  <a:pt x="165" y="216"/>
                </a:lnTo>
                <a:lnTo>
                  <a:pt x="152" y="241"/>
                </a:lnTo>
                <a:lnTo>
                  <a:pt x="192" y="318"/>
                </a:lnTo>
                <a:lnTo>
                  <a:pt x="189" y="371"/>
                </a:lnTo>
                <a:lnTo>
                  <a:pt x="185" y="392"/>
                </a:lnTo>
                <a:lnTo>
                  <a:pt x="214" y="412"/>
                </a:lnTo>
                <a:lnTo>
                  <a:pt x="258" y="461"/>
                </a:lnTo>
                <a:lnTo>
                  <a:pt x="234" y="461"/>
                </a:lnTo>
                <a:lnTo>
                  <a:pt x="186" y="498"/>
                </a:lnTo>
                <a:lnTo>
                  <a:pt x="176" y="545"/>
                </a:lnTo>
                <a:lnTo>
                  <a:pt x="142" y="572"/>
                </a:lnTo>
                <a:lnTo>
                  <a:pt x="79" y="639"/>
                </a:lnTo>
                <a:lnTo>
                  <a:pt x="50" y="676"/>
                </a:lnTo>
                <a:lnTo>
                  <a:pt x="67" y="730"/>
                </a:lnTo>
                <a:lnTo>
                  <a:pt x="95" y="767"/>
                </a:lnTo>
                <a:lnTo>
                  <a:pt x="87" y="816"/>
                </a:lnTo>
                <a:lnTo>
                  <a:pt x="87" y="853"/>
                </a:lnTo>
                <a:lnTo>
                  <a:pt x="122" y="880"/>
                </a:lnTo>
                <a:lnTo>
                  <a:pt x="168" y="903"/>
                </a:lnTo>
                <a:lnTo>
                  <a:pt x="186" y="928"/>
                </a:lnTo>
                <a:lnTo>
                  <a:pt x="231" y="917"/>
                </a:lnTo>
                <a:lnTo>
                  <a:pt x="285" y="900"/>
                </a:lnTo>
                <a:lnTo>
                  <a:pt x="313" y="890"/>
                </a:lnTo>
                <a:lnTo>
                  <a:pt x="347" y="869"/>
                </a:lnTo>
                <a:lnTo>
                  <a:pt x="409" y="863"/>
                </a:lnTo>
                <a:lnTo>
                  <a:pt x="455" y="835"/>
                </a:lnTo>
                <a:lnTo>
                  <a:pt x="525" y="755"/>
                </a:lnTo>
                <a:lnTo>
                  <a:pt x="594" y="704"/>
                </a:lnTo>
                <a:lnTo>
                  <a:pt x="612" y="656"/>
                </a:lnTo>
                <a:lnTo>
                  <a:pt x="612" y="602"/>
                </a:lnTo>
                <a:lnTo>
                  <a:pt x="582" y="581"/>
                </a:lnTo>
                <a:lnTo>
                  <a:pt x="557" y="540"/>
                </a:lnTo>
                <a:lnTo>
                  <a:pt x="545" y="483"/>
                </a:lnTo>
                <a:lnTo>
                  <a:pt x="516" y="432"/>
                </a:lnTo>
                <a:lnTo>
                  <a:pt x="509" y="370"/>
                </a:lnTo>
                <a:lnTo>
                  <a:pt x="481" y="343"/>
                </a:lnTo>
                <a:lnTo>
                  <a:pt x="430" y="279"/>
                </a:lnTo>
                <a:lnTo>
                  <a:pt x="430" y="248"/>
                </a:lnTo>
                <a:lnTo>
                  <a:pt x="466" y="232"/>
                </a:lnTo>
                <a:lnTo>
                  <a:pt x="466" y="207"/>
                </a:lnTo>
                <a:lnTo>
                  <a:pt x="449" y="180"/>
                </a:lnTo>
                <a:lnTo>
                  <a:pt x="416" y="161"/>
                </a:lnTo>
                <a:lnTo>
                  <a:pt x="383" y="146"/>
                </a:lnTo>
                <a:lnTo>
                  <a:pt x="383" y="117"/>
                </a:lnTo>
                <a:lnTo>
                  <a:pt x="400" y="46"/>
                </a:lnTo>
                <a:lnTo>
                  <a:pt x="377" y="38"/>
                </a:lnTo>
                <a:lnTo>
                  <a:pt x="343" y="4"/>
                </a:lnTo>
                <a:lnTo>
                  <a:pt x="317" y="0"/>
                </a:lnTo>
                <a:lnTo>
                  <a:pt x="291" y="25"/>
                </a:lnTo>
                <a:close/>
              </a:path>
            </a:pathLst>
          </a:custGeom>
          <a:solidFill>
            <a:srgbClr val="00ff00"/>
          </a:solidFill>
          <a:ln w="158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61" name=""/>
          <p:cNvSpPr/>
          <p:nvPr/>
        </p:nvSpPr>
        <p:spPr>
          <a:xfrm>
            <a:off x="7378560" y="1092240"/>
            <a:ext cx="471600" cy="1019160"/>
          </a:xfrm>
          <a:custGeom>
            <a:avLst/>
            <a:gdLst/>
            <a:ahLst/>
            <a:rect l="l" t="t" r="r" b="b"/>
            <a:pathLst>
              <a:path w="716" h="1192">
                <a:moveTo>
                  <a:pt x="679" y="37"/>
                </a:moveTo>
                <a:lnTo>
                  <a:pt x="654" y="37"/>
                </a:lnTo>
                <a:lnTo>
                  <a:pt x="603" y="20"/>
                </a:lnTo>
                <a:lnTo>
                  <a:pt x="580" y="0"/>
                </a:lnTo>
                <a:lnTo>
                  <a:pt x="528" y="9"/>
                </a:lnTo>
                <a:lnTo>
                  <a:pt x="497" y="18"/>
                </a:lnTo>
                <a:lnTo>
                  <a:pt x="418" y="17"/>
                </a:lnTo>
                <a:lnTo>
                  <a:pt x="403" y="49"/>
                </a:lnTo>
                <a:lnTo>
                  <a:pt x="360" y="70"/>
                </a:lnTo>
                <a:lnTo>
                  <a:pt x="343" y="104"/>
                </a:lnTo>
                <a:lnTo>
                  <a:pt x="326" y="145"/>
                </a:lnTo>
                <a:lnTo>
                  <a:pt x="299" y="185"/>
                </a:lnTo>
                <a:lnTo>
                  <a:pt x="283" y="234"/>
                </a:lnTo>
                <a:lnTo>
                  <a:pt x="247" y="255"/>
                </a:lnTo>
                <a:lnTo>
                  <a:pt x="237" y="320"/>
                </a:lnTo>
                <a:lnTo>
                  <a:pt x="207" y="361"/>
                </a:lnTo>
                <a:lnTo>
                  <a:pt x="210" y="388"/>
                </a:lnTo>
                <a:lnTo>
                  <a:pt x="204" y="414"/>
                </a:lnTo>
                <a:lnTo>
                  <a:pt x="203" y="428"/>
                </a:lnTo>
                <a:lnTo>
                  <a:pt x="138" y="423"/>
                </a:lnTo>
                <a:lnTo>
                  <a:pt x="82" y="480"/>
                </a:lnTo>
                <a:lnTo>
                  <a:pt x="62" y="579"/>
                </a:lnTo>
                <a:lnTo>
                  <a:pt x="61" y="629"/>
                </a:lnTo>
                <a:lnTo>
                  <a:pt x="91" y="658"/>
                </a:lnTo>
                <a:lnTo>
                  <a:pt x="61" y="697"/>
                </a:lnTo>
                <a:lnTo>
                  <a:pt x="61" y="752"/>
                </a:lnTo>
                <a:lnTo>
                  <a:pt x="30" y="793"/>
                </a:lnTo>
                <a:lnTo>
                  <a:pt x="22" y="828"/>
                </a:lnTo>
                <a:lnTo>
                  <a:pt x="15" y="849"/>
                </a:lnTo>
                <a:lnTo>
                  <a:pt x="0" y="873"/>
                </a:lnTo>
                <a:lnTo>
                  <a:pt x="0" y="975"/>
                </a:lnTo>
                <a:lnTo>
                  <a:pt x="17" y="997"/>
                </a:lnTo>
                <a:lnTo>
                  <a:pt x="20" y="1084"/>
                </a:lnTo>
                <a:lnTo>
                  <a:pt x="56" y="1109"/>
                </a:lnTo>
                <a:lnTo>
                  <a:pt x="56" y="1143"/>
                </a:lnTo>
                <a:lnTo>
                  <a:pt x="75" y="1171"/>
                </a:lnTo>
                <a:lnTo>
                  <a:pt x="99" y="1192"/>
                </a:lnTo>
                <a:lnTo>
                  <a:pt x="135" y="1192"/>
                </a:lnTo>
                <a:lnTo>
                  <a:pt x="161" y="1166"/>
                </a:lnTo>
                <a:lnTo>
                  <a:pt x="207" y="1145"/>
                </a:lnTo>
                <a:lnTo>
                  <a:pt x="247" y="1152"/>
                </a:lnTo>
                <a:lnTo>
                  <a:pt x="274" y="1093"/>
                </a:lnTo>
                <a:lnTo>
                  <a:pt x="290" y="964"/>
                </a:lnTo>
                <a:lnTo>
                  <a:pt x="290" y="919"/>
                </a:lnTo>
                <a:lnTo>
                  <a:pt x="337" y="910"/>
                </a:lnTo>
                <a:lnTo>
                  <a:pt x="421" y="883"/>
                </a:lnTo>
                <a:lnTo>
                  <a:pt x="448" y="836"/>
                </a:lnTo>
                <a:lnTo>
                  <a:pt x="422" y="791"/>
                </a:lnTo>
                <a:lnTo>
                  <a:pt x="383" y="774"/>
                </a:lnTo>
                <a:lnTo>
                  <a:pt x="352" y="737"/>
                </a:lnTo>
                <a:lnTo>
                  <a:pt x="326" y="694"/>
                </a:lnTo>
                <a:lnTo>
                  <a:pt x="359" y="650"/>
                </a:lnTo>
                <a:lnTo>
                  <a:pt x="349" y="608"/>
                </a:lnTo>
                <a:lnTo>
                  <a:pt x="366" y="574"/>
                </a:lnTo>
                <a:lnTo>
                  <a:pt x="398" y="542"/>
                </a:lnTo>
                <a:lnTo>
                  <a:pt x="429" y="527"/>
                </a:lnTo>
                <a:lnTo>
                  <a:pt x="479" y="478"/>
                </a:lnTo>
                <a:lnTo>
                  <a:pt x="524" y="448"/>
                </a:lnTo>
                <a:lnTo>
                  <a:pt x="577" y="409"/>
                </a:lnTo>
                <a:lnTo>
                  <a:pt x="596" y="375"/>
                </a:lnTo>
                <a:lnTo>
                  <a:pt x="584" y="336"/>
                </a:lnTo>
                <a:lnTo>
                  <a:pt x="597" y="289"/>
                </a:lnTo>
                <a:lnTo>
                  <a:pt x="614" y="280"/>
                </a:lnTo>
                <a:lnTo>
                  <a:pt x="631" y="262"/>
                </a:lnTo>
                <a:lnTo>
                  <a:pt x="707" y="262"/>
                </a:lnTo>
                <a:lnTo>
                  <a:pt x="713" y="239"/>
                </a:lnTo>
                <a:lnTo>
                  <a:pt x="716" y="188"/>
                </a:lnTo>
                <a:lnTo>
                  <a:pt x="676" y="111"/>
                </a:lnTo>
                <a:lnTo>
                  <a:pt x="689" y="86"/>
                </a:lnTo>
                <a:lnTo>
                  <a:pt x="679" y="37"/>
                </a:lnTo>
                <a:close/>
              </a:path>
            </a:pathLst>
          </a:custGeom>
          <a:solidFill>
            <a:srgbClr val="00ff00"/>
          </a:solidFill>
          <a:ln w="158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62" name=""/>
          <p:cNvSpPr/>
          <p:nvPr/>
        </p:nvSpPr>
        <p:spPr>
          <a:xfrm>
            <a:off x="7396200" y="2855880"/>
            <a:ext cx="504720" cy="492120"/>
          </a:xfrm>
          <a:custGeom>
            <a:avLst/>
            <a:gdLst/>
            <a:ahLst/>
            <a:rect l="l" t="t" r="r" b="b"/>
            <a:pathLst>
              <a:path w="767" h="576">
                <a:moveTo>
                  <a:pt x="3" y="6"/>
                </a:moveTo>
                <a:lnTo>
                  <a:pt x="47" y="6"/>
                </a:lnTo>
                <a:lnTo>
                  <a:pt x="87" y="18"/>
                </a:lnTo>
                <a:lnTo>
                  <a:pt x="113" y="0"/>
                </a:lnTo>
                <a:lnTo>
                  <a:pt x="140" y="6"/>
                </a:lnTo>
                <a:lnTo>
                  <a:pt x="162" y="0"/>
                </a:lnTo>
                <a:lnTo>
                  <a:pt x="203" y="2"/>
                </a:lnTo>
                <a:lnTo>
                  <a:pt x="216" y="17"/>
                </a:lnTo>
                <a:lnTo>
                  <a:pt x="246" y="37"/>
                </a:lnTo>
                <a:lnTo>
                  <a:pt x="302" y="73"/>
                </a:lnTo>
                <a:lnTo>
                  <a:pt x="357" y="88"/>
                </a:lnTo>
                <a:lnTo>
                  <a:pt x="433" y="61"/>
                </a:lnTo>
                <a:lnTo>
                  <a:pt x="492" y="46"/>
                </a:lnTo>
                <a:lnTo>
                  <a:pt x="542" y="66"/>
                </a:lnTo>
                <a:lnTo>
                  <a:pt x="575" y="122"/>
                </a:lnTo>
                <a:lnTo>
                  <a:pt x="611" y="135"/>
                </a:lnTo>
                <a:lnTo>
                  <a:pt x="628" y="193"/>
                </a:lnTo>
                <a:lnTo>
                  <a:pt x="700" y="193"/>
                </a:lnTo>
                <a:lnTo>
                  <a:pt x="718" y="237"/>
                </a:lnTo>
                <a:lnTo>
                  <a:pt x="707" y="268"/>
                </a:lnTo>
                <a:lnTo>
                  <a:pt x="728" y="292"/>
                </a:lnTo>
                <a:lnTo>
                  <a:pt x="748" y="335"/>
                </a:lnTo>
                <a:lnTo>
                  <a:pt x="737" y="386"/>
                </a:lnTo>
                <a:lnTo>
                  <a:pt x="737" y="431"/>
                </a:lnTo>
                <a:lnTo>
                  <a:pt x="767" y="443"/>
                </a:lnTo>
                <a:lnTo>
                  <a:pt x="767" y="480"/>
                </a:lnTo>
                <a:lnTo>
                  <a:pt x="754" y="506"/>
                </a:lnTo>
                <a:lnTo>
                  <a:pt x="741" y="540"/>
                </a:lnTo>
                <a:lnTo>
                  <a:pt x="691" y="543"/>
                </a:lnTo>
                <a:lnTo>
                  <a:pt x="684" y="561"/>
                </a:lnTo>
                <a:lnTo>
                  <a:pt x="637" y="576"/>
                </a:lnTo>
                <a:lnTo>
                  <a:pt x="588" y="570"/>
                </a:lnTo>
                <a:lnTo>
                  <a:pt x="562" y="518"/>
                </a:lnTo>
                <a:lnTo>
                  <a:pt x="562" y="438"/>
                </a:lnTo>
                <a:lnTo>
                  <a:pt x="545" y="428"/>
                </a:lnTo>
                <a:lnTo>
                  <a:pt x="502" y="414"/>
                </a:lnTo>
                <a:lnTo>
                  <a:pt x="476" y="389"/>
                </a:lnTo>
                <a:lnTo>
                  <a:pt x="460" y="389"/>
                </a:lnTo>
                <a:lnTo>
                  <a:pt x="463" y="437"/>
                </a:lnTo>
                <a:lnTo>
                  <a:pt x="459" y="463"/>
                </a:lnTo>
                <a:lnTo>
                  <a:pt x="426" y="460"/>
                </a:lnTo>
                <a:lnTo>
                  <a:pt x="383" y="437"/>
                </a:lnTo>
                <a:lnTo>
                  <a:pt x="354" y="414"/>
                </a:lnTo>
                <a:lnTo>
                  <a:pt x="317" y="397"/>
                </a:lnTo>
                <a:lnTo>
                  <a:pt x="285" y="358"/>
                </a:lnTo>
                <a:lnTo>
                  <a:pt x="242" y="335"/>
                </a:lnTo>
                <a:lnTo>
                  <a:pt x="198" y="321"/>
                </a:lnTo>
                <a:lnTo>
                  <a:pt x="165" y="318"/>
                </a:lnTo>
                <a:lnTo>
                  <a:pt x="152" y="287"/>
                </a:lnTo>
                <a:lnTo>
                  <a:pt x="124" y="256"/>
                </a:lnTo>
                <a:lnTo>
                  <a:pt x="143" y="246"/>
                </a:lnTo>
                <a:lnTo>
                  <a:pt x="113" y="221"/>
                </a:lnTo>
                <a:lnTo>
                  <a:pt x="103" y="181"/>
                </a:lnTo>
                <a:lnTo>
                  <a:pt x="81" y="153"/>
                </a:lnTo>
                <a:lnTo>
                  <a:pt x="48" y="148"/>
                </a:lnTo>
                <a:lnTo>
                  <a:pt x="40" y="168"/>
                </a:lnTo>
                <a:lnTo>
                  <a:pt x="23" y="188"/>
                </a:lnTo>
                <a:lnTo>
                  <a:pt x="1" y="175"/>
                </a:lnTo>
                <a:lnTo>
                  <a:pt x="1" y="144"/>
                </a:lnTo>
                <a:lnTo>
                  <a:pt x="8" y="125"/>
                </a:lnTo>
                <a:lnTo>
                  <a:pt x="8" y="94"/>
                </a:lnTo>
                <a:lnTo>
                  <a:pt x="18" y="89"/>
                </a:lnTo>
                <a:lnTo>
                  <a:pt x="0" y="46"/>
                </a:lnTo>
                <a:lnTo>
                  <a:pt x="3" y="6"/>
                </a:lnTo>
                <a:close/>
              </a:path>
            </a:pathLst>
          </a:custGeom>
          <a:solidFill>
            <a:srgbClr val="00ff00"/>
          </a:solidFill>
          <a:ln w="158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63" name=""/>
          <p:cNvSpPr/>
          <p:nvPr/>
        </p:nvSpPr>
        <p:spPr>
          <a:xfrm>
            <a:off x="7724880" y="884160"/>
            <a:ext cx="1376280" cy="2633760"/>
          </a:xfrm>
          <a:custGeom>
            <a:avLst/>
            <a:gdLst/>
            <a:ahLst/>
            <a:rect l="l" t="t" r="r" b="b"/>
            <a:pathLst>
              <a:path w="2090" h="3081">
                <a:moveTo>
                  <a:pt x="2090" y="1"/>
                </a:moveTo>
                <a:lnTo>
                  <a:pt x="1648" y="0"/>
                </a:lnTo>
                <a:lnTo>
                  <a:pt x="1564" y="62"/>
                </a:lnTo>
                <a:lnTo>
                  <a:pt x="1537" y="118"/>
                </a:lnTo>
                <a:lnTo>
                  <a:pt x="1494" y="144"/>
                </a:lnTo>
                <a:lnTo>
                  <a:pt x="1481" y="122"/>
                </a:lnTo>
                <a:lnTo>
                  <a:pt x="1482" y="94"/>
                </a:lnTo>
                <a:lnTo>
                  <a:pt x="1450" y="66"/>
                </a:lnTo>
                <a:lnTo>
                  <a:pt x="1422" y="115"/>
                </a:lnTo>
                <a:lnTo>
                  <a:pt x="1386" y="122"/>
                </a:lnTo>
                <a:lnTo>
                  <a:pt x="1344" y="175"/>
                </a:lnTo>
                <a:lnTo>
                  <a:pt x="1301" y="209"/>
                </a:lnTo>
                <a:lnTo>
                  <a:pt x="1275" y="230"/>
                </a:lnTo>
                <a:lnTo>
                  <a:pt x="1275" y="272"/>
                </a:lnTo>
                <a:lnTo>
                  <a:pt x="1235" y="303"/>
                </a:lnTo>
                <a:lnTo>
                  <a:pt x="1154" y="261"/>
                </a:lnTo>
                <a:lnTo>
                  <a:pt x="1155" y="233"/>
                </a:lnTo>
                <a:lnTo>
                  <a:pt x="1205" y="196"/>
                </a:lnTo>
                <a:lnTo>
                  <a:pt x="1194" y="180"/>
                </a:lnTo>
                <a:lnTo>
                  <a:pt x="1145" y="190"/>
                </a:lnTo>
                <a:lnTo>
                  <a:pt x="1119" y="171"/>
                </a:lnTo>
                <a:lnTo>
                  <a:pt x="1065" y="173"/>
                </a:lnTo>
                <a:lnTo>
                  <a:pt x="1030" y="175"/>
                </a:lnTo>
                <a:lnTo>
                  <a:pt x="1072" y="208"/>
                </a:lnTo>
                <a:lnTo>
                  <a:pt x="1098" y="280"/>
                </a:lnTo>
                <a:lnTo>
                  <a:pt x="1121" y="289"/>
                </a:lnTo>
                <a:lnTo>
                  <a:pt x="1154" y="307"/>
                </a:lnTo>
                <a:lnTo>
                  <a:pt x="1164" y="343"/>
                </a:lnTo>
                <a:lnTo>
                  <a:pt x="1172" y="371"/>
                </a:lnTo>
                <a:lnTo>
                  <a:pt x="1123" y="363"/>
                </a:lnTo>
                <a:lnTo>
                  <a:pt x="1082" y="365"/>
                </a:lnTo>
                <a:lnTo>
                  <a:pt x="979" y="464"/>
                </a:lnTo>
                <a:lnTo>
                  <a:pt x="990" y="482"/>
                </a:lnTo>
                <a:lnTo>
                  <a:pt x="1027" y="493"/>
                </a:lnTo>
                <a:lnTo>
                  <a:pt x="1052" y="524"/>
                </a:lnTo>
                <a:lnTo>
                  <a:pt x="1033" y="564"/>
                </a:lnTo>
                <a:lnTo>
                  <a:pt x="986" y="567"/>
                </a:lnTo>
                <a:lnTo>
                  <a:pt x="944" y="557"/>
                </a:lnTo>
                <a:lnTo>
                  <a:pt x="880" y="524"/>
                </a:lnTo>
                <a:lnTo>
                  <a:pt x="859" y="520"/>
                </a:lnTo>
                <a:lnTo>
                  <a:pt x="837" y="548"/>
                </a:lnTo>
                <a:lnTo>
                  <a:pt x="862" y="560"/>
                </a:lnTo>
                <a:lnTo>
                  <a:pt x="918" y="561"/>
                </a:lnTo>
                <a:lnTo>
                  <a:pt x="924" y="570"/>
                </a:lnTo>
                <a:lnTo>
                  <a:pt x="927" y="601"/>
                </a:lnTo>
                <a:lnTo>
                  <a:pt x="944" y="622"/>
                </a:lnTo>
                <a:lnTo>
                  <a:pt x="901" y="629"/>
                </a:lnTo>
                <a:lnTo>
                  <a:pt x="855" y="631"/>
                </a:lnTo>
                <a:lnTo>
                  <a:pt x="825" y="609"/>
                </a:lnTo>
                <a:lnTo>
                  <a:pt x="798" y="597"/>
                </a:lnTo>
                <a:lnTo>
                  <a:pt x="759" y="591"/>
                </a:lnTo>
                <a:lnTo>
                  <a:pt x="748" y="560"/>
                </a:lnTo>
                <a:lnTo>
                  <a:pt x="725" y="513"/>
                </a:lnTo>
                <a:lnTo>
                  <a:pt x="723" y="479"/>
                </a:lnTo>
                <a:lnTo>
                  <a:pt x="689" y="450"/>
                </a:lnTo>
                <a:lnTo>
                  <a:pt x="656" y="442"/>
                </a:lnTo>
                <a:lnTo>
                  <a:pt x="630" y="424"/>
                </a:lnTo>
                <a:lnTo>
                  <a:pt x="591" y="405"/>
                </a:lnTo>
                <a:lnTo>
                  <a:pt x="577" y="359"/>
                </a:lnTo>
                <a:lnTo>
                  <a:pt x="620" y="387"/>
                </a:lnTo>
                <a:lnTo>
                  <a:pt x="653" y="387"/>
                </a:lnTo>
                <a:lnTo>
                  <a:pt x="683" y="384"/>
                </a:lnTo>
                <a:lnTo>
                  <a:pt x="726" y="400"/>
                </a:lnTo>
                <a:lnTo>
                  <a:pt x="783" y="397"/>
                </a:lnTo>
                <a:lnTo>
                  <a:pt x="816" y="411"/>
                </a:lnTo>
                <a:lnTo>
                  <a:pt x="881" y="408"/>
                </a:lnTo>
                <a:lnTo>
                  <a:pt x="901" y="419"/>
                </a:lnTo>
                <a:lnTo>
                  <a:pt x="920" y="411"/>
                </a:lnTo>
                <a:lnTo>
                  <a:pt x="944" y="406"/>
                </a:lnTo>
                <a:lnTo>
                  <a:pt x="987" y="365"/>
                </a:lnTo>
                <a:lnTo>
                  <a:pt x="994" y="343"/>
                </a:lnTo>
                <a:lnTo>
                  <a:pt x="999" y="301"/>
                </a:lnTo>
                <a:lnTo>
                  <a:pt x="958" y="276"/>
                </a:lnTo>
                <a:lnTo>
                  <a:pt x="931" y="257"/>
                </a:lnTo>
                <a:lnTo>
                  <a:pt x="911" y="257"/>
                </a:lnTo>
                <a:lnTo>
                  <a:pt x="898" y="235"/>
                </a:lnTo>
                <a:lnTo>
                  <a:pt x="868" y="246"/>
                </a:lnTo>
                <a:lnTo>
                  <a:pt x="782" y="224"/>
                </a:lnTo>
                <a:lnTo>
                  <a:pt x="748" y="221"/>
                </a:lnTo>
                <a:lnTo>
                  <a:pt x="713" y="195"/>
                </a:lnTo>
                <a:lnTo>
                  <a:pt x="696" y="198"/>
                </a:lnTo>
                <a:lnTo>
                  <a:pt x="606" y="171"/>
                </a:lnTo>
                <a:lnTo>
                  <a:pt x="588" y="173"/>
                </a:lnTo>
                <a:lnTo>
                  <a:pt x="540" y="189"/>
                </a:lnTo>
                <a:lnTo>
                  <a:pt x="505" y="159"/>
                </a:lnTo>
                <a:lnTo>
                  <a:pt x="455" y="124"/>
                </a:lnTo>
                <a:lnTo>
                  <a:pt x="425" y="107"/>
                </a:lnTo>
                <a:lnTo>
                  <a:pt x="425" y="147"/>
                </a:lnTo>
                <a:lnTo>
                  <a:pt x="393" y="158"/>
                </a:lnTo>
                <a:lnTo>
                  <a:pt x="378" y="233"/>
                </a:lnTo>
                <a:lnTo>
                  <a:pt x="376" y="258"/>
                </a:lnTo>
                <a:lnTo>
                  <a:pt x="441" y="292"/>
                </a:lnTo>
                <a:lnTo>
                  <a:pt x="459" y="317"/>
                </a:lnTo>
                <a:lnTo>
                  <a:pt x="459" y="343"/>
                </a:lnTo>
                <a:lnTo>
                  <a:pt x="425" y="360"/>
                </a:lnTo>
                <a:lnTo>
                  <a:pt x="425" y="391"/>
                </a:lnTo>
                <a:lnTo>
                  <a:pt x="459" y="437"/>
                </a:lnTo>
                <a:lnTo>
                  <a:pt x="504" y="484"/>
                </a:lnTo>
                <a:lnTo>
                  <a:pt x="509" y="542"/>
                </a:lnTo>
                <a:lnTo>
                  <a:pt x="540" y="597"/>
                </a:lnTo>
                <a:lnTo>
                  <a:pt x="550" y="650"/>
                </a:lnTo>
                <a:lnTo>
                  <a:pt x="578" y="694"/>
                </a:lnTo>
                <a:lnTo>
                  <a:pt x="607" y="715"/>
                </a:lnTo>
                <a:lnTo>
                  <a:pt x="607" y="771"/>
                </a:lnTo>
                <a:lnTo>
                  <a:pt x="590" y="814"/>
                </a:lnTo>
                <a:lnTo>
                  <a:pt x="515" y="869"/>
                </a:lnTo>
                <a:lnTo>
                  <a:pt x="451" y="947"/>
                </a:lnTo>
                <a:lnTo>
                  <a:pt x="502" y="974"/>
                </a:lnTo>
                <a:lnTo>
                  <a:pt x="545" y="983"/>
                </a:lnTo>
                <a:lnTo>
                  <a:pt x="598" y="977"/>
                </a:lnTo>
                <a:lnTo>
                  <a:pt x="614" y="1017"/>
                </a:lnTo>
                <a:lnTo>
                  <a:pt x="561" y="1054"/>
                </a:lnTo>
                <a:lnTo>
                  <a:pt x="530" y="1037"/>
                </a:lnTo>
                <a:lnTo>
                  <a:pt x="481" y="1055"/>
                </a:lnTo>
                <a:lnTo>
                  <a:pt x="454" y="1114"/>
                </a:lnTo>
                <a:lnTo>
                  <a:pt x="373" y="1080"/>
                </a:lnTo>
                <a:lnTo>
                  <a:pt x="343" y="1060"/>
                </a:lnTo>
                <a:lnTo>
                  <a:pt x="294" y="1079"/>
                </a:lnTo>
                <a:lnTo>
                  <a:pt x="225" y="1137"/>
                </a:lnTo>
                <a:lnTo>
                  <a:pt x="208" y="1163"/>
                </a:lnTo>
                <a:lnTo>
                  <a:pt x="238" y="1173"/>
                </a:lnTo>
                <a:lnTo>
                  <a:pt x="269" y="1160"/>
                </a:lnTo>
                <a:lnTo>
                  <a:pt x="273" y="1213"/>
                </a:lnTo>
                <a:lnTo>
                  <a:pt x="264" y="1280"/>
                </a:lnTo>
                <a:lnTo>
                  <a:pt x="233" y="1332"/>
                </a:lnTo>
                <a:lnTo>
                  <a:pt x="203" y="1311"/>
                </a:lnTo>
                <a:lnTo>
                  <a:pt x="135" y="1253"/>
                </a:lnTo>
                <a:lnTo>
                  <a:pt x="72" y="1320"/>
                </a:lnTo>
                <a:lnTo>
                  <a:pt x="58" y="1342"/>
                </a:lnTo>
                <a:lnTo>
                  <a:pt x="63" y="1373"/>
                </a:lnTo>
                <a:lnTo>
                  <a:pt x="63" y="1441"/>
                </a:lnTo>
                <a:lnTo>
                  <a:pt x="39" y="1487"/>
                </a:lnTo>
                <a:lnTo>
                  <a:pt x="19" y="1512"/>
                </a:lnTo>
                <a:lnTo>
                  <a:pt x="0" y="1528"/>
                </a:lnTo>
                <a:lnTo>
                  <a:pt x="42" y="1571"/>
                </a:lnTo>
                <a:lnTo>
                  <a:pt x="83" y="1577"/>
                </a:lnTo>
                <a:lnTo>
                  <a:pt x="218" y="1570"/>
                </a:lnTo>
                <a:lnTo>
                  <a:pt x="257" y="1623"/>
                </a:lnTo>
                <a:lnTo>
                  <a:pt x="287" y="1703"/>
                </a:lnTo>
                <a:lnTo>
                  <a:pt x="238" y="1750"/>
                </a:lnTo>
                <a:lnTo>
                  <a:pt x="266" y="1800"/>
                </a:lnTo>
                <a:lnTo>
                  <a:pt x="289" y="1861"/>
                </a:lnTo>
                <a:lnTo>
                  <a:pt x="294" y="1919"/>
                </a:lnTo>
                <a:lnTo>
                  <a:pt x="251" y="1944"/>
                </a:lnTo>
                <a:lnTo>
                  <a:pt x="217" y="2018"/>
                </a:lnTo>
                <a:lnTo>
                  <a:pt x="200" y="2077"/>
                </a:lnTo>
                <a:lnTo>
                  <a:pt x="198" y="2164"/>
                </a:lnTo>
                <a:lnTo>
                  <a:pt x="230" y="2192"/>
                </a:lnTo>
                <a:lnTo>
                  <a:pt x="258" y="2163"/>
                </a:lnTo>
                <a:lnTo>
                  <a:pt x="347" y="2191"/>
                </a:lnTo>
                <a:lnTo>
                  <a:pt x="385" y="2182"/>
                </a:lnTo>
                <a:lnTo>
                  <a:pt x="423" y="2177"/>
                </a:lnTo>
                <a:lnTo>
                  <a:pt x="482" y="2173"/>
                </a:lnTo>
                <a:lnTo>
                  <a:pt x="515" y="2152"/>
                </a:lnTo>
                <a:lnTo>
                  <a:pt x="568" y="2217"/>
                </a:lnTo>
                <a:lnTo>
                  <a:pt x="637" y="2288"/>
                </a:lnTo>
                <a:lnTo>
                  <a:pt x="631" y="2344"/>
                </a:lnTo>
                <a:lnTo>
                  <a:pt x="650" y="2408"/>
                </a:lnTo>
                <a:lnTo>
                  <a:pt x="689" y="2423"/>
                </a:lnTo>
                <a:lnTo>
                  <a:pt x="716" y="2408"/>
                </a:lnTo>
                <a:lnTo>
                  <a:pt x="748" y="2415"/>
                </a:lnTo>
                <a:lnTo>
                  <a:pt x="759" y="2426"/>
                </a:lnTo>
                <a:lnTo>
                  <a:pt x="742" y="2483"/>
                </a:lnTo>
                <a:lnTo>
                  <a:pt x="719" y="2495"/>
                </a:lnTo>
                <a:lnTo>
                  <a:pt x="689" y="2568"/>
                </a:lnTo>
                <a:lnTo>
                  <a:pt x="707" y="2563"/>
                </a:lnTo>
                <a:lnTo>
                  <a:pt x="677" y="2619"/>
                </a:lnTo>
                <a:lnTo>
                  <a:pt x="659" y="2674"/>
                </a:lnTo>
                <a:lnTo>
                  <a:pt x="650" y="2711"/>
                </a:lnTo>
                <a:lnTo>
                  <a:pt x="660" y="2751"/>
                </a:lnTo>
                <a:lnTo>
                  <a:pt x="771" y="2843"/>
                </a:lnTo>
                <a:lnTo>
                  <a:pt x="844" y="2822"/>
                </a:lnTo>
                <a:lnTo>
                  <a:pt x="915" y="2829"/>
                </a:lnTo>
                <a:lnTo>
                  <a:pt x="990" y="2789"/>
                </a:lnTo>
                <a:lnTo>
                  <a:pt x="1098" y="2733"/>
                </a:lnTo>
                <a:lnTo>
                  <a:pt x="1184" y="2733"/>
                </a:lnTo>
                <a:lnTo>
                  <a:pt x="1254" y="2724"/>
                </a:lnTo>
                <a:lnTo>
                  <a:pt x="1274" y="2747"/>
                </a:lnTo>
                <a:lnTo>
                  <a:pt x="1340" y="2754"/>
                </a:lnTo>
                <a:lnTo>
                  <a:pt x="1383" y="2760"/>
                </a:lnTo>
                <a:lnTo>
                  <a:pt x="1442" y="2789"/>
                </a:lnTo>
                <a:lnTo>
                  <a:pt x="1508" y="2800"/>
                </a:lnTo>
                <a:lnTo>
                  <a:pt x="1716" y="2791"/>
                </a:lnTo>
                <a:lnTo>
                  <a:pt x="1752" y="2757"/>
                </a:lnTo>
                <a:lnTo>
                  <a:pt x="1788" y="2724"/>
                </a:lnTo>
                <a:lnTo>
                  <a:pt x="1828" y="2729"/>
                </a:lnTo>
                <a:lnTo>
                  <a:pt x="1875" y="2716"/>
                </a:lnTo>
                <a:lnTo>
                  <a:pt x="1902" y="2742"/>
                </a:lnTo>
                <a:lnTo>
                  <a:pt x="1940" y="2769"/>
                </a:lnTo>
                <a:lnTo>
                  <a:pt x="1977" y="2855"/>
                </a:lnTo>
                <a:lnTo>
                  <a:pt x="2023" y="2860"/>
                </a:lnTo>
                <a:lnTo>
                  <a:pt x="2090" y="3081"/>
                </a:lnTo>
                <a:lnTo>
                  <a:pt x="2090" y="1"/>
                </a:lnTo>
                <a:close/>
              </a:path>
            </a:pathLst>
          </a:custGeom>
          <a:solidFill>
            <a:srgbClr val="00ff00"/>
          </a:solidFill>
          <a:ln w="158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64" name=""/>
          <p:cNvSpPr/>
          <p:nvPr/>
        </p:nvSpPr>
        <p:spPr>
          <a:xfrm>
            <a:off x="7461360" y="2189160"/>
            <a:ext cx="460440" cy="471600"/>
          </a:xfrm>
          <a:custGeom>
            <a:avLst/>
            <a:gdLst/>
            <a:ahLst/>
            <a:rect l="l" t="t" r="r" b="b"/>
            <a:pathLst>
              <a:path w="700" h="551">
                <a:moveTo>
                  <a:pt x="84" y="57"/>
                </a:moveTo>
                <a:lnTo>
                  <a:pt x="182" y="34"/>
                </a:lnTo>
                <a:lnTo>
                  <a:pt x="259" y="0"/>
                </a:lnTo>
                <a:lnTo>
                  <a:pt x="311" y="44"/>
                </a:lnTo>
                <a:lnTo>
                  <a:pt x="388" y="52"/>
                </a:lnTo>
                <a:lnTo>
                  <a:pt x="429" y="26"/>
                </a:lnTo>
                <a:lnTo>
                  <a:pt x="444" y="43"/>
                </a:lnTo>
                <a:lnTo>
                  <a:pt x="482" y="49"/>
                </a:lnTo>
                <a:lnTo>
                  <a:pt x="575" y="44"/>
                </a:lnTo>
                <a:lnTo>
                  <a:pt x="622" y="40"/>
                </a:lnTo>
                <a:lnTo>
                  <a:pt x="658" y="93"/>
                </a:lnTo>
                <a:lnTo>
                  <a:pt x="691" y="177"/>
                </a:lnTo>
                <a:lnTo>
                  <a:pt x="641" y="223"/>
                </a:lnTo>
                <a:lnTo>
                  <a:pt x="667" y="270"/>
                </a:lnTo>
                <a:lnTo>
                  <a:pt x="692" y="337"/>
                </a:lnTo>
                <a:lnTo>
                  <a:pt x="700" y="392"/>
                </a:lnTo>
                <a:lnTo>
                  <a:pt x="652" y="421"/>
                </a:lnTo>
                <a:lnTo>
                  <a:pt x="618" y="495"/>
                </a:lnTo>
                <a:lnTo>
                  <a:pt x="602" y="551"/>
                </a:lnTo>
                <a:lnTo>
                  <a:pt x="563" y="537"/>
                </a:lnTo>
                <a:lnTo>
                  <a:pt x="543" y="510"/>
                </a:lnTo>
                <a:lnTo>
                  <a:pt x="516" y="519"/>
                </a:lnTo>
                <a:lnTo>
                  <a:pt x="453" y="522"/>
                </a:lnTo>
                <a:lnTo>
                  <a:pt x="423" y="532"/>
                </a:lnTo>
                <a:lnTo>
                  <a:pt x="397" y="532"/>
                </a:lnTo>
                <a:lnTo>
                  <a:pt x="368" y="516"/>
                </a:lnTo>
                <a:lnTo>
                  <a:pt x="354" y="528"/>
                </a:lnTo>
                <a:lnTo>
                  <a:pt x="337" y="522"/>
                </a:lnTo>
                <a:lnTo>
                  <a:pt x="298" y="479"/>
                </a:lnTo>
                <a:lnTo>
                  <a:pt x="261" y="480"/>
                </a:lnTo>
                <a:lnTo>
                  <a:pt x="242" y="442"/>
                </a:lnTo>
                <a:lnTo>
                  <a:pt x="218" y="423"/>
                </a:lnTo>
                <a:lnTo>
                  <a:pt x="114" y="408"/>
                </a:lnTo>
                <a:lnTo>
                  <a:pt x="101" y="386"/>
                </a:lnTo>
                <a:lnTo>
                  <a:pt x="74" y="372"/>
                </a:lnTo>
                <a:lnTo>
                  <a:pt x="41" y="361"/>
                </a:lnTo>
                <a:lnTo>
                  <a:pt x="21" y="337"/>
                </a:lnTo>
                <a:lnTo>
                  <a:pt x="40" y="301"/>
                </a:lnTo>
                <a:lnTo>
                  <a:pt x="41" y="233"/>
                </a:lnTo>
                <a:lnTo>
                  <a:pt x="0" y="173"/>
                </a:lnTo>
                <a:lnTo>
                  <a:pt x="40" y="111"/>
                </a:lnTo>
                <a:lnTo>
                  <a:pt x="67" y="102"/>
                </a:lnTo>
                <a:lnTo>
                  <a:pt x="84" y="57"/>
                </a:lnTo>
                <a:close/>
              </a:path>
            </a:pathLst>
          </a:custGeom>
          <a:solidFill>
            <a:srgbClr val="00ff00"/>
          </a:solidFill>
          <a:ln w="158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65" name=""/>
          <p:cNvSpPr/>
          <p:nvPr/>
        </p:nvSpPr>
        <p:spPr>
          <a:xfrm>
            <a:off x="7534440" y="2709720"/>
            <a:ext cx="342720" cy="220680"/>
          </a:xfrm>
          <a:custGeom>
            <a:avLst/>
            <a:gdLst/>
            <a:ahLst/>
            <a:rect l="l" t="t" r="r" b="b"/>
            <a:pathLst>
              <a:path w="519" h="259">
                <a:moveTo>
                  <a:pt x="487" y="24"/>
                </a:moveTo>
                <a:lnTo>
                  <a:pt x="454" y="22"/>
                </a:lnTo>
                <a:lnTo>
                  <a:pt x="443" y="10"/>
                </a:lnTo>
                <a:lnTo>
                  <a:pt x="390" y="13"/>
                </a:lnTo>
                <a:lnTo>
                  <a:pt x="322" y="0"/>
                </a:lnTo>
                <a:lnTo>
                  <a:pt x="282" y="24"/>
                </a:lnTo>
                <a:lnTo>
                  <a:pt x="241" y="27"/>
                </a:lnTo>
                <a:lnTo>
                  <a:pt x="167" y="67"/>
                </a:lnTo>
                <a:lnTo>
                  <a:pt x="129" y="71"/>
                </a:lnTo>
                <a:lnTo>
                  <a:pt x="78" y="40"/>
                </a:lnTo>
                <a:lnTo>
                  <a:pt x="57" y="49"/>
                </a:lnTo>
                <a:lnTo>
                  <a:pt x="48" y="80"/>
                </a:lnTo>
                <a:lnTo>
                  <a:pt x="31" y="81"/>
                </a:lnTo>
                <a:lnTo>
                  <a:pt x="21" y="124"/>
                </a:lnTo>
                <a:lnTo>
                  <a:pt x="0" y="151"/>
                </a:lnTo>
                <a:lnTo>
                  <a:pt x="31" y="207"/>
                </a:lnTo>
                <a:lnTo>
                  <a:pt x="91" y="247"/>
                </a:lnTo>
                <a:lnTo>
                  <a:pt x="149" y="259"/>
                </a:lnTo>
                <a:lnTo>
                  <a:pt x="222" y="234"/>
                </a:lnTo>
                <a:lnTo>
                  <a:pt x="284" y="219"/>
                </a:lnTo>
                <a:lnTo>
                  <a:pt x="331" y="238"/>
                </a:lnTo>
                <a:lnTo>
                  <a:pt x="420" y="192"/>
                </a:lnTo>
                <a:lnTo>
                  <a:pt x="464" y="96"/>
                </a:lnTo>
                <a:lnTo>
                  <a:pt x="487" y="83"/>
                </a:lnTo>
                <a:lnTo>
                  <a:pt x="519" y="55"/>
                </a:lnTo>
                <a:lnTo>
                  <a:pt x="487" y="24"/>
                </a:lnTo>
                <a:close/>
              </a:path>
            </a:pathLst>
          </a:custGeom>
          <a:solidFill>
            <a:srgbClr val="00ff00"/>
          </a:solidFill>
          <a:ln w="158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66" name=""/>
          <p:cNvSpPr/>
          <p:nvPr/>
        </p:nvSpPr>
        <p:spPr>
          <a:xfrm>
            <a:off x="7859880" y="3057480"/>
            <a:ext cx="331560" cy="257400"/>
          </a:xfrm>
          <a:custGeom>
            <a:avLst/>
            <a:gdLst/>
            <a:ahLst/>
            <a:rect l="l" t="t" r="r" b="b"/>
            <a:pathLst>
              <a:path w="504" h="300">
                <a:moveTo>
                  <a:pt x="13" y="0"/>
                </a:moveTo>
                <a:lnTo>
                  <a:pt x="56" y="45"/>
                </a:lnTo>
                <a:lnTo>
                  <a:pt x="141" y="57"/>
                </a:lnTo>
                <a:lnTo>
                  <a:pt x="224" y="63"/>
                </a:lnTo>
                <a:lnTo>
                  <a:pt x="277" y="44"/>
                </a:lnTo>
                <a:lnTo>
                  <a:pt x="332" y="14"/>
                </a:lnTo>
                <a:lnTo>
                  <a:pt x="382" y="17"/>
                </a:lnTo>
                <a:lnTo>
                  <a:pt x="439" y="16"/>
                </a:lnTo>
                <a:lnTo>
                  <a:pt x="485" y="22"/>
                </a:lnTo>
                <a:lnTo>
                  <a:pt x="504" y="19"/>
                </a:lnTo>
                <a:lnTo>
                  <a:pt x="475" y="76"/>
                </a:lnTo>
                <a:lnTo>
                  <a:pt x="464" y="103"/>
                </a:lnTo>
                <a:lnTo>
                  <a:pt x="455" y="128"/>
                </a:lnTo>
                <a:lnTo>
                  <a:pt x="447" y="165"/>
                </a:lnTo>
                <a:lnTo>
                  <a:pt x="458" y="210"/>
                </a:lnTo>
                <a:lnTo>
                  <a:pt x="399" y="198"/>
                </a:lnTo>
                <a:lnTo>
                  <a:pt x="382" y="227"/>
                </a:lnTo>
                <a:lnTo>
                  <a:pt x="336" y="242"/>
                </a:lnTo>
                <a:lnTo>
                  <a:pt x="296" y="300"/>
                </a:lnTo>
                <a:lnTo>
                  <a:pt x="184" y="300"/>
                </a:lnTo>
                <a:lnTo>
                  <a:pt x="175" y="263"/>
                </a:lnTo>
                <a:lnTo>
                  <a:pt x="145" y="291"/>
                </a:lnTo>
                <a:lnTo>
                  <a:pt x="115" y="291"/>
                </a:lnTo>
                <a:lnTo>
                  <a:pt x="89" y="275"/>
                </a:lnTo>
                <a:lnTo>
                  <a:pt x="49" y="272"/>
                </a:lnTo>
                <a:lnTo>
                  <a:pt x="59" y="241"/>
                </a:lnTo>
                <a:lnTo>
                  <a:pt x="59" y="208"/>
                </a:lnTo>
                <a:lnTo>
                  <a:pt x="31" y="196"/>
                </a:lnTo>
                <a:lnTo>
                  <a:pt x="29" y="149"/>
                </a:lnTo>
                <a:lnTo>
                  <a:pt x="42" y="100"/>
                </a:lnTo>
                <a:lnTo>
                  <a:pt x="26" y="62"/>
                </a:lnTo>
                <a:lnTo>
                  <a:pt x="0" y="31"/>
                </a:lnTo>
                <a:lnTo>
                  <a:pt x="13" y="0"/>
                </a:lnTo>
                <a:close/>
              </a:path>
            </a:pathLst>
          </a:custGeom>
          <a:solidFill>
            <a:srgbClr val="00ff00"/>
          </a:solidFill>
          <a:ln w="158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67" name=""/>
          <p:cNvSpPr/>
          <p:nvPr/>
        </p:nvSpPr>
        <p:spPr>
          <a:xfrm>
            <a:off x="7753320" y="2722680"/>
            <a:ext cx="473040" cy="390240"/>
          </a:xfrm>
          <a:custGeom>
            <a:avLst/>
            <a:gdLst/>
            <a:ahLst/>
            <a:rect l="l" t="t" r="r" b="b"/>
            <a:pathLst>
              <a:path w="720" h="457">
                <a:moveTo>
                  <a:pt x="215" y="9"/>
                </a:moveTo>
                <a:lnTo>
                  <a:pt x="181" y="44"/>
                </a:lnTo>
                <a:lnTo>
                  <a:pt x="159" y="63"/>
                </a:lnTo>
                <a:lnTo>
                  <a:pt x="133" y="80"/>
                </a:lnTo>
                <a:lnTo>
                  <a:pt x="85" y="177"/>
                </a:lnTo>
                <a:lnTo>
                  <a:pt x="0" y="223"/>
                </a:lnTo>
                <a:lnTo>
                  <a:pt x="27" y="276"/>
                </a:lnTo>
                <a:lnTo>
                  <a:pt x="66" y="293"/>
                </a:lnTo>
                <a:lnTo>
                  <a:pt x="83" y="350"/>
                </a:lnTo>
                <a:lnTo>
                  <a:pt x="155" y="350"/>
                </a:lnTo>
                <a:lnTo>
                  <a:pt x="176" y="393"/>
                </a:lnTo>
                <a:lnTo>
                  <a:pt x="218" y="437"/>
                </a:lnTo>
                <a:lnTo>
                  <a:pt x="318" y="452"/>
                </a:lnTo>
                <a:lnTo>
                  <a:pt x="387" y="457"/>
                </a:lnTo>
                <a:lnTo>
                  <a:pt x="442" y="439"/>
                </a:lnTo>
                <a:lnTo>
                  <a:pt x="493" y="409"/>
                </a:lnTo>
                <a:lnTo>
                  <a:pt x="546" y="412"/>
                </a:lnTo>
                <a:lnTo>
                  <a:pt x="592" y="408"/>
                </a:lnTo>
                <a:lnTo>
                  <a:pt x="648" y="417"/>
                </a:lnTo>
                <a:lnTo>
                  <a:pt x="678" y="347"/>
                </a:lnTo>
                <a:lnTo>
                  <a:pt x="703" y="334"/>
                </a:lnTo>
                <a:lnTo>
                  <a:pt x="720" y="273"/>
                </a:lnTo>
                <a:lnTo>
                  <a:pt x="710" y="263"/>
                </a:lnTo>
                <a:lnTo>
                  <a:pt x="675" y="254"/>
                </a:lnTo>
                <a:lnTo>
                  <a:pt x="648" y="270"/>
                </a:lnTo>
                <a:lnTo>
                  <a:pt x="611" y="257"/>
                </a:lnTo>
                <a:lnTo>
                  <a:pt x="592" y="192"/>
                </a:lnTo>
                <a:lnTo>
                  <a:pt x="597" y="134"/>
                </a:lnTo>
                <a:lnTo>
                  <a:pt x="516" y="53"/>
                </a:lnTo>
                <a:lnTo>
                  <a:pt x="473" y="0"/>
                </a:lnTo>
                <a:lnTo>
                  <a:pt x="439" y="19"/>
                </a:lnTo>
                <a:lnTo>
                  <a:pt x="390" y="23"/>
                </a:lnTo>
                <a:lnTo>
                  <a:pt x="347" y="28"/>
                </a:lnTo>
                <a:lnTo>
                  <a:pt x="305" y="37"/>
                </a:lnTo>
                <a:lnTo>
                  <a:pt x="215" y="9"/>
                </a:lnTo>
                <a:close/>
              </a:path>
            </a:pathLst>
          </a:custGeom>
          <a:solidFill>
            <a:srgbClr val="00ff00"/>
          </a:solidFill>
          <a:ln w="158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68" name=""/>
          <p:cNvSpPr/>
          <p:nvPr/>
        </p:nvSpPr>
        <p:spPr>
          <a:xfrm>
            <a:off x="8077320" y="3203640"/>
            <a:ext cx="1023840" cy="517320"/>
          </a:xfrm>
          <a:custGeom>
            <a:avLst/>
            <a:gdLst/>
            <a:ahLst/>
            <a:rect l="l" t="t" r="r" b="b"/>
            <a:pathLst>
              <a:path w="1555" h="606">
                <a:moveTo>
                  <a:pt x="1555" y="358"/>
                </a:moveTo>
                <a:lnTo>
                  <a:pt x="1555" y="421"/>
                </a:lnTo>
                <a:lnTo>
                  <a:pt x="1516" y="421"/>
                </a:lnTo>
                <a:lnTo>
                  <a:pt x="1362" y="450"/>
                </a:lnTo>
                <a:lnTo>
                  <a:pt x="1321" y="457"/>
                </a:lnTo>
                <a:lnTo>
                  <a:pt x="1281" y="458"/>
                </a:lnTo>
                <a:lnTo>
                  <a:pt x="1217" y="503"/>
                </a:lnTo>
                <a:lnTo>
                  <a:pt x="1047" y="501"/>
                </a:lnTo>
                <a:lnTo>
                  <a:pt x="999" y="526"/>
                </a:lnTo>
                <a:lnTo>
                  <a:pt x="969" y="528"/>
                </a:lnTo>
                <a:lnTo>
                  <a:pt x="930" y="516"/>
                </a:lnTo>
                <a:lnTo>
                  <a:pt x="931" y="572"/>
                </a:lnTo>
                <a:lnTo>
                  <a:pt x="898" y="587"/>
                </a:lnTo>
                <a:lnTo>
                  <a:pt x="867" y="589"/>
                </a:lnTo>
                <a:lnTo>
                  <a:pt x="875" y="560"/>
                </a:lnTo>
                <a:lnTo>
                  <a:pt x="875" y="523"/>
                </a:lnTo>
                <a:lnTo>
                  <a:pt x="827" y="543"/>
                </a:lnTo>
                <a:lnTo>
                  <a:pt x="736" y="525"/>
                </a:lnTo>
                <a:lnTo>
                  <a:pt x="713" y="583"/>
                </a:lnTo>
                <a:lnTo>
                  <a:pt x="660" y="606"/>
                </a:lnTo>
                <a:lnTo>
                  <a:pt x="570" y="589"/>
                </a:lnTo>
                <a:lnTo>
                  <a:pt x="482" y="550"/>
                </a:lnTo>
                <a:lnTo>
                  <a:pt x="416" y="550"/>
                </a:lnTo>
                <a:lnTo>
                  <a:pt x="385" y="572"/>
                </a:lnTo>
                <a:lnTo>
                  <a:pt x="353" y="602"/>
                </a:lnTo>
                <a:lnTo>
                  <a:pt x="307" y="599"/>
                </a:lnTo>
                <a:lnTo>
                  <a:pt x="269" y="580"/>
                </a:lnTo>
                <a:lnTo>
                  <a:pt x="204" y="560"/>
                </a:lnTo>
                <a:lnTo>
                  <a:pt x="138" y="562"/>
                </a:lnTo>
                <a:lnTo>
                  <a:pt x="129" y="540"/>
                </a:lnTo>
                <a:lnTo>
                  <a:pt x="129" y="497"/>
                </a:lnTo>
                <a:lnTo>
                  <a:pt x="111" y="481"/>
                </a:lnTo>
                <a:lnTo>
                  <a:pt x="111" y="455"/>
                </a:lnTo>
                <a:lnTo>
                  <a:pt x="104" y="445"/>
                </a:lnTo>
                <a:lnTo>
                  <a:pt x="89" y="439"/>
                </a:lnTo>
                <a:lnTo>
                  <a:pt x="53" y="435"/>
                </a:lnTo>
                <a:lnTo>
                  <a:pt x="33" y="390"/>
                </a:lnTo>
                <a:lnTo>
                  <a:pt x="75" y="407"/>
                </a:lnTo>
                <a:lnTo>
                  <a:pt x="86" y="396"/>
                </a:lnTo>
                <a:lnTo>
                  <a:pt x="79" y="368"/>
                </a:lnTo>
                <a:lnTo>
                  <a:pt x="76" y="349"/>
                </a:lnTo>
                <a:lnTo>
                  <a:pt x="55" y="331"/>
                </a:lnTo>
                <a:lnTo>
                  <a:pt x="58" y="305"/>
                </a:lnTo>
                <a:lnTo>
                  <a:pt x="36" y="294"/>
                </a:lnTo>
                <a:lnTo>
                  <a:pt x="12" y="288"/>
                </a:lnTo>
                <a:lnTo>
                  <a:pt x="13" y="250"/>
                </a:lnTo>
                <a:lnTo>
                  <a:pt x="30" y="219"/>
                </a:lnTo>
                <a:lnTo>
                  <a:pt x="39" y="188"/>
                </a:lnTo>
                <a:lnTo>
                  <a:pt x="15" y="185"/>
                </a:lnTo>
                <a:lnTo>
                  <a:pt x="0" y="172"/>
                </a:lnTo>
                <a:lnTo>
                  <a:pt x="32" y="124"/>
                </a:lnTo>
                <a:lnTo>
                  <a:pt x="22" y="67"/>
                </a:lnTo>
                <a:lnTo>
                  <a:pt x="49" y="55"/>
                </a:lnTo>
                <a:lnTo>
                  <a:pt x="69" y="25"/>
                </a:lnTo>
                <a:lnTo>
                  <a:pt x="131" y="39"/>
                </a:lnTo>
                <a:lnTo>
                  <a:pt x="237" y="127"/>
                </a:lnTo>
                <a:lnTo>
                  <a:pt x="307" y="105"/>
                </a:lnTo>
                <a:lnTo>
                  <a:pt x="379" y="112"/>
                </a:lnTo>
                <a:lnTo>
                  <a:pt x="563" y="16"/>
                </a:lnTo>
                <a:lnTo>
                  <a:pt x="644" y="18"/>
                </a:lnTo>
                <a:lnTo>
                  <a:pt x="719" y="9"/>
                </a:lnTo>
                <a:lnTo>
                  <a:pt x="739" y="31"/>
                </a:lnTo>
                <a:lnTo>
                  <a:pt x="847" y="43"/>
                </a:lnTo>
                <a:lnTo>
                  <a:pt x="907" y="73"/>
                </a:lnTo>
                <a:lnTo>
                  <a:pt x="977" y="84"/>
                </a:lnTo>
                <a:lnTo>
                  <a:pt x="1181" y="74"/>
                </a:lnTo>
                <a:lnTo>
                  <a:pt x="1251" y="9"/>
                </a:lnTo>
                <a:lnTo>
                  <a:pt x="1294" y="12"/>
                </a:lnTo>
                <a:lnTo>
                  <a:pt x="1340" y="0"/>
                </a:lnTo>
                <a:lnTo>
                  <a:pt x="1369" y="27"/>
                </a:lnTo>
                <a:lnTo>
                  <a:pt x="1403" y="52"/>
                </a:lnTo>
                <a:lnTo>
                  <a:pt x="1443" y="139"/>
                </a:lnTo>
                <a:lnTo>
                  <a:pt x="1489" y="145"/>
                </a:lnTo>
                <a:lnTo>
                  <a:pt x="1555" y="358"/>
                </a:lnTo>
                <a:close/>
              </a:path>
            </a:pathLst>
          </a:custGeom>
          <a:solidFill>
            <a:srgbClr val="00ff00"/>
          </a:solidFill>
          <a:ln w="158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69" name=""/>
          <p:cNvSpPr/>
          <p:nvPr/>
        </p:nvSpPr>
        <p:spPr>
          <a:xfrm>
            <a:off x="7354800" y="2495520"/>
            <a:ext cx="503280" cy="276120"/>
          </a:xfrm>
          <a:custGeom>
            <a:avLst/>
            <a:gdLst/>
            <a:ahLst/>
            <a:rect l="l" t="t" r="r" b="b"/>
            <a:pathLst>
              <a:path w="762" h="322">
                <a:moveTo>
                  <a:pt x="203" y="0"/>
                </a:moveTo>
                <a:lnTo>
                  <a:pt x="151" y="15"/>
                </a:lnTo>
                <a:lnTo>
                  <a:pt x="97" y="30"/>
                </a:lnTo>
                <a:lnTo>
                  <a:pt x="79" y="44"/>
                </a:lnTo>
                <a:lnTo>
                  <a:pt x="53" y="46"/>
                </a:lnTo>
                <a:lnTo>
                  <a:pt x="52" y="74"/>
                </a:lnTo>
                <a:lnTo>
                  <a:pt x="29" y="76"/>
                </a:lnTo>
                <a:lnTo>
                  <a:pt x="0" y="112"/>
                </a:lnTo>
                <a:lnTo>
                  <a:pt x="15" y="139"/>
                </a:lnTo>
                <a:lnTo>
                  <a:pt x="21" y="163"/>
                </a:lnTo>
                <a:lnTo>
                  <a:pt x="53" y="192"/>
                </a:lnTo>
                <a:lnTo>
                  <a:pt x="88" y="228"/>
                </a:lnTo>
                <a:lnTo>
                  <a:pt x="122" y="250"/>
                </a:lnTo>
                <a:lnTo>
                  <a:pt x="157" y="232"/>
                </a:lnTo>
                <a:lnTo>
                  <a:pt x="181" y="209"/>
                </a:lnTo>
                <a:lnTo>
                  <a:pt x="213" y="201"/>
                </a:lnTo>
                <a:lnTo>
                  <a:pt x="228" y="219"/>
                </a:lnTo>
                <a:lnTo>
                  <a:pt x="266" y="228"/>
                </a:lnTo>
                <a:lnTo>
                  <a:pt x="302" y="237"/>
                </a:lnTo>
                <a:lnTo>
                  <a:pt x="313" y="254"/>
                </a:lnTo>
                <a:lnTo>
                  <a:pt x="348" y="288"/>
                </a:lnTo>
                <a:lnTo>
                  <a:pt x="389" y="315"/>
                </a:lnTo>
                <a:lnTo>
                  <a:pt x="401" y="322"/>
                </a:lnTo>
                <a:lnTo>
                  <a:pt x="438" y="319"/>
                </a:lnTo>
                <a:lnTo>
                  <a:pt x="475" y="300"/>
                </a:lnTo>
                <a:lnTo>
                  <a:pt x="510" y="280"/>
                </a:lnTo>
                <a:lnTo>
                  <a:pt x="553" y="280"/>
                </a:lnTo>
                <a:lnTo>
                  <a:pt x="596" y="254"/>
                </a:lnTo>
                <a:lnTo>
                  <a:pt x="643" y="262"/>
                </a:lnTo>
                <a:lnTo>
                  <a:pt x="677" y="268"/>
                </a:lnTo>
                <a:lnTo>
                  <a:pt x="716" y="268"/>
                </a:lnTo>
                <a:lnTo>
                  <a:pt x="738" y="274"/>
                </a:lnTo>
                <a:lnTo>
                  <a:pt x="762" y="275"/>
                </a:lnTo>
                <a:lnTo>
                  <a:pt x="762" y="191"/>
                </a:lnTo>
                <a:lnTo>
                  <a:pt x="726" y="180"/>
                </a:lnTo>
                <a:lnTo>
                  <a:pt x="702" y="149"/>
                </a:lnTo>
                <a:lnTo>
                  <a:pt x="673" y="160"/>
                </a:lnTo>
                <a:lnTo>
                  <a:pt x="613" y="160"/>
                </a:lnTo>
                <a:lnTo>
                  <a:pt x="590" y="170"/>
                </a:lnTo>
                <a:lnTo>
                  <a:pt x="558" y="173"/>
                </a:lnTo>
                <a:lnTo>
                  <a:pt x="528" y="155"/>
                </a:lnTo>
                <a:lnTo>
                  <a:pt x="513" y="166"/>
                </a:lnTo>
                <a:lnTo>
                  <a:pt x="494" y="160"/>
                </a:lnTo>
                <a:lnTo>
                  <a:pt x="458" y="121"/>
                </a:lnTo>
                <a:lnTo>
                  <a:pt x="424" y="121"/>
                </a:lnTo>
                <a:lnTo>
                  <a:pt x="403" y="81"/>
                </a:lnTo>
                <a:lnTo>
                  <a:pt x="379" y="61"/>
                </a:lnTo>
                <a:lnTo>
                  <a:pt x="306" y="52"/>
                </a:lnTo>
                <a:lnTo>
                  <a:pt x="276" y="47"/>
                </a:lnTo>
                <a:lnTo>
                  <a:pt x="261" y="25"/>
                </a:lnTo>
                <a:lnTo>
                  <a:pt x="236" y="12"/>
                </a:lnTo>
                <a:lnTo>
                  <a:pt x="203" y="0"/>
                </a:lnTo>
                <a:close/>
              </a:path>
            </a:pathLst>
          </a:custGeom>
          <a:solidFill>
            <a:srgbClr val="00ff00"/>
          </a:solidFill>
          <a:ln w="158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70" name=""/>
          <p:cNvSpPr/>
          <p:nvPr/>
        </p:nvSpPr>
        <p:spPr>
          <a:xfrm>
            <a:off x="7748640" y="3257640"/>
            <a:ext cx="350640" cy="466560"/>
          </a:xfrm>
          <a:custGeom>
            <a:avLst/>
            <a:gdLst/>
            <a:ahLst/>
            <a:rect l="l" t="t" r="r" b="b"/>
            <a:pathLst>
              <a:path w="532" h="547">
                <a:moveTo>
                  <a:pt x="522" y="0"/>
                </a:moveTo>
                <a:lnTo>
                  <a:pt x="498" y="13"/>
                </a:lnTo>
                <a:lnTo>
                  <a:pt x="463" y="65"/>
                </a:lnTo>
                <a:lnTo>
                  <a:pt x="356" y="65"/>
                </a:lnTo>
                <a:lnTo>
                  <a:pt x="347" y="27"/>
                </a:lnTo>
                <a:lnTo>
                  <a:pt x="313" y="56"/>
                </a:lnTo>
                <a:lnTo>
                  <a:pt x="287" y="56"/>
                </a:lnTo>
                <a:lnTo>
                  <a:pt x="247" y="37"/>
                </a:lnTo>
                <a:lnTo>
                  <a:pt x="217" y="37"/>
                </a:lnTo>
                <a:lnTo>
                  <a:pt x="204" y="71"/>
                </a:lnTo>
                <a:lnTo>
                  <a:pt x="155" y="71"/>
                </a:lnTo>
                <a:lnTo>
                  <a:pt x="146" y="89"/>
                </a:lnTo>
                <a:lnTo>
                  <a:pt x="99" y="107"/>
                </a:lnTo>
                <a:lnTo>
                  <a:pt x="43" y="98"/>
                </a:lnTo>
                <a:lnTo>
                  <a:pt x="69" y="141"/>
                </a:lnTo>
                <a:lnTo>
                  <a:pt x="42" y="186"/>
                </a:lnTo>
                <a:lnTo>
                  <a:pt x="4" y="182"/>
                </a:lnTo>
                <a:lnTo>
                  <a:pt x="17" y="213"/>
                </a:lnTo>
                <a:lnTo>
                  <a:pt x="0" y="235"/>
                </a:lnTo>
                <a:lnTo>
                  <a:pt x="4" y="262"/>
                </a:lnTo>
                <a:lnTo>
                  <a:pt x="29" y="274"/>
                </a:lnTo>
                <a:lnTo>
                  <a:pt x="39" y="290"/>
                </a:lnTo>
                <a:lnTo>
                  <a:pt x="63" y="290"/>
                </a:lnTo>
                <a:lnTo>
                  <a:pt x="52" y="305"/>
                </a:lnTo>
                <a:lnTo>
                  <a:pt x="58" y="328"/>
                </a:lnTo>
                <a:lnTo>
                  <a:pt x="80" y="337"/>
                </a:lnTo>
                <a:lnTo>
                  <a:pt x="113" y="336"/>
                </a:lnTo>
                <a:lnTo>
                  <a:pt x="146" y="348"/>
                </a:lnTo>
                <a:lnTo>
                  <a:pt x="210" y="348"/>
                </a:lnTo>
                <a:lnTo>
                  <a:pt x="248" y="379"/>
                </a:lnTo>
                <a:lnTo>
                  <a:pt x="234" y="393"/>
                </a:lnTo>
                <a:lnTo>
                  <a:pt x="195" y="393"/>
                </a:lnTo>
                <a:lnTo>
                  <a:pt x="167" y="380"/>
                </a:lnTo>
                <a:lnTo>
                  <a:pt x="154" y="367"/>
                </a:lnTo>
                <a:lnTo>
                  <a:pt x="129" y="374"/>
                </a:lnTo>
                <a:lnTo>
                  <a:pt x="105" y="377"/>
                </a:lnTo>
                <a:lnTo>
                  <a:pt x="93" y="396"/>
                </a:lnTo>
                <a:lnTo>
                  <a:pt x="89" y="419"/>
                </a:lnTo>
                <a:lnTo>
                  <a:pt x="115" y="432"/>
                </a:lnTo>
                <a:lnTo>
                  <a:pt x="136" y="454"/>
                </a:lnTo>
                <a:lnTo>
                  <a:pt x="136" y="485"/>
                </a:lnTo>
                <a:lnTo>
                  <a:pt x="161" y="478"/>
                </a:lnTo>
                <a:lnTo>
                  <a:pt x="184" y="521"/>
                </a:lnTo>
                <a:lnTo>
                  <a:pt x="200" y="547"/>
                </a:lnTo>
                <a:lnTo>
                  <a:pt x="217" y="543"/>
                </a:lnTo>
                <a:lnTo>
                  <a:pt x="214" y="513"/>
                </a:lnTo>
                <a:lnTo>
                  <a:pt x="251" y="527"/>
                </a:lnTo>
                <a:lnTo>
                  <a:pt x="273" y="538"/>
                </a:lnTo>
                <a:lnTo>
                  <a:pt x="261" y="498"/>
                </a:lnTo>
                <a:lnTo>
                  <a:pt x="235" y="467"/>
                </a:lnTo>
                <a:lnTo>
                  <a:pt x="235" y="433"/>
                </a:lnTo>
                <a:lnTo>
                  <a:pt x="281" y="454"/>
                </a:lnTo>
                <a:lnTo>
                  <a:pt x="294" y="438"/>
                </a:lnTo>
                <a:lnTo>
                  <a:pt x="257" y="424"/>
                </a:lnTo>
                <a:lnTo>
                  <a:pt x="255" y="401"/>
                </a:lnTo>
                <a:lnTo>
                  <a:pt x="277" y="389"/>
                </a:lnTo>
                <a:lnTo>
                  <a:pt x="303" y="383"/>
                </a:lnTo>
                <a:lnTo>
                  <a:pt x="330" y="396"/>
                </a:lnTo>
                <a:lnTo>
                  <a:pt x="359" y="393"/>
                </a:lnTo>
                <a:lnTo>
                  <a:pt x="346" y="362"/>
                </a:lnTo>
                <a:lnTo>
                  <a:pt x="313" y="343"/>
                </a:lnTo>
                <a:lnTo>
                  <a:pt x="283" y="322"/>
                </a:lnTo>
                <a:lnTo>
                  <a:pt x="253" y="312"/>
                </a:lnTo>
                <a:lnTo>
                  <a:pt x="253" y="280"/>
                </a:lnTo>
                <a:lnTo>
                  <a:pt x="264" y="256"/>
                </a:lnTo>
                <a:lnTo>
                  <a:pt x="200" y="198"/>
                </a:lnTo>
                <a:lnTo>
                  <a:pt x="200" y="149"/>
                </a:lnTo>
                <a:lnTo>
                  <a:pt x="227" y="160"/>
                </a:lnTo>
                <a:lnTo>
                  <a:pt x="268" y="198"/>
                </a:lnTo>
                <a:lnTo>
                  <a:pt x="307" y="186"/>
                </a:lnTo>
                <a:lnTo>
                  <a:pt x="333" y="178"/>
                </a:lnTo>
                <a:lnTo>
                  <a:pt x="333" y="145"/>
                </a:lnTo>
                <a:lnTo>
                  <a:pt x="334" y="114"/>
                </a:lnTo>
                <a:lnTo>
                  <a:pt x="438" y="114"/>
                </a:lnTo>
                <a:lnTo>
                  <a:pt x="468" y="102"/>
                </a:lnTo>
                <a:lnTo>
                  <a:pt x="504" y="107"/>
                </a:lnTo>
                <a:lnTo>
                  <a:pt x="532" y="62"/>
                </a:lnTo>
                <a:lnTo>
                  <a:pt x="522" y="0"/>
                </a:lnTo>
                <a:close/>
              </a:path>
            </a:pathLst>
          </a:custGeom>
          <a:solidFill>
            <a:srgbClr val="00ff00"/>
          </a:solidFill>
          <a:ln w="158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71" name=""/>
          <p:cNvSpPr/>
          <p:nvPr/>
        </p:nvSpPr>
        <p:spPr>
          <a:xfrm>
            <a:off x="7696080" y="3187800"/>
            <a:ext cx="100080" cy="271440"/>
          </a:xfrm>
          <a:custGeom>
            <a:avLst/>
            <a:gdLst/>
            <a:ahLst/>
            <a:rect l="l" t="t" r="r" b="b"/>
            <a:pathLst>
              <a:path w="152" h="318">
                <a:moveTo>
                  <a:pt x="4" y="0"/>
                </a:moveTo>
                <a:lnTo>
                  <a:pt x="18" y="0"/>
                </a:lnTo>
                <a:lnTo>
                  <a:pt x="49" y="26"/>
                </a:lnTo>
                <a:lnTo>
                  <a:pt x="86" y="35"/>
                </a:lnTo>
                <a:lnTo>
                  <a:pt x="107" y="52"/>
                </a:lnTo>
                <a:lnTo>
                  <a:pt x="107" y="131"/>
                </a:lnTo>
                <a:lnTo>
                  <a:pt x="135" y="185"/>
                </a:lnTo>
                <a:lnTo>
                  <a:pt x="152" y="219"/>
                </a:lnTo>
                <a:lnTo>
                  <a:pt x="123" y="267"/>
                </a:lnTo>
                <a:lnTo>
                  <a:pt x="86" y="265"/>
                </a:lnTo>
                <a:lnTo>
                  <a:pt x="99" y="293"/>
                </a:lnTo>
                <a:lnTo>
                  <a:pt x="82" y="318"/>
                </a:lnTo>
                <a:lnTo>
                  <a:pt x="59" y="306"/>
                </a:lnTo>
                <a:lnTo>
                  <a:pt x="40" y="285"/>
                </a:lnTo>
                <a:lnTo>
                  <a:pt x="31" y="260"/>
                </a:lnTo>
                <a:lnTo>
                  <a:pt x="13" y="250"/>
                </a:lnTo>
                <a:lnTo>
                  <a:pt x="0" y="230"/>
                </a:lnTo>
                <a:lnTo>
                  <a:pt x="0" y="210"/>
                </a:lnTo>
                <a:lnTo>
                  <a:pt x="7" y="183"/>
                </a:lnTo>
                <a:lnTo>
                  <a:pt x="8" y="142"/>
                </a:lnTo>
                <a:lnTo>
                  <a:pt x="16" y="114"/>
                </a:lnTo>
                <a:lnTo>
                  <a:pt x="0" y="77"/>
                </a:lnTo>
                <a:lnTo>
                  <a:pt x="4" y="47"/>
                </a:lnTo>
                <a:lnTo>
                  <a:pt x="4" y="0"/>
                </a:lnTo>
                <a:close/>
              </a:path>
            </a:pathLst>
          </a:custGeom>
          <a:solidFill>
            <a:srgbClr val="00ff00"/>
          </a:solidFill>
          <a:ln w="158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72" name=""/>
          <p:cNvSpPr/>
          <p:nvPr/>
        </p:nvSpPr>
        <p:spPr>
          <a:xfrm>
            <a:off x="7037280" y="2558880"/>
            <a:ext cx="31680" cy="55800"/>
          </a:xfrm>
          <a:custGeom>
            <a:avLst/>
            <a:gdLst/>
            <a:ahLst/>
            <a:rect l="l" t="t" r="r" b="b"/>
            <a:pathLst>
              <a:path w="48" h="66">
                <a:moveTo>
                  <a:pt x="0" y="16"/>
                </a:moveTo>
                <a:lnTo>
                  <a:pt x="12" y="0"/>
                </a:lnTo>
                <a:lnTo>
                  <a:pt x="35" y="14"/>
                </a:lnTo>
                <a:lnTo>
                  <a:pt x="48" y="66"/>
                </a:lnTo>
                <a:lnTo>
                  <a:pt x="8" y="54"/>
                </a:lnTo>
                <a:lnTo>
                  <a:pt x="0" y="16"/>
                </a:lnTo>
                <a:close/>
              </a:path>
            </a:pathLst>
          </a:custGeom>
          <a:solidFill>
            <a:srgbClr val="00ff00"/>
          </a:solidFill>
          <a:ln w="158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73" name=""/>
          <p:cNvSpPr/>
          <p:nvPr/>
        </p:nvSpPr>
        <p:spPr>
          <a:xfrm>
            <a:off x="7202520" y="2666880"/>
            <a:ext cx="387360" cy="222480"/>
          </a:xfrm>
          <a:custGeom>
            <a:avLst/>
            <a:gdLst/>
            <a:ahLst/>
            <a:rect l="l" t="t" r="r" b="b"/>
            <a:pathLst>
              <a:path w="587" h="260">
                <a:moveTo>
                  <a:pt x="10" y="143"/>
                </a:moveTo>
                <a:lnTo>
                  <a:pt x="40" y="143"/>
                </a:lnTo>
                <a:lnTo>
                  <a:pt x="72" y="136"/>
                </a:lnTo>
                <a:lnTo>
                  <a:pt x="172" y="134"/>
                </a:lnTo>
                <a:lnTo>
                  <a:pt x="207" y="127"/>
                </a:lnTo>
                <a:lnTo>
                  <a:pt x="222" y="127"/>
                </a:lnTo>
                <a:lnTo>
                  <a:pt x="250" y="134"/>
                </a:lnTo>
                <a:lnTo>
                  <a:pt x="257" y="124"/>
                </a:lnTo>
                <a:lnTo>
                  <a:pt x="258" y="80"/>
                </a:lnTo>
                <a:lnTo>
                  <a:pt x="270" y="69"/>
                </a:lnTo>
                <a:lnTo>
                  <a:pt x="298" y="56"/>
                </a:lnTo>
                <a:lnTo>
                  <a:pt x="314" y="22"/>
                </a:lnTo>
                <a:lnTo>
                  <a:pt x="326" y="32"/>
                </a:lnTo>
                <a:lnTo>
                  <a:pt x="356" y="50"/>
                </a:lnTo>
                <a:lnTo>
                  <a:pt x="390" y="29"/>
                </a:lnTo>
                <a:lnTo>
                  <a:pt x="415" y="7"/>
                </a:lnTo>
                <a:lnTo>
                  <a:pt x="445" y="0"/>
                </a:lnTo>
                <a:lnTo>
                  <a:pt x="458" y="16"/>
                </a:lnTo>
                <a:lnTo>
                  <a:pt x="532" y="35"/>
                </a:lnTo>
                <a:lnTo>
                  <a:pt x="544" y="51"/>
                </a:lnTo>
                <a:lnTo>
                  <a:pt x="587" y="91"/>
                </a:lnTo>
                <a:lnTo>
                  <a:pt x="562" y="100"/>
                </a:lnTo>
                <a:lnTo>
                  <a:pt x="554" y="131"/>
                </a:lnTo>
                <a:lnTo>
                  <a:pt x="537" y="131"/>
                </a:lnTo>
                <a:lnTo>
                  <a:pt x="528" y="173"/>
                </a:lnTo>
                <a:lnTo>
                  <a:pt x="506" y="202"/>
                </a:lnTo>
                <a:lnTo>
                  <a:pt x="539" y="260"/>
                </a:lnTo>
                <a:lnTo>
                  <a:pt x="511" y="241"/>
                </a:lnTo>
                <a:lnTo>
                  <a:pt x="496" y="224"/>
                </a:lnTo>
                <a:lnTo>
                  <a:pt x="462" y="223"/>
                </a:lnTo>
                <a:lnTo>
                  <a:pt x="432" y="229"/>
                </a:lnTo>
                <a:lnTo>
                  <a:pt x="407" y="223"/>
                </a:lnTo>
                <a:lnTo>
                  <a:pt x="382" y="241"/>
                </a:lnTo>
                <a:lnTo>
                  <a:pt x="337" y="227"/>
                </a:lnTo>
                <a:lnTo>
                  <a:pt x="288" y="229"/>
                </a:lnTo>
                <a:lnTo>
                  <a:pt x="204" y="211"/>
                </a:lnTo>
                <a:lnTo>
                  <a:pt x="175" y="185"/>
                </a:lnTo>
                <a:lnTo>
                  <a:pt x="122" y="193"/>
                </a:lnTo>
                <a:lnTo>
                  <a:pt x="96" y="201"/>
                </a:lnTo>
                <a:lnTo>
                  <a:pt x="69" y="211"/>
                </a:lnTo>
                <a:lnTo>
                  <a:pt x="42" y="195"/>
                </a:lnTo>
                <a:lnTo>
                  <a:pt x="30" y="193"/>
                </a:lnTo>
                <a:lnTo>
                  <a:pt x="12" y="173"/>
                </a:lnTo>
                <a:lnTo>
                  <a:pt x="0" y="152"/>
                </a:lnTo>
                <a:lnTo>
                  <a:pt x="10" y="143"/>
                </a:lnTo>
                <a:close/>
              </a:path>
            </a:pathLst>
          </a:custGeom>
          <a:solidFill>
            <a:srgbClr val="00ff00"/>
          </a:solidFill>
          <a:ln w="158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74" name=""/>
          <p:cNvSpPr/>
          <p:nvPr/>
        </p:nvSpPr>
        <p:spPr>
          <a:xfrm>
            <a:off x="6181560" y="3030480"/>
            <a:ext cx="641520" cy="677880"/>
          </a:xfrm>
          <a:custGeom>
            <a:avLst/>
            <a:gdLst/>
            <a:ahLst/>
            <a:rect l="l" t="t" r="r" b="b"/>
            <a:pathLst>
              <a:path w="975" h="792">
                <a:moveTo>
                  <a:pt x="72" y="32"/>
                </a:moveTo>
                <a:lnTo>
                  <a:pt x="11" y="53"/>
                </a:lnTo>
                <a:lnTo>
                  <a:pt x="14" y="78"/>
                </a:lnTo>
                <a:lnTo>
                  <a:pt x="27" y="99"/>
                </a:lnTo>
                <a:lnTo>
                  <a:pt x="17" y="134"/>
                </a:lnTo>
                <a:lnTo>
                  <a:pt x="37" y="143"/>
                </a:lnTo>
                <a:lnTo>
                  <a:pt x="57" y="164"/>
                </a:lnTo>
                <a:lnTo>
                  <a:pt x="98" y="164"/>
                </a:lnTo>
                <a:lnTo>
                  <a:pt x="135" y="155"/>
                </a:lnTo>
                <a:lnTo>
                  <a:pt x="171" y="178"/>
                </a:lnTo>
                <a:lnTo>
                  <a:pt x="189" y="208"/>
                </a:lnTo>
                <a:lnTo>
                  <a:pt x="198" y="230"/>
                </a:lnTo>
                <a:lnTo>
                  <a:pt x="164" y="239"/>
                </a:lnTo>
                <a:lnTo>
                  <a:pt x="136" y="263"/>
                </a:lnTo>
                <a:lnTo>
                  <a:pt x="128" y="289"/>
                </a:lnTo>
                <a:lnTo>
                  <a:pt x="126" y="322"/>
                </a:lnTo>
                <a:lnTo>
                  <a:pt x="99" y="360"/>
                </a:lnTo>
                <a:lnTo>
                  <a:pt x="100" y="388"/>
                </a:lnTo>
                <a:lnTo>
                  <a:pt x="55" y="418"/>
                </a:lnTo>
                <a:lnTo>
                  <a:pt x="55" y="476"/>
                </a:lnTo>
                <a:lnTo>
                  <a:pt x="63" y="486"/>
                </a:lnTo>
                <a:lnTo>
                  <a:pt x="33" y="552"/>
                </a:lnTo>
                <a:lnTo>
                  <a:pt x="0" y="606"/>
                </a:lnTo>
                <a:lnTo>
                  <a:pt x="0" y="649"/>
                </a:lnTo>
                <a:lnTo>
                  <a:pt x="19" y="669"/>
                </a:lnTo>
                <a:lnTo>
                  <a:pt x="55" y="691"/>
                </a:lnTo>
                <a:lnTo>
                  <a:pt x="80" y="717"/>
                </a:lnTo>
                <a:lnTo>
                  <a:pt x="86" y="745"/>
                </a:lnTo>
                <a:lnTo>
                  <a:pt x="120" y="792"/>
                </a:lnTo>
                <a:lnTo>
                  <a:pt x="156" y="762"/>
                </a:lnTo>
                <a:lnTo>
                  <a:pt x="214" y="743"/>
                </a:lnTo>
                <a:lnTo>
                  <a:pt x="268" y="721"/>
                </a:lnTo>
                <a:lnTo>
                  <a:pt x="326" y="721"/>
                </a:lnTo>
                <a:lnTo>
                  <a:pt x="384" y="723"/>
                </a:lnTo>
                <a:lnTo>
                  <a:pt x="445" y="727"/>
                </a:lnTo>
                <a:lnTo>
                  <a:pt x="481" y="691"/>
                </a:lnTo>
                <a:lnTo>
                  <a:pt x="535" y="660"/>
                </a:lnTo>
                <a:lnTo>
                  <a:pt x="572" y="635"/>
                </a:lnTo>
                <a:lnTo>
                  <a:pt x="605" y="578"/>
                </a:lnTo>
                <a:lnTo>
                  <a:pt x="666" y="555"/>
                </a:lnTo>
                <a:lnTo>
                  <a:pt x="673" y="542"/>
                </a:lnTo>
                <a:lnTo>
                  <a:pt x="644" y="480"/>
                </a:lnTo>
                <a:lnTo>
                  <a:pt x="644" y="446"/>
                </a:lnTo>
                <a:lnTo>
                  <a:pt x="722" y="360"/>
                </a:lnTo>
                <a:lnTo>
                  <a:pt x="760" y="353"/>
                </a:lnTo>
                <a:lnTo>
                  <a:pt x="760" y="325"/>
                </a:lnTo>
                <a:lnTo>
                  <a:pt x="795" y="320"/>
                </a:lnTo>
                <a:lnTo>
                  <a:pt x="862" y="298"/>
                </a:lnTo>
                <a:lnTo>
                  <a:pt x="908" y="279"/>
                </a:lnTo>
                <a:lnTo>
                  <a:pt x="941" y="252"/>
                </a:lnTo>
                <a:lnTo>
                  <a:pt x="975" y="232"/>
                </a:lnTo>
                <a:lnTo>
                  <a:pt x="975" y="195"/>
                </a:lnTo>
                <a:lnTo>
                  <a:pt x="925" y="198"/>
                </a:lnTo>
                <a:lnTo>
                  <a:pt x="884" y="180"/>
                </a:lnTo>
                <a:lnTo>
                  <a:pt x="859" y="144"/>
                </a:lnTo>
                <a:lnTo>
                  <a:pt x="805" y="134"/>
                </a:lnTo>
                <a:lnTo>
                  <a:pt x="720" y="127"/>
                </a:lnTo>
                <a:lnTo>
                  <a:pt x="664" y="115"/>
                </a:lnTo>
                <a:lnTo>
                  <a:pt x="656" y="99"/>
                </a:lnTo>
                <a:lnTo>
                  <a:pt x="620" y="79"/>
                </a:lnTo>
                <a:lnTo>
                  <a:pt x="592" y="59"/>
                </a:lnTo>
                <a:lnTo>
                  <a:pt x="544" y="79"/>
                </a:lnTo>
                <a:lnTo>
                  <a:pt x="427" y="44"/>
                </a:lnTo>
                <a:lnTo>
                  <a:pt x="367" y="41"/>
                </a:lnTo>
                <a:lnTo>
                  <a:pt x="308" y="32"/>
                </a:lnTo>
                <a:lnTo>
                  <a:pt x="295" y="22"/>
                </a:lnTo>
                <a:lnTo>
                  <a:pt x="224" y="13"/>
                </a:lnTo>
                <a:lnTo>
                  <a:pt x="181" y="19"/>
                </a:lnTo>
                <a:lnTo>
                  <a:pt x="128" y="0"/>
                </a:lnTo>
                <a:lnTo>
                  <a:pt x="95" y="13"/>
                </a:lnTo>
                <a:lnTo>
                  <a:pt x="72" y="32"/>
                </a:lnTo>
                <a:close/>
              </a:path>
            </a:pathLst>
          </a:custGeom>
          <a:solidFill>
            <a:srgbClr val="00ff00"/>
          </a:solidFill>
          <a:ln w="158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75" name=""/>
          <p:cNvSpPr/>
          <p:nvPr/>
        </p:nvSpPr>
        <p:spPr>
          <a:xfrm>
            <a:off x="6094440" y="3143160"/>
            <a:ext cx="216000" cy="466920"/>
          </a:xfrm>
          <a:custGeom>
            <a:avLst/>
            <a:gdLst/>
            <a:ahLst/>
            <a:rect l="l" t="t" r="r" b="b"/>
            <a:pathLst>
              <a:path w="328" h="547">
                <a:moveTo>
                  <a:pt x="148" y="0"/>
                </a:moveTo>
                <a:lnTo>
                  <a:pt x="131" y="41"/>
                </a:lnTo>
                <a:lnTo>
                  <a:pt x="131" y="115"/>
                </a:lnTo>
                <a:lnTo>
                  <a:pt x="122" y="145"/>
                </a:lnTo>
                <a:lnTo>
                  <a:pt x="56" y="259"/>
                </a:lnTo>
                <a:lnTo>
                  <a:pt x="29" y="277"/>
                </a:lnTo>
                <a:lnTo>
                  <a:pt x="6" y="308"/>
                </a:lnTo>
                <a:lnTo>
                  <a:pt x="0" y="336"/>
                </a:lnTo>
                <a:lnTo>
                  <a:pt x="9" y="351"/>
                </a:lnTo>
                <a:lnTo>
                  <a:pt x="32" y="349"/>
                </a:lnTo>
                <a:lnTo>
                  <a:pt x="19" y="389"/>
                </a:lnTo>
                <a:lnTo>
                  <a:pt x="44" y="396"/>
                </a:lnTo>
                <a:lnTo>
                  <a:pt x="45" y="402"/>
                </a:lnTo>
                <a:lnTo>
                  <a:pt x="35" y="410"/>
                </a:lnTo>
                <a:lnTo>
                  <a:pt x="18" y="476"/>
                </a:lnTo>
                <a:lnTo>
                  <a:pt x="8" y="504"/>
                </a:lnTo>
                <a:lnTo>
                  <a:pt x="0" y="529"/>
                </a:lnTo>
                <a:lnTo>
                  <a:pt x="8" y="540"/>
                </a:lnTo>
                <a:lnTo>
                  <a:pt x="62" y="540"/>
                </a:lnTo>
                <a:lnTo>
                  <a:pt x="92" y="547"/>
                </a:lnTo>
                <a:lnTo>
                  <a:pt x="157" y="541"/>
                </a:lnTo>
                <a:lnTo>
                  <a:pt x="132" y="518"/>
                </a:lnTo>
                <a:lnTo>
                  <a:pt x="132" y="473"/>
                </a:lnTo>
                <a:lnTo>
                  <a:pt x="171" y="410"/>
                </a:lnTo>
                <a:lnTo>
                  <a:pt x="196" y="355"/>
                </a:lnTo>
                <a:lnTo>
                  <a:pt x="187" y="345"/>
                </a:lnTo>
                <a:lnTo>
                  <a:pt x="187" y="287"/>
                </a:lnTo>
                <a:lnTo>
                  <a:pt x="233" y="259"/>
                </a:lnTo>
                <a:lnTo>
                  <a:pt x="231" y="229"/>
                </a:lnTo>
                <a:lnTo>
                  <a:pt x="260" y="192"/>
                </a:lnTo>
                <a:lnTo>
                  <a:pt x="260" y="157"/>
                </a:lnTo>
                <a:lnTo>
                  <a:pt x="270" y="129"/>
                </a:lnTo>
                <a:lnTo>
                  <a:pt x="295" y="110"/>
                </a:lnTo>
                <a:lnTo>
                  <a:pt x="328" y="99"/>
                </a:lnTo>
                <a:lnTo>
                  <a:pt x="320" y="74"/>
                </a:lnTo>
                <a:lnTo>
                  <a:pt x="303" y="47"/>
                </a:lnTo>
                <a:lnTo>
                  <a:pt x="267" y="24"/>
                </a:lnTo>
                <a:lnTo>
                  <a:pt x="230" y="33"/>
                </a:lnTo>
                <a:lnTo>
                  <a:pt x="188" y="31"/>
                </a:lnTo>
                <a:lnTo>
                  <a:pt x="168" y="10"/>
                </a:lnTo>
                <a:lnTo>
                  <a:pt x="148" y="0"/>
                </a:lnTo>
                <a:close/>
              </a:path>
            </a:pathLst>
          </a:custGeom>
          <a:solidFill>
            <a:srgbClr val="00ff00"/>
          </a:solidFill>
          <a:ln w="158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76" name=""/>
          <p:cNvSpPr/>
          <p:nvPr/>
        </p:nvSpPr>
        <p:spPr>
          <a:xfrm>
            <a:off x="6891480" y="2422440"/>
            <a:ext cx="172800" cy="184320"/>
          </a:xfrm>
          <a:custGeom>
            <a:avLst/>
            <a:gdLst/>
            <a:ahLst/>
            <a:rect l="l" t="t" r="r" b="b"/>
            <a:pathLst>
              <a:path w="262" h="216">
                <a:moveTo>
                  <a:pt x="156" y="0"/>
                </a:moveTo>
                <a:lnTo>
                  <a:pt x="185" y="0"/>
                </a:lnTo>
                <a:lnTo>
                  <a:pt x="203" y="6"/>
                </a:lnTo>
                <a:lnTo>
                  <a:pt x="223" y="38"/>
                </a:lnTo>
                <a:lnTo>
                  <a:pt x="244" y="60"/>
                </a:lnTo>
                <a:lnTo>
                  <a:pt x="242" y="90"/>
                </a:lnTo>
                <a:lnTo>
                  <a:pt x="261" y="111"/>
                </a:lnTo>
                <a:lnTo>
                  <a:pt x="262" y="136"/>
                </a:lnTo>
                <a:lnTo>
                  <a:pt x="222" y="174"/>
                </a:lnTo>
                <a:lnTo>
                  <a:pt x="231" y="216"/>
                </a:lnTo>
                <a:lnTo>
                  <a:pt x="193" y="204"/>
                </a:lnTo>
                <a:lnTo>
                  <a:pt x="166" y="155"/>
                </a:lnTo>
                <a:lnTo>
                  <a:pt x="112" y="146"/>
                </a:lnTo>
                <a:lnTo>
                  <a:pt x="51" y="89"/>
                </a:lnTo>
                <a:lnTo>
                  <a:pt x="0" y="46"/>
                </a:lnTo>
                <a:lnTo>
                  <a:pt x="51" y="35"/>
                </a:lnTo>
                <a:lnTo>
                  <a:pt x="94" y="19"/>
                </a:lnTo>
                <a:lnTo>
                  <a:pt x="119" y="26"/>
                </a:lnTo>
                <a:lnTo>
                  <a:pt x="147" y="26"/>
                </a:lnTo>
                <a:lnTo>
                  <a:pt x="156" y="0"/>
                </a:lnTo>
                <a:close/>
              </a:path>
            </a:pathLst>
          </a:custGeom>
          <a:solidFill>
            <a:srgbClr val="00ff00"/>
          </a:solidFill>
          <a:ln w="158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77" name=""/>
          <p:cNvSpPr/>
          <p:nvPr/>
        </p:nvSpPr>
        <p:spPr>
          <a:xfrm>
            <a:off x="7197840" y="1973160"/>
            <a:ext cx="207720" cy="263520"/>
          </a:xfrm>
          <a:custGeom>
            <a:avLst/>
            <a:gdLst/>
            <a:ahLst/>
            <a:rect l="l" t="t" r="r" b="b"/>
            <a:pathLst>
              <a:path w="314" h="308">
                <a:moveTo>
                  <a:pt x="126" y="0"/>
                </a:moveTo>
                <a:lnTo>
                  <a:pt x="82" y="21"/>
                </a:lnTo>
                <a:lnTo>
                  <a:pt x="67" y="44"/>
                </a:lnTo>
                <a:lnTo>
                  <a:pt x="26" y="77"/>
                </a:lnTo>
                <a:lnTo>
                  <a:pt x="0" y="149"/>
                </a:lnTo>
                <a:lnTo>
                  <a:pt x="29" y="169"/>
                </a:lnTo>
                <a:lnTo>
                  <a:pt x="14" y="203"/>
                </a:lnTo>
                <a:lnTo>
                  <a:pt x="19" y="250"/>
                </a:lnTo>
                <a:lnTo>
                  <a:pt x="64" y="308"/>
                </a:lnTo>
                <a:lnTo>
                  <a:pt x="92" y="274"/>
                </a:lnTo>
                <a:lnTo>
                  <a:pt x="105" y="279"/>
                </a:lnTo>
                <a:lnTo>
                  <a:pt x="132" y="279"/>
                </a:lnTo>
                <a:lnTo>
                  <a:pt x="188" y="291"/>
                </a:lnTo>
                <a:lnTo>
                  <a:pt x="241" y="284"/>
                </a:lnTo>
                <a:lnTo>
                  <a:pt x="274" y="265"/>
                </a:lnTo>
                <a:lnTo>
                  <a:pt x="314" y="265"/>
                </a:lnTo>
                <a:lnTo>
                  <a:pt x="311" y="149"/>
                </a:lnTo>
                <a:lnTo>
                  <a:pt x="294" y="121"/>
                </a:lnTo>
                <a:lnTo>
                  <a:pt x="277" y="121"/>
                </a:lnTo>
                <a:lnTo>
                  <a:pt x="260" y="130"/>
                </a:lnTo>
                <a:lnTo>
                  <a:pt x="247" y="145"/>
                </a:lnTo>
                <a:lnTo>
                  <a:pt x="247" y="164"/>
                </a:lnTo>
                <a:lnTo>
                  <a:pt x="267" y="177"/>
                </a:lnTo>
                <a:lnTo>
                  <a:pt x="267" y="195"/>
                </a:lnTo>
                <a:lnTo>
                  <a:pt x="249" y="206"/>
                </a:lnTo>
                <a:lnTo>
                  <a:pt x="227" y="206"/>
                </a:lnTo>
                <a:lnTo>
                  <a:pt x="206" y="189"/>
                </a:lnTo>
                <a:lnTo>
                  <a:pt x="196" y="179"/>
                </a:lnTo>
                <a:lnTo>
                  <a:pt x="176" y="177"/>
                </a:lnTo>
                <a:lnTo>
                  <a:pt x="161" y="192"/>
                </a:lnTo>
                <a:lnTo>
                  <a:pt x="136" y="207"/>
                </a:lnTo>
                <a:lnTo>
                  <a:pt x="130" y="192"/>
                </a:lnTo>
                <a:lnTo>
                  <a:pt x="129" y="154"/>
                </a:lnTo>
                <a:lnTo>
                  <a:pt x="146" y="102"/>
                </a:lnTo>
                <a:lnTo>
                  <a:pt x="166" y="109"/>
                </a:lnTo>
                <a:lnTo>
                  <a:pt x="188" y="109"/>
                </a:lnTo>
                <a:lnTo>
                  <a:pt x="195" y="67"/>
                </a:lnTo>
                <a:lnTo>
                  <a:pt x="148" y="55"/>
                </a:lnTo>
                <a:lnTo>
                  <a:pt x="158" y="19"/>
                </a:lnTo>
                <a:lnTo>
                  <a:pt x="126" y="0"/>
                </a:lnTo>
                <a:close/>
              </a:path>
            </a:pathLst>
          </a:custGeom>
          <a:solidFill>
            <a:srgbClr val="00ff00"/>
          </a:solidFill>
          <a:ln w="158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78" name=""/>
          <p:cNvSpPr/>
          <p:nvPr/>
        </p:nvSpPr>
        <p:spPr>
          <a:xfrm>
            <a:off x="7045200" y="2198520"/>
            <a:ext cx="444600" cy="592200"/>
          </a:xfrm>
          <a:custGeom>
            <a:avLst/>
            <a:gdLst/>
            <a:ahLst/>
            <a:rect l="l" t="t" r="r" b="b"/>
            <a:pathLst>
              <a:path w="675" h="694">
                <a:moveTo>
                  <a:pt x="419" y="27"/>
                </a:moveTo>
                <a:lnTo>
                  <a:pt x="366" y="15"/>
                </a:lnTo>
                <a:lnTo>
                  <a:pt x="338" y="15"/>
                </a:lnTo>
                <a:lnTo>
                  <a:pt x="328" y="9"/>
                </a:lnTo>
                <a:lnTo>
                  <a:pt x="295" y="46"/>
                </a:lnTo>
                <a:lnTo>
                  <a:pt x="272" y="64"/>
                </a:lnTo>
                <a:lnTo>
                  <a:pt x="240" y="107"/>
                </a:lnTo>
                <a:lnTo>
                  <a:pt x="221" y="108"/>
                </a:lnTo>
                <a:lnTo>
                  <a:pt x="200" y="89"/>
                </a:lnTo>
                <a:lnTo>
                  <a:pt x="165" y="93"/>
                </a:lnTo>
                <a:lnTo>
                  <a:pt x="164" y="130"/>
                </a:lnTo>
                <a:lnTo>
                  <a:pt x="153" y="141"/>
                </a:lnTo>
                <a:lnTo>
                  <a:pt x="122" y="158"/>
                </a:lnTo>
                <a:lnTo>
                  <a:pt x="95" y="179"/>
                </a:lnTo>
                <a:lnTo>
                  <a:pt x="117" y="197"/>
                </a:lnTo>
                <a:lnTo>
                  <a:pt x="108" y="228"/>
                </a:lnTo>
                <a:lnTo>
                  <a:pt x="87" y="241"/>
                </a:lnTo>
                <a:lnTo>
                  <a:pt x="49" y="274"/>
                </a:lnTo>
                <a:lnTo>
                  <a:pt x="56" y="303"/>
                </a:lnTo>
                <a:lnTo>
                  <a:pt x="45" y="321"/>
                </a:lnTo>
                <a:lnTo>
                  <a:pt x="9" y="322"/>
                </a:lnTo>
                <a:lnTo>
                  <a:pt x="8" y="352"/>
                </a:lnTo>
                <a:lnTo>
                  <a:pt x="26" y="374"/>
                </a:lnTo>
                <a:lnTo>
                  <a:pt x="28" y="398"/>
                </a:lnTo>
                <a:lnTo>
                  <a:pt x="0" y="423"/>
                </a:lnTo>
                <a:lnTo>
                  <a:pt x="22" y="436"/>
                </a:lnTo>
                <a:lnTo>
                  <a:pt x="36" y="488"/>
                </a:lnTo>
                <a:lnTo>
                  <a:pt x="61" y="503"/>
                </a:lnTo>
                <a:lnTo>
                  <a:pt x="108" y="506"/>
                </a:lnTo>
                <a:lnTo>
                  <a:pt x="144" y="515"/>
                </a:lnTo>
                <a:lnTo>
                  <a:pt x="144" y="552"/>
                </a:lnTo>
                <a:lnTo>
                  <a:pt x="127" y="609"/>
                </a:lnTo>
                <a:lnTo>
                  <a:pt x="110" y="648"/>
                </a:lnTo>
                <a:lnTo>
                  <a:pt x="186" y="666"/>
                </a:lnTo>
                <a:lnTo>
                  <a:pt x="226" y="648"/>
                </a:lnTo>
                <a:lnTo>
                  <a:pt x="239" y="661"/>
                </a:lnTo>
                <a:lnTo>
                  <a:pt x="252" y="694"/>
                </a:lnTo>
                <a:lnTo>
                  <a:pt x="282" y="694"/>
                </a:lnTo>
                <a:lnTo>
                  <a:pt x="312" y="685"/>
                </a:lnTo>
                <a:lnTo>
                  <a:pt x="415" y="685"/>
                </a:lnTo>
                <a:lnTo>
                  <a:pt x="438" y="679"/>
                </a:lnTo>
                <a:lnTo>
                  <a:pt x="461" y="676"/>
                </a:lnTo>
                <a:lnTo>
                  <a:pt x="490" y="685"/>
                </a:lnTo>
                <a:lnTo>
                  <a:pt x="498" y="671"/>
                </a:lnTo>
                <a:lnTo>
                  <a:pt x="498" y="631"/>
                </a:lnTo>
                <a:lnTo>
                  <a:pt x="510" y="620"/>
                </a:lnTo>
                <a:lnTo>
                  <a:pt x="540" y="606"/>
                </a:lnTo>
                <a:lnTo>
                  <a:pt x="556" y="571"/>
                </a:lnTo>
                <a:lnTo>
                  <a:pt x="494" y="510"/>
                </a:lnTo>
                <a:lnTo>
                  <a:pt x="487" y="488"/>
                </a:lnTo>
                <a:lnTo>
                  <a:pt x="472" y="461"/>
                </a:lnTo>
                <a:lnTo>
                  <a:pt x="500" y="426"/>
                </a:lnTo>
                <a:lnTo>
                  <a:pt x="525" y="423"/>
                </a:lnTo>
                <a:lnTo>
                  <a:pt x="525" y="398"/>
                </a:lnTo>
                <a:lnTo>
                  <a:pt x="554" y="393"/>
                </a:lnTo>
                <a:lnTo>
                  <a:pt x="567" y="380"/>
                </a:lnTo>
                <a:lnTo>
                  <a:pt x="614" y="367"/>
                </a:lnTo>
                <a:lnTo>
                  <a:pt x="675" y="352"/>
                </a:lnTo>
                <a:lnTo>
                  <a:pt x="655" y="325"/>
                </a:lnTo>
                <a:lnTo>
                  <a:pt x="675" y="291"/>
                </a:lnTo>
                <a:lnTo>
                  <a:pt x="675" y="220"/>
                </a:lnTo>
                <a:lnTo>
                  <a:pt x="633" y="163"/>
                </a:lnTo>
                <a:lnTo>
                  <a:pt x="675" y="99"/>
                </a:lnTo>
                <a:lnTo>
                  <a:pt x="640" y="73"/>
                </a:lnTo>
                <a:lnTo>
                  <a:pt x="612" y="64"/>
                </a:lnTo>
                <a:lnTo>
                  <a:pt x="593" y="27"/>
                </a:lnTo>
                <a:lnTo>
                  <a:pt x="550" y="0"/>
                </a:lnTo>
                <a:lnTo>
                  <a:pt x="504" y="0"/>
                </a:lnTo>
                <a:lnTo>
                  <a:pt x="477" y="18"/>
                </a:lnTo>
                <a:lnTo>
                  <a:pt x="419" y="27"/>
                </a:lnTo>
                <a:close/>
              </a:path>
            </a:pathLst>
          </a:custGeom>
          <a:solidFill>
            <a:srgbClr val="00ff00"/>
          </a:solidFill>
          <a:ln w="158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79" name=""/>
          <p:cNvSpPr/>
          <p:nvPr/>
        </p:nvSpPr>
        <p:spPr>
          <a:xfrm>
            <a:off x="6989760" y="2274840"/>
            <a:ext cx="157320" cy="198360"/>
          </a:xfrm>
          <a:custGeom>
            <a:avLst/>
            <a:gdLst/>
            <a:ahLst/>
            <a:rect l="l" t="t" r="r" b="b"/>
            <a:pathLst>
              <a:path w="237" h="232">
                <a:moveTo>
                  <a:pt x="237" y="51"/>
                </a:moveTo>
                <a:lnTo>
                  <a:pt x="210" y="65"/>
                </a:lnTo>
                <a:lnTo>
                  <a:pt x="180" y="89"/>
                </a:lnTo>
                <a:lnTo>
                  <a:pt x="201" y="107"/>
                </a:lnTo>
                <a:lnTo>
                  <a:pt x="193" y="138"/>
                </a:lnTo>
                <a:lnTo>
                  <a:pt x="171" y="151"/>
                </a:lnTo>
                <a:lnTo>
                  <a:pt x="134" y="182"/>
                </a:lnTo>
                <a:lnTo>
                  <a:pt x="141" y="213"/>
                </a:lnTo>
                <a:lnTo>
                  <a:pt x="128" y="232"/>
                </a:lnTo>
                <a:lnTo>
                  <a:pt x="91" y="232"/>
                </a:lnTo>
                <a:lnTo>
                  <a:pt x="71" y="207"/>
                </a:lnTo>
                <a:lnTo>
                  <a:pt x="53" y="179"/>
                </a:lnTo>
                <a:lnTo>
                  <a:pt x="36" y="172"/>
                </a:lnTo>
                <a:lnTo>
                  <a:pt x="6" y="172"/>
                </a:lnTo>
                <a:lnTo>
                  <a:pt x="0" y="145"/>
                </a:lnTo>
                <a:lnTo>
                  <a:pt x="23" y="114"/>
                </a:lnTo>
                <a:lnTo>
                  <a:pt x="43" y="86"/>
                </a:lnTo>
                <a:lnTo>
                  <a:pt x="55" y="88"/>
                </a:lnTo>
                <a:lnTo>
                  <a:pt x="78" y="105"/>
                </a:lnTo>
                <a:lnTo>
                  <a:pt x="98" y="105"/>
                </a:lnTo>
                <a:lnTo>
                  <a:pt x="108" y="61"/>
                </a:lnTo>
                <a:lnTo>
                  <a:pt x="91" y="42"/>
                </a:lnTo>
                <a:lnTo>
                  <a:pt x="91" y="21"/>
                </a:lnTo>
                <a:lnTo>
                  <a:pt x="122" y="0"/>
                </a:lnTo>
                <a:lnTo>
                  <a:pt x="152" y="0"/>
                </a:lnTo>
                <a:lnTo>
                  <a:pt x="178" y="20"/>
                </a:lnTo>
                <a:lnTo>
                  <a:pt x="237" y="51"/>
                </a:lnTo>
                <a:close/>
              </a:path>
            </a:pathLst>
          </a:custGeom>
          <a:solidFill>
            <a:srgbClr val="00ff00"/>
          </a:solidFill>
          <a:ln w="158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80" name=""/>
          <p:cNvSpPr/>
          <p:nvPr/>
        </p:nvSpPr>
        <p:spPr>
          <a:xfrm>
            <a:off x="6504120" y="2459160"/>
            <a:ext cx="636480" cy="742680"/>
          </a:xfrm>
          <a:custGeom>
            <a:avLst/>
            <a:gdLst/>
            <a:ahLst/>
            <a:rect l="l" t="t" r="r" b="b"/>
            <a:pathLst>
              <a:path w="966" h="868">
                <a:moveTo>
                  <a:pt x="589" y="0"/>
                </a:moveTo>
                <a:lnTo>
                  <a:pt x="645" y="48"/>
                </a:lnTo>
                <a:lnTo>
                  <a:pt x="700" y="101"/>
                </a:lnTo>
                <a:lnTo>
                  <a:pt x="754" y="110"/>
                </a:lnTo>
                <a:lnTo>
                  <a:pt x="781" y="160"/>
                </a:lnTo>
                <a:lnTo>
                  <a:pt x="813" y="169"/>
                </a:lnTo>
                <a:lnTo>
                  <a:pt x="856" y="181"/>
                </a:lnTo>
                <a:lnTo>
                  <a:pt x="882" y="195"/>
                </a:lnTo>
                <a:lnTo>
                  <a:pt x="931" y="198"/>
                </a:lnTo>
                <a:lnTo>
                  <a:pt x="966" y="207"/>
                </a:lnTo>
                <a:lnTo>
                  <a:pt x="966" y="246"/>
                </a:lnTo>
                <a:lnTo>
                  <a:pt x="949" y="305"/>
                </a:lnTo>
                <a:lnTo>
                  <a:pt x="931" y="345"/>
                </a:lnTo>
                <a:lnTo>
                  <a:pt x="903" y="364"/>
                </a:lnTo>
                <a:lnTo>
                  <a:pt x="867" y="371"/>
                </a:lnTo>
                <a:lnTo>
                  <a:pt x="847" y="371"/>
                </a:lnTo>
                <a:lnTo>
                  <a:pt x="847" y="398"/>
                </a:lnTo>
                <a:lnTo>
                  <a:pt x="819" y="416"/>
                </a:lnTo>
                <a:lnTo>
                  <a:pt x="799" y="436"/>
                </a:lnTo>
                <a:lnTo>
                  <a:pt x="791" y="462"/>
                </a:lnTo>
                <a:lnTo>
                  <a:pt x="783" y="473"/>
                </a:lnTo>
                <a:lnTo>
                  <a:pt x="803" y="467"/>
                </a:lnTo>
                <a:lnTo>
                  <a:pt x="821" y="463"/>
                </a:lnTo>
                <a:lnTo>
                  <a:pt x="837" y="463"/>
                </a:lnTo>
                <a:lnTo>
                  <a:pt x="829" y="493"/>
                </a:lnTo>
                <a:lnTo>
                  <a:pt x="844" y="516"/>
                </a:lnTo>
                <a:lnTo>
                  <a:pt x="854" y="549"/>
                </a:lnTo>
                <a:lnTo>
                  <a:pt x="854" y="581"/>
                </a:lnTo>
                <a:lnTo>
                  <a:pt x="840" y="592"/>
                </a:lnTo>
                <a:lnTo>
                  <a:pt x="829" y="595"/>
                </a:lnTo>
                <a:lnTo>
                  <a:pt x="829" y="620"/>
                </a:lnTo>
                <a:lnTo>
                  <a:pt x="834" y="623"/>
                </a:lnTo>
                <a:lnTo>
                  <a:pt x="829" y="645"/>
                </a:lnTo>
                <a:lnTo>
                  <a:pt x="829" y="679"/>
                </a:lnTo>
                <a:lnTo>
                  <a:pt x="844" y="689"/>
                </a:lnTo>
                <a:lnTo>
                  <a:pt x="856" y="713"/>
                </a:lnTo>
                <a:lnTo>
                  <a:pt x="846" y="725"/>
                </a:lnTo>
                <a:lnTo>
                  <a:pt x="823" y="753"/>
                </a:lnTo>
                <a:lnTo>
                  <a:pt x="799" y="775"/>
                </a:lnTo>
                <a:lnTo>
                  <a:pt x="753" y="794"/>
                </a:lnTo>
                <a:lnTo>
                  <a:pt x="712" y="791"/>
                </a:lnTo>
                <a:lnTo>
                  <a:pt x="672" y="781"/>
                </a:lnTo>
                <a:lnTo>
                  <a:pt x="606" y="753"/>
                </a:lnTo>
                <a:lnTo>
                  <a:pt x="549" y="753"/>
                </a:lnTo>
                <a:lnTo>
                  <a:pt x="509" y="773"/>
                </a:lnTo>
                <a:lnTo>
                  <a:pt x="489" y="815"/>
                </a:lnTo>
                <a:lnTo>
                  <a:pt x="483" y="867"/>
                </a:lnTo>
                <a:lnTo>
                  <a:pt x="434" y="868"/>
                </a:lnTo>
                <a:lnTo>
                  <a:pt x="391" y="850"/>
                </a:lnTo>
                <a:lnTo>
                  <a:pt x="368" y="815"/>
                </a:lnTo>
                <a:lnTo>
                  <a:pt x="322" y="805"/>
                </a:lnTo>
                <a:lnTo>
                  <a:pt x="226" y="797"/>
                </a:lnTo>
                <a:lnTo>
                  <a:pt x="172" y="784"/>
                </a:lnTo>
                <a:lnTo>
                  <a:pt x="165" y="771"/>
                </a:lnTo>
                <a:lnTo>
                  <a:pt x="123" y="745"/>
                </a:lnTo>
                <a:lnTo>
                  <a:pt x="123" y="722"/>
                </a:lnTo>
                <a:lnTo>
                  <a:pt x="134" y="704"/>
                </a:lnTo>
                <a:lnTo>
                  <a:pt x="146" y="671"/>
                </a:lnTo>
                <a:lnTo>
                  <a:pt x="160" y="637"/>
                </a:lnTo>
                <a:lnTo>
                  <a:pt x="182" y="602"/>
                </a:lnTo>
                <a:lnTo>
                  <a:pt x="179" y="553"/>
                </a:lnTo>
                <a:lnTo>
                  <a:pt x="195" y="518"/>
                </a:lnTo>
                <a:lnTo>
                  <a:pt x="208" y="498"/>
                </a:lnTo>
                <a:lnTo>
                  <a:pt x="220" y="439"/>
                </a:lnTo>
                <a:lnTo>
                  <a:pt x="143" y="399"/>
                </a:lnTo>
                <a:lnTo>
                  <a:pt x="173" y="351"/>
                </a:lnTo>
                <a:lnTo>
                  <a:pt x="147" y="342"/>
                </a:lnTo>
                <a:lnTo>
                  <a:pt x="146" y="324"/>
                </a:lnTo>
                <a:lnTo>
                  <a:pt x="120" y="302"/>
                </a:lnTo>
                <a:lnTo>
                  <a:pt x="97" y="300"/>
                </a:lnTo>
                <a:lnTo>
                  <a:pt x="63" y="294"/>
                </a:lnTo>
                <a:lnTo>
                  <a:pt x="31" y="283"/>
                </a:lnTo>
                <a:lnTo>
                  <a:pt x="0" y="268"/>
                </a:lnTo>
                <a:lnTo>
                  <a:pt x="25" y="247"/>
                </a:lnTo>
                <a:lnTo>
                  <a:pt x="25" y="226"/>
                </a:lnTo>
                <a:lnTo>
                  <a:pt x="35" y="209"/>
                </a:lnTo>
                <a:lnTo>
                  <a:pt x="96" y="209"/>
                </a:lnTo>
                <a:lnTo>
                  <a:pt x="143" y="182"/>
                </a:lnTo>
                <a:lnTo>
                  <a:pt x="152" y="198"/>
                </a:lnTo>
                <a:lnTo>
                  <a:pt x="182" y="212"/>
                </a:lnTo>
                <a:lnTo>
                  <a:pt x="193" y="216"/>
                </a:lnTo>
                <a:lnTo>
                  <a:pt x="231" y="216"/>
                </a:lnTo>
                <a:lnTo>
                  <a:pt x="253" y="209"/>
                </a:lnTo>
                <a:lnTo>
                  <a:pt x="253" y="104"/>
                </a:lnTo>
                <a:lnTo>
                  <a:pt x="289" y="114"/>
                </a:lnTo>
                <a:lnTo>
                  <a:pt x="289" y="142"/>
                </a:lnTo>
                <a:lnTo>
                  <a:pt x="314" y="160"/>
                </a:lnTo>
                <a:lnTo>
                  <a:pt x="357" y="160"/>
                </a:lnTo>
                <a:lnTo>
                  <a:pt x="401" y="142"/>
                </a:lnTo>
                <a:lnTo>
                  <a:pt x="410" y="124"/>
                </a:lnTo>
                <a:lnTo>
                  <a:pt x="449" y="116"/>
                </a:lnTo>
                <a:lnTo>
                  <a:pt x="467" y="104"/>
                </a:lnTo>
                <a:lnTo>
                  <a:pt x="503" y="76"/>
                </a:lnTo>
                <a:lnTo>
                  <a:pt x="555" y="21"/>
                </a:lnTo>
                <a:lnTo>
                  <a:pt x="589" y="0"/>
                </a:lnTo>
                <a:close/>
              </a:path>
            </a:pathLst>
          </a:custGeom>
          <a:solidFill>
            <a:srgbClr val="00ff00"/>
          </a:solidFill>
          <a:ln w="158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81" name=""/>
          <p:cNvSpPr/>
          <p:nvPr/>
        </p:nvSpPr>
        <p:spPr>
          <a:xfrm>
            <a:off x="7018200" y="2749680"/>
            <a:ext cx="230400" cy="180720"/>
          </a:xfrm>
          <a:custGeom>
            <a:avLst/>
            <a:gdLst/>
            <a:ahLst/>
            <a:rect l="l" t="t" r="r" b="b"/>
            <a:pathLst>
              <a:path w="349" h="213">
                <a:moveTo>
                  <a:pt x="152" y="1"/>
                </a:moveTo>
                <a:lnTo>
                  <a:pt x="122" y="22"/>
                </a:lnTo>
                <a:lnTo>
                  <a:pt x="91" y="29"/>
                </a:lnTo>
                <a:lnTo>
                  <a:pt x="63" y="31"/>
                </a:lnTo>
                <a:lnTo>
                  <a:pt x="63" y="57"/>
                </a:lnTo>
                <a:lnTo>
                  <a:pt x="36" y="75"/>
                </a:lnTo>
                <a:lnTo>
                  <a:pt x="16" y="96"/>
                </a:lnTo>
                <a:lnTo>
                  <a:pt x="9" y="120"/>
                </a:lnTo>
                <a:lnTo>
                  <a:pt x="0" y="134"/>
                </a:lnTo>
                <a:lnTo>
                  <a:pt x="26" y="128"/>
                </a:lnTo>
                <a:lnTo>
                  <a:pt x="40" y="124"/>
                </a:lnTo>
                <a:lnTo>
                  <a:pt x="55" y="125"/>
                </a:lnTo>
                <a:lnTo>
                  <a:pt x="45" y="154"/>
                </a:lnTo>
                <a:lnTo>
                  <a:pt x="65" y="180"/>
                </a:lnTo>
                <a:lnTo>
                  <a:pt x="72" y="213"/>
                </a:lnTo>
                <a:lnTo>
                  <a:pt x="82" y="211"/>
                </a:lnTo>
                <a:lnTo>
                  <a:pt x="135" y="171"/>
                </a:lnTo>
                <a:lnTo>
                  <a:pt x="171" y="171"/>
                </a:lnTo>
                <a:lnTo>
                  <a:pt x="190" y="186"/>
                </a:lnTo>
                <a:lnTo>
                  <a:pt x="220" y="210"/>
                </a:lnTo>
                <a:lnTo>
                  <a:pt x="247" y="154"/>
                </a:lnTo>
                <a:lnTo>
                  <a:pt x="293" y="161"/>
                </a:lnTo>
                <a:lnTo>
                  <a:pt x="302" y="148"/>
                </a:lnTo>
                <a:lnTo>
                  <a:pt x="327" y="117"/>
                </a:lnTo>
                <a:lnTo>
                  <a:pt x="349" y="114"/>
                </a:lnTo>
                <a:lnTo>
                  <a:pt x="323" y="97"/>
                </a:lnTo>
                <a:lnTo>
                  <a:pt x="313" y="97"/>
                </a:lnTo>
                <a:lnTo>
                  <a:pt x="290" y="74"/>
                </a:lnTo>
                <a:lnTo>
                  <a:pt x="283" y="57"/>
                </a:lnTo>
                <a:lnTo>
                  <a:pt x="292" y="47"/>
                </a:lnTo>
                <a:lnTo>
                  <a:pt x="280" y="15"/>
                </a:lnTo>
                <a:lnTo>
                  <a:pt x="266" y="0"/>
                </a:lnTo>
                <a:lnTo>
                  <a:pt x="224" y="18"/>
                </a:lnTo>
                <a:lnTo>
                  <a:pt x="152" y="1"/>
                </a:lnTo>
                <a:close/>
              </a:path>
            </a:pathLst>
          </a:custGeom>
          <a:solidFill>
            <a:srgbClr val="00ff00"/>
          </a:solidFill>
          <a:ln w="158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82" name=""/>
          <p:cNvSpPr/>
          <p:nvPr/>
        </p:nvSpPr>
        <p:spPr>
          <a:xfrm>
            <a:off x="7078680" y="3301920"/>
            <a:ext cx="92160" cy="211320"/>
          </a:xfrm>
          <a:custGeom>
            <a:avLst/>
            <a:gdLst/>
            <a:ahLst/>
            <a:rect l="l" t="t" r="r" b="b"/>
            <a:pathLst>
              <a:path w="139" h="246">
                <a:moveTo>
                  <a:pt x="103" y="0"/>
                </a:moveTo>
                <a:lnTo>
                  <a:pt x="80" y="17"/>
                </a:lnTo>
                <a:lnTo>
                  <a:pt x="66" y="42"/>
                </a:lnTo>
                <a:lnTo>
                  <a:pt x="25" y="42"/>
                </a:lnTo>
                <a:lnTo>
                  <a:pt x="10" y="31"/>
                </a:lnTo>
                <a:lnTo>
                  <a:pt x="0" y="51"/>
                </a:lnTo>
                <a:lnTo>
                  <a:pt x="16" y="86"/>
                </a:lnTo>
                <a:lnTo>
                  <a:pt x="30" y="104"/>
                </a:lnTo>
                <a:lnTo>
                  <a:pt x="30" y="117"/>
                </a:lnTo>
                <a:lnTo>
                  <a:pt x="7" y="128"/>
                </a:lnTo>
                <a:lnTo>
                  <a:pt x="27" y="136"/>
                </a:lnTo>
                <a:lnTo>
                  <a:pt x="27" y="163"/>
                </a:lnTo>
                <a:lnTo>
                  <a:pt x="16" y="178"/>
                </a:lnTo>
                <a:lnTo>
                  <a:pt x="10" y="203"/>
                </a:lnTo>
                <a:lnTo>
                  <a:pt x="29" y="237"/>
                </a:lnTo>
                <a:lnTo>
                  <a:pt x="40" y="246"/>
                </a:lnTo>
                <a:lnTo>
                  <a:pt x="56" y="240"/>
                </a:lnTo>
                <a:lnTo>
                  <a:pt x="56" y="221"/>
                </a:lnTo>
                <a:lnTo>
                  <a:pt x="65" y="199"/>
                </a:lnTo>
                <a:lnTo>
                  <a:pt x="103" y="201"/>
                </a:lnTo>
                <a:lnTo>
                  <a:pt x="119" y="191"/>
                </a:lnTo>
                <a:lnTo>
                  <a:pt x="121" y="166"/>
                </a:lnTo>
                <a:lnTo>
                  <a:pt x="139" y="131"/>
                </a:lnTo>
                <a:lnTo>
                  <a:pt x="129" y="105"/>
                </a:lnTo>
                <a:lnTo>
                  <a:pt x="138" y="88"/>
                </a:lnTo>
                <a:lnTo>
                  <a:pt x="138" y="65"/>
                </a:lnTo>
                <a:lnTo>
                  <a:pt x="128" y="37"/>
                </a:lnTo>
                <a:lnTo>
                  <a:pt x="128" y="20"/>
                </a:lnTo>
                <a:lnTo>
                  <a:pt x="116" y="2"/>
                </a:lnTo>
                <a:lnTo>
                  <a:pt x="103" y="0"/>
                </a:lnTo>
                <a:close/>
              </a:path>
            </a:pathLst>
          </a:custGeom>
          <a:solidFill>
            <a:srgbClr val="00ff00"/>
          </a:solidFill>
          <a:ln w="158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83" name=""/>
          <p:cNvSpPr/>
          <p:nvPr/>
        </p:nvSpPr>
        <p:spPr>
          <a:xfrm>
            <a:off x="7120080" y="3152880"/>
            <a:ext cx="50760" cy="137880"/>
          </a:xfrm>
          <a:custGeom>
            <a:avLst/>
            <a:gdLst/>
            <a:ahLst/>
            <a:rect l="l" t="t" r="r" b="b"/>
            <a:pathLst>
              <a:path w="77" h="160">
                <a:moveTo>
                  <a:pt x="66" y="0"/>
                </a:moveTo>
                <a:lnTo>
                  <a:pt x="66" y="28"/>
                </a:lnTo>
                <a:lnTo>
                  <a:pt x="50" y="44"/>
                </a:lnTo>
                <a:lnTo>
                  <a:pt x="31" y="35"/>
                </a:lnTo>
                <a:lnTo>
                  <a:pt x="0" y="55"/>
                </a:lnTo>
                <a:lnTo>
                  <a:pt x="1" y="112"/>
                </a:lnTo>
                <a:lnTo>
                  <a:pt x="11" y="130"/>
                </a:lnTo>
                <a:lnTo>
                  <a:pt x="3" y="142"/>
                </a:lnTo>
                <a:lnTo>
                  <a:pt x="21" y="160"/>
                </a:lnTo>
                <a:lnTo>
                  <a:pt x="57" y="158"/>
                </a:lnTo>
                <a:lnTo>
                  <a:pt x="46" y="134"/>
                </a:lnTo>
                <a:lnTo>
                  <a:pt x="57" y="112"/>
                </a:lnTo>
                <a:lnTo>
                  <a:pt x="77" y="96"/>
                </a:lnTo>
                <a:lnTo>
                  <a:pt x="77" y="10"/>
                </a:lnTo>
                <a:lnTo>
                  <a:pt x="66" y="0"/>
                </a:lnTo>
                <a:close/>
              </a:path>
            </a:pathLst>
          </a:custGeom>
          <a:solidFill>
            <a:srgbClr val="00ff00"/>
          </a:solidFill>
          <a:ln w="158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84" name=""/>
          <p:cNvSpPr/>
          <p:nvPr/>
        </p:nvSpPr>
        <p:spPr>
          <a:xfrm>
            <a:off x="7310520" y="3573360"/>
            <a:ext cx="171360" cy="127080"/>
          </a:xfrm>
          <a:custGeom>
            <a:avLst/>
            <a:gdLst/>
            <a:ahLst/>
            <a:rect l="l" t="t" r="r" b="b"/>
            <a:pathLst>
              <a:path w="259" h="148">
                <a:moveTo>
                  <a:pt x="236" y="5"/>
                </a:moveTo>
                <a:lnTo>
                  <a:pt x="200" y="5"/>
                </a:lnTo>
                <a:lnTo>
                  <a:pt x="173" y="25"/>
                </a:lnTo>
                <a:lnTo>
                  <a:pt x="137" y="14"/>
                </a:lnTo>
                <a:lnTo>
                  <a:pt x="70" y="15"/>
                </a:lnTo>
                <a:lnTo>
                  <a:pt x="57" y="0"/>
                </a:lnTo>
                <a:lnTo>
                  <a:pt x="47" y="12"/>
                </a:lnTo>
                <a:lnTo>
                  <a:pt x="23" y="6"/>
                </a:lnTo>
                <a:lnTo>
                  <a:pt x="11" y="14"/>
                </a:lnTo>
                <a:lnTo>
                  <a:pt x="0" y="43"/>
                </a:lnTo>
                <a:lnTo>
                  <a:pt x="14" y="71"/>
                </a:lnTo>
                <a:lnTo>
                  <a:pt x="18" y="62"/>
                </a:lnTo>
                <a:lnTo>
                  <a:pt x="57" y="83"/>
                </a:lnTo>
                <a:lnTo>
                  <a:pt x="110" y="98"/>
                </a:lnTo>
                <a:lnTo>
                  <a:pt x="121" y="110"/>
                </a:lnTo>
                <a:lnTo>
                  <a:pt x="147" y="110"/>
                </a:lnTo>
                <a:lnTo>
                  <a:pt x="182" y="147"/>
                </a:lnTo>
                <a:lnTo>
                  <a:pt x="208" y="136"/>
                </a:lnTo>
                <a:lnTo>
                  <a:pt x="232" y="148"/>
                </a:lnTo>
                <a:lnTo>
                  <a:pt x="238" y="122"/>
                </a:lnTo>
                <a:lnTo>
                  <a:pt x="232" y="92"/>
                </a:lnTo>
                <a:lnTo>
                  <a:pt x="220" y="70"/>
                </a:lnTo>
                <a:lnTo>
                  <a:pt x="238" y="37"/>
                </a:lnTo>
                <a:lnTo>
                  <a:pt x="253" y="18"/>
                </a:lnTo>
                <a:lnTo>
                  <a:pt x="259" y="5"/>
                </a:lnTo>
                <a:lnTo>
                  <a:pt x="236" y="5"/>
                </a:lnTo>
                <a:close/>
              </a:path>
            </a:pathLst>
          </a:custGeom>
          <a:solidFill>
            <a:srgbClr val="00ff00"/>
          </a:solidFill>
          <a:ln w="158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85" name=""/>
          <p:cNvSpPr/>
          <p:nvPr/>
        </p:nvSpPr>
        <p:spPr>
          <a:xfrm>
            <a:off x="7048440" y="2824200"/>
            <a:ext cx="596880" cy="770040"/>
          </a:xfrm>
          <a:custGeom>
            <a:avLst/>
            <a:gdLst/>
            <a:ahLst/>
            <a:rect l="l" t="t" r="r" b="b"/>
            <a:pathLst>
              <a:path w="905" h="902">
                <a:moveTo>
                  <a:pt x="198" y="65"/>
                </a:moveTo>
                <a:lnTo>
                  <a:pt x="172" y="118"/>
                </a:lnTo>
                <a:lnTo>
                  <a:pt x="125" y="81"/>
                </a:lnTo>
                <a:lnTo>
                  <a:pt x="88" y="83"/>
                </a:lnTo>
                <a:lnTo>
                  <a:pt x="36" y="123"/>
                </a:lnTo>
                <a:lnTo>
                  <a:pt x="25" y="123"/>
                </a:lnTo>
                <a:lnTo>
                  <a:pt x="25" y="155"/>
                </a:lnTo>
                <a:lnTo>
                  <a:pt x="15" y="163"/>
                </a:lnTo>
                <a:lnTo>
                  <a:pt x="0" y="167"/>
                </a:lnTo>
                <a:lnTo>
                  <a:pt x="0" y="195"/>
                </a:lnTo>
                <a:lnTo>
                  <a:pt x="6" y="200"/>
                </a:lnTo>
                <a:lnTo>
                  <a:pt x="0" y="213"/>
                </a:lnTo>
                <a:lnTo>
                  <a:pt x="2" y="256"/>
                </a:lnTo>
                <a:lnTo>
                  <a:pt x="16" y="263"/>
                </a:lnTo>
                <a:lnTo>
                  <a:pt x="27" y="287"/>
                </a:lnTo>
                <a:lnTo>
                  <a:pt x="53" y="293"/>
                </a:lnTo>
                <a:lnTo>
                  <a:pt x="71" y="296"/>
                </a:lnTo>
                <a:lnTo>
                  <a:pt x="104" y="275"/>
                </a:lnTo>
                <a:lnTo>
                  <a:pt x="114" y="253"/>
                </a:lnTo>
                <a:lnTo>
                  <a:pt x="139" y="251"/>
                </a:lnTo>
                <a:lnTo>
                  <a:pt x="237" y="291"/>
                </a:lnTo>
                <a:lnTo>
                  <a:pt x="247" y="302"/>
                </a:lnTo>
                <a:lnTo>
                  <a:pt x="268" y="373"/>
                </a:lnTo>
                <a:lnTo>
                  <a:pt x="266" y="393"/>
                </a:lnTo>
                <a:lnTo>
                  <a:pt x="312" y="439"/>
                </a:lnTo>
                <a:lnTo>
                  <a:pt x="320" y="457"/>
                </a:lnTo>
                <a:lnTo>
                  <a:pt x="336" y="457"/>
                </a:lnTo>
                <a:lnTo>
                  <a:pt x="369" y="488"/>
                </a:lnTo>
                <a:lnTo>
                  <a:pt x="398" y="509"/>
                </a:lnTo>
                <a:lnTo>
                  <a:pt x="413" y="543"/>
                </a:lnTo>
                <a:lnTo>
                  <a:pt x="438" y="568"/>
                </a:lnTo>
                <a:lnTo>
                  <a:pt x="498" y="591"/>
                </a:lnTo>
                <a:lnTo>
                  <a:pt x="560" y="618"/>
                </a:lnTo>
                <a:lnTo>
                  <a:pt x="601" y="625"/>
                </a:lnTo>
                <a:lnTo>
                  <a:pt x="613" y="659"/>
                </a:lnTo>
                <a:lnTo>
                  <a:pt x="611" y="683"/>
                </a:lnTo>
                <a:lnTo>
                  <a:pt x="674" y="685"/>
                </a:lnTo>
                <a:lnTo>
                  <a:pt x="692" y="705"/>
                </a:lnTo>
                <a:lnTo>
                  <a:pt x="702" y="759"/>
                </a:lnTo>
                <a:lnTo>
                  <a:pt x="713" y="804"/>
                </a:lnTo>
                <a:lnTo>
                  <a:pt x="693" y="838"/>
                </a:lnTo>
                <a:lnTo>
                  <a:pt x="696" y="850"/>
                </a:lnTo>
                <a:lnTo>
                  <a:pt x="683" y="877"/>
                </a:lnTo>
                <a:lnTo>
                  <a:pt x="670" y="878"/>
                </a:lnTo>
                <a:lnTo>
                  <a:pt x="674" y="902"/>
                </a:lnTo>
                <a:lnTo>
                  <a:pt x="722" y="902"/>
                </a:lnTo>
                <a:lnTo>
                  <a:pt x="716" y="874"/>
                </a:lnTo>
                <a:lnTo>
                  <a:pt x="746" y="865"/>
                </a:lnTo>
                <a:lnTo>
                  <a:pt x="752" y="835"/>
                </a:lnTo>
                <a:lnTo>
                  <a:pt x="748" y="815"/>
                </a:lnTo>
                <a:lnTo>
                  <a:pt x="775" y="801"/>
                </a:lnTo>
                <a:lnTo>
                  <a:pt x="796" y="804"/>
                </a:lnTo>
                <a:lnTo>
                  <a:pt x="805" y="801"/>
                </a:lnTo>
                <a:lnTo>
                  <a:pt x="804" y="784"/>
                </a:lnTo>
                <a:lnTo>
                  <a:pt x="793" y="735"/>
                </a:lnTo>
                <a:lnTo>
                  <a:pt x="752" y="722"/>
                </a:lnTo>
                <a:lnTo>
                  <a:pt x="750" y="701"/>
                </a:lnTo>
                <a:lnTo>
                  <a:pt x="768" y="668"/>
                </a:lnTo>
                <a:lnTo>
                  <a:pt x="783" y="648"/>
                </a:lnTo>
                <a:lnTo>
                  <a:pt x="793" y="658"/>
                </a:lnTo>
                <a:lnTo>
                  <a:pt x="844" y="665"/>
                </a:lnTo>
                <a:lnTo>
                  <a:pt x="877" y="714"/>
                </a:lnTo>
                <a:lnTo>
                  <a:pt x="884" y="713"/>
                </a:lnTo>
                <a:lnTo>
                  <a:pt x="905" y="682"/>
                </a:lnTo>
                <a:lnTo>
                  <a:pt x="875" y="628"/>
                </a:lnTo>
                <a:lnTo>
                  <a:pt x="851" y="620"/>
                </a:lnTo>
                <a:lnTo>
                  <a:pt x="812" y="597"/>
                </a:lnTo>
                <a:lnTo>
                  <a:pt x="781" y="588"/>
                </a:lnTo>
                <a:lnTo>
                  <a:pt x="748" y="571"/>
                </a:lnTo>
                <a:lnTo>
                  <a:pt x="699" y="557"/>
                </a:lnTo>
                <a:lnTo>
                  <a:pt x="683" y="546"/>
                </a:lnTo>
                <a:lnTo>
                  <a:pt x="709" y="535"/>
                </a:lnTo>
                <a:lnTo>
                  <a:pt x="719" y="516"/>
                </a:lnTo>
                <a:lnTo>
                  <a:pt x="712" y="510"/>
                </a:lnTo>
                <a:lnTo>
                  <a:pt x="636" y="510"/>
                </a:lnTo>
                <a:lnTo>
                  <a:pt x="608" y="489"/>
                </a:lnTo>
                <a:lnTo>
                  <a:pt x="583" y="491"/>
                </a:lnTo>
                <a:lnTo>
                  <a:pt x="545" y="433"/>
                </a:lnTo>
                <a:lnTo>
                  <a:pt x="547" y="395"/>
                </a:lnTo>
                <a:lnTo>
                  <a:pt x="535" y="374"/>
                </a:lnTo>
                <a:lnTo>
                  <a:pt x="518" y="371"/>
                </a:lnTo>
                <a:lnTo>
                  <a:pt x="517" y="340"/>
                </a:lnTo>
                <a:lnTo>
                  <a:pt x="491" y="319"/>
                </a:lnTo>
                <a:lnTo>
                  <a:pt x="458" y="303"/>
                </a:lnTo>
                <a:lnTo>
                  <a:pt x="435" y="287"/>
                </a:lnTo>
                <a:lnTo>
                  <a:pt x="409" y="240"/>
                </a:lnTo>
                <a:lnTo>
                  <a:pt x="408" y="220"/>
                </a:lnTo>
                <a:lnTo>
                  <a:pt x="429" y="207"/>
                </a:lnTo>
                <a:lnTo>
                  <a:pt x="428" y="148"/>
                </a:lnTo>
                <a:lnTo>
                  <a:pt x="449" y="140"/>
                </a:lnTo>
                <a:lnTo>
                  <a:pt x="528" y="140"/>
                </a:lnTo>
                <a:lnTo>
                  <a:pt x="537" y="138"/>
                </a:lnTo>
                <a:lnTo>
                  <a:pt x="550" y="129"/>
                </a:lnTo>
                <a:lnTo>
                  <a:pt x="531" y="84"/>
                </a:lnTo>
                <a:lnTo>
                  <a:pt x="534" y="43"/>
                </a:lnTo>
                <a:lnTo>
                  <a:pt x="491" y="37"/>
                </a:lnTo>
                <a:lnTo>
                  <a:pt x="439" y="28"/>
                </a:lnTo>
                <a:lnTo>
                  <a:pt x="410" y="0"/>
                </a:lnTo>
                <a:lnTo>
                  <a:pt x="365" y="7"/>
                </a:lnTo>
                <a:lnTo>
                  <a:pt x="327" y="16"/>
                </a:lnTo>
                <a:lnTo>
                  <a:pt x="301" y="25"/>
                </a:lnTo>
                <a:lnTo>
                  <a:pt x="281" y="28"/>
                </a:lnTo>
                <a:lnTo>
                  <a:pt x="246" y="72"/>
                </a:lnTo>
                <a:lnTo>
                  <a:pt x="198" y="65"/>
                </a:lnTo>
                <a:close/>
              </a:path>
            </a:pathLst>
          </a:custGeom>
          <a:solidFill>
            <a:srgbClr val="00ff00"/>
          </a:solidFill>
          <a:ln w="158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86" name=""/>
          <p:cNvSpPr/>
          <p:nvPr/>
        </p:nvSpPr>
        <p:spPr>
          <a:xfrm flipV="1">
            <a:off x="5516640" y="2362320"/>
            <a:ext cx="1274760" cy="147600"/>
          </a:xfrm>
          <a:prstGeom prst="line">
            <a:avLst/>
          </a:prstGeom>
          <a:ln w="28440">
            <a:solidFill>
              <a:srgbClr val="ff3300"/>
            </a:solidFill>
            <a:miter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87" name=""/>
          <p:cNvSpPr/>
          <p:nvPr/>
        </p:nvSpPr>
        <p:spPr>
          <a:xfrm>
            <a:off x="6791400" y="2362320"/>
            <a:ext cx="30240" cy="280800"/>
          </a:xfrm>
          <a:prstGeom prst="line">
            <a:avLst/>
          </a:prstGeom>
          <a:ln w="28440">
            <a:solidFill>
              <a:srgbClr val="ff0000"/>
            </a:solidFill>
            <a:miter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88" name=""/>
          <p:cNvSpPr/>
          <p:nvPr/>
        </p:nvSpPr>
        <p:spPr>
          <a:xfrm flipV="1">
            <a:off x="6827760" y="2487600"/>
            <a:ext cx="436680" cy="162000"/>
          </a:xfrm>
          <a:prstGeom prst="line">
            <a:avLst/>
          </a:prstGeom>
          <a:ln w="28440">
            <a:solidFill>
              <a:srgbClr val="ff0000"/>
            </a:solidFill>
            <a:miter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89" name=""/>
          <p:cNvSpPr/>
          <p:nvPr/>
        </p:nvSpPr>
        <p:spPr>
          <a:xfrm flipH="1" flipV="1">
            <a:off x="7103880" y="2316240"/>
            <a:ext cx="166680" cy="155520"/>
          </a:xfrm>
          <a:prstGeom prst="line">
            <a:avLst/>
          </a:prstGeom>
          <a:ln w="28440">
            <a:solidFill>
              <a:srgbClr val="ff0000"/>
            </a:solidFill>
            <a:miter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90" name=""/>
          <p:cNvSpPr/>
          <p:nvPr/>
        </p:nvSpPr>
        <p:spPr>
          <a:xfrm flipV="1">
            <a:off x="6802560" y="2316240"/>
            <a:ext cx="312480" cy="30240"/>
          </a:xfrm>
          <a:prstGeom prst="line">
            <a:avLst/>
          </a:prstGeom>
          <a:ln w="28440">
            <a:solidFill>
              <a:srgbClr val="ff0000"/>
            </a:solidFill>
            <a:miter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91" name=""/>
          <p:cNvSpPr/>
          <p:nvPr/>
        </p:nvSpPr>
        <p:spPr>
          <a:xfrm>
            <a:off x="6743880" y="2276640"/>
            <a:ext cx="12060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92" name=""/>
          <p:cNvSpPr/>
          <p:nvPr/>
        </p:nvSpPr>
        <p:spPr>
          <a:xfrm>
            <a:off x="6459480" y="2205000"/>
            <a:ext cx="61920" cy="85680"/>
          </a:xfrm>
          <a:prstGeom prst="ellipse">
            <a:avLst/>
          </a:prstGeom>
          <a:gradFill rotWithShape="0">
            <a:gsLst>
              <a:gs pos="0">
                <a:srgbClr val="9fd0f5"/>
              </a:gs>
              <a:gs pos="100000">
                <a:srgbClr val="0085e8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4400" bIns="144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93" name=""/>
          <p:cNvSpPr/>
          <p:nvPr/>
        </p:nvSpPr>
        <p:spPr>
          <a:xfrm>
            <a:off x="7283520" y="2232000"/>
            <a:ext cx="60120" cy="85680"/>
          </a:xfrm>
          <a:prstGeom prst="ellipse">
            <a:avLst/>
          </a:prstGeom>
          <a:gradFill rotWithShape="0">
            <a:gsLst>
              <a:gs pos="0">
                <a:srgbClr val="9fd0f5"/>
              </a:gs>
              <a:gs pos="100000">
                <a:srgbClr val="0085e8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4400" bIns="144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94" name=""/>
          <p:cNvSpPr/>
          <p:nvPr/>
        </p:nvSpPr>
        <p:spPr>
          <a:xfrm>
            <a:off x="6427800" y="3292560"/>
            <a:ext cx="61920" cy="83880"/>
          </a:xfrm>
          <a:prstGeom prst="ellipse">
            <a:avLst/>
          </a:prstGeom>
          <a:gradFill rotWithShape="0">
            <a:gsLst>
              <a:gs pos="0">
                <a:srgbClr val="9fd0f5"/>
              </a:gs>
              <a:gs pos="100000">
                <a:srgbClr val="0085e8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2600" bIns="126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95" name=""/>
          <p:cNvSpPr/>
          <p:nvPr/>
        </p:nvSpPr>
        <p:spPr>
          <a:xfrm>
            <a:off x="7356600" y="2046240"/>
            <a:ext cx="60120" cy="85680"/>
          </a:xfrm>
          <a:prstGeom prst="ellipse">
            <a:avLst/>
          </a:prstGeom>
          <a:gradFill rotWithShape="0">
            <a:gsLst>
              <a:gs pos="0">
                <a:srgbClr val="9fd0f5"/>
              </a:gs>
              <a:gs pos="100000">
                <a:srgbClr val="0085e8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4400" bIns="144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96" name=""/>
          <p:cNvSpPr/>
          <p:nvPr/>
        </p:nvSpPr>
        <p:spPr>
          <a:xfrm>
            <a:off x="7321680" y="1712880"/>
            <a:ext cx="60120" cy="85680"/>
          </a:xfrm>
          <a:prstGeom prst="ellipse">
            <a:avLst/>
          </a:prstGeom>
          <a:gradFill rotWithShape="0">
            <a:gsLst>
              <a:gs pos="0">
                <a:srgbClr val="9fd0f5"/>
              </a:gs>
              <a:gs pos="100000">
                <a:srgbClr val="0085e8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4400" bIns="144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97" name=""/>
          <p:cNvSpPr/>
          <p:nvPr/>
        </p:nvSpPr>
        <p:spPr>
          <a:xfrm>
            <a:off x="6576840" y="3274920"/>
            <a:ext cx="61920" cy="85680"/>
          </a:xfrm>
          <a:prstGeom prst="ellipse">
            <a:avLst/>
          </a:prstGeom>
          <a:gradFill rotWithShape="0">
            <a:gsLst>
              <a:gs pos="0">
                <a:srgbClr val="9fd0f5"/>
              </a:gs>
              <a:gs pos="100000">
                <a:srgbClr val="0085e8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4400" bIns="144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98" name=""/>
          <p:cNvSpPr/>
          <p:nvPr/>
        </p:nvSpPr>
        <p:spPr>
          <a:xfrm>
            <a:off x="7319880" y="3173400"/>
            <a:ext cx="61920" cy="85680"/>
          </a:xfrm>
          <a:prstGeom prst="ellipse">
            <a:avLst/>
          </a:prstGeom>
          <a:gradFill rotWithShape="0">
            <a:gsLst>
              <a:gs pos="0">
                <a:srgbClr val="9fd0f5"/>
              </a:gs>
              <a:gs pos="100000">
                <a:srgbClr val="0085e8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4400" bIns="144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99" name=""/>
          <p:cNvSpPr/>
          <p:nvPr/>
        </p:nvSpPr>
        <p:spPr>
          <a:xfrm>
            <a:off x="7477200" y="2709720"/>
            <a:ext cx="60120" cy="84240"/>
          </a:xfrm>
          <a:prstGeom prst="ellipse">
            <a:avLst/>
          </a:prstGeom>
          <a:gradFill rotWithShape="0">
            <a:gsLst>
              <a:gs pos="0">
                <a:srgbClr val="9fd0f5"/>
              </a:gs>
              <a:gs pos="100000">
                <a:srgbClr val="0085e8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2960" bIns="1296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00" name=""/>
          <p:cNvSpPr/>
          <p:nvPr/>
        </p:nvSpPr>
        <p:spPr>
          <a:xfrm>
            <a:off x="7139160" y="2782800"/>
            <a:ext cx="61920" cy="85680"/>
          </a:xfrm>
          <a:prstGeom prst="ellipse">
            <a:avLst/>
          </a:prstGeom>
          <a:gradFill rotWithShape="0">
            <a:gsLst>
              <a:gs pos="0">
                <a:srgbClr val="9fd0f5"/>
              </a:gs>
              <a:gs pos="100000">
                <a:srgbClr val="0085e8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4400" bIns="144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01" name=""/>
          <p:cNvSpPr/>
          <p:nvPr/>
        </p:nvSpPr>
        <p:spPr>
          <a:xfrm>
            <a:off x="7201080" y="2421000"/>
            <a:ext cx="12060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02" name=""/>
          <p:cNvSpPr/>
          <p:nvPr/>
        </p:nvSpPr>
        <p:spPr>
          <a:xfrm>
            <a:off x="6521400" y="2260440"/>
            <a:ext cx="222480" cy="63720"/>
          </a:xfrm>
          <a:prstGeom prst="line">
            <a:avLst/>
          </a:prstGeom>
          <a:ln w="31680">
            <a:solidFill>
              <a:srgbClr val="ffe80f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6920" bIns="1692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03" name=""/>
          <p:cNvSpPr/>
          <p:nvPr/>
        </p:nvSpPr>
        <p:spPr>
          <a:xfrm>
            <a:off x="6762600" y="2573280"/>
            <a:ext cx="12096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04" name=""/>
          <p:cNvSpPr/>
          <p:nvPr/>
        </p:nvSpPr>
        <p:spPr>
          <a:xfrm>
            <a:off x="7027920" y="2260440"/>
            <a:ext cx="12060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05" name=""/>
          <p:cNvSpPr/>
          <p:nvPr/>
        </p:nvSpPr>
        <p:spPr>
          <a:xfrm>
            <a:off x="6856560" y="2386080"/>
            <a:ext cx="114120" cy="61920"/>
          </a:xfrm>
          <a:prstGeom prst="line">
            <a:avLst/>
          </a:prstGeom>
          <a:ln w="31680">
            <a:solidFill>
              <a:srgbClr val="ffff0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06" name=""/>
          <p:cNvSpPr/>
          <p:nvPr/>
        </p:nvSpPr>
        <p:spPr>
          <a:xfrm flipH="1">
            <a:off x="6467040" y="2711520"/>
            <a:ext cx="335160" cy="622080"/>
          </a:xfrm>
          <a:prstGeom prst="line">
            <a:avLst/>
          </a:prstGeom>
          <a:ln w="31680">
            <a:solidFill>
              <a:srgbClr val="0085e8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07" name=""/>
          <p:cNvSpPr/>
          <p:nvPr/>
        </p:nvSpPr>
        <p:spPr>
          <a:xfrm flipV="1">
            <a:off x="6472080" y="3317760"/>
            <a:ext cx="109800" cy="23760"/>
          </a:xfrm>
          <a:prstGeom prst="line">
            <a:avLst/>
          </a:prstGeom>
          <a:ln w="31680">
            <a:solidFill>
              <a:srgbClr val="0085e8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3040" bIns="-2304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08" name=""/>
          <p:cNvSpPr/>
          <p:nvPr/>
        </p:nvSpPr>
        <p:spPr>
          <a:xfrm flipV="1">
            <a:off x="6624720" y="3006720"/>
            <a:ext cx="573120" cy="279360"/>
          </a:xfrm>
          <a:prstGeom prst="line">
            <a:avLst/>
          </a:prstGeom>
          <a:ln w="31680">
            <a:solidFill>
              <a:srgbClr val="0085e8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09" name=""/>
          <p:cNvSpPr/>
          <p:nvPr/>
        </p:nvSpPr>
        <p:spPr>
          <a:xfrm>
            <a:off x="7240680" y="3046320"/>
            <a:ext cx="88920" cy="139680"/>
          </a:xfrm>
          <a:prstGeom prst="line">
            <a:avLst/>
          </a:prstGeom>
          <a:ln w="31680">
            <a:solidFill>
              <a:srgbClr val="ffff0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10" name=""/>
          <p:cNvSpPr/>
          <p:nvPr/>
        </p:nvSpPr>
        <p:spPr>
          <a:xfrm flipH="1" flipV="1">
            <a:off x="7180200" y="2859120"/>
            <a:ext cx="36720" cy="133200"/>
          </a:xfrm>
          <a:prstGeom prst="line">
            <a:avLst/>
          </a:prstGeom>
          <a:ln w="31680">
            <a:solidFill>
              <a:srgbClr val="0085e8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11" name=""/>
          <p:cNvSpPr/>
          <p:nvPr/>
        </p:nvSpPr>
        <p:spPr>
          <a:xfrm flipH="1" flipV="1">
            <a:off x="6869160" y="2681280"/>
            <a:ext cx="263520" cy="123840"/>
          </a:xfrm>
          <a:prstGeom prst="line">
            <a:avLst/>
          </a:prstGeom>
          <a:ln w="31680">
            <a:solidFill>
              <a:srgbClr val="0085e8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12" name=""/>
          <p:cNvSpPr/>
          <p:nvPr/>
        </p:nvSpPr>
        <p:spPr>
          <a:xfrm flipV="1">
            <a:off x="7203960" y="2759040"/>
            <a:ext cx="282600" cy="61920"/>
          </a:xfrm>
          <a:prstGeom prst="line">
            <a:avLst/>
          </a:prstGeom>
          <a:ln w="31680">
            <a:solidFill>
              <a:srgbClr val="ffff0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13" name=""/>
          <p:cNvSpPr/>
          <p:nvPr/>
        </p:nvSpPr>
        <p:spPr>
          <a:xfrm flipH="1" flipV="1">
            <a:off x="7300440" y="2541600"/>
            <a:ext cx="190440" cy="193680"/>
          </a:xfrm>
          <a:prstGeom prst="line">
            <a:avLst/>
          </a:prstGeom>
          <a:ln w="31680">
            <a:solidFill>
              <a:srgbClr val="ffff0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14" name=""/>
          <p:cNvSpPr/>
          <p:nvPr/>
        </p:nvSpPr>
        <p:spPr>
          <a:xfrm flipV="1">
            <a:off x="7288200" y="2308320"/>
            <a:ext cx="17640" cy="123840"/>
          </a:xfrm>
          <a:prstGeom prst="line">
            <a:avLst/>
          </a:prstGeom>
          <a:ln w="31680">
            <a:solidFill>
              <a:srgbClr val="ffff0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15" name=""/>
          <p:cNvSpPr/>
          <p:nvPr/>
        </p:nvSpPr>
        <p:spPr>
          <a:xfrm flipV="1">
            <a:off x="7311960" y="2130480"/>
            <a:ext cx="66600" cy="115920"/>
          </a:xfrm>
          <a:prstGeom prst="line">
            <a:avLst/>
          </a:prstGeom>
          <a:ln w="31680">
            <a:solidFill>
              <a:srgbClr val="ffff0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16" name=""/>
          <p:cNvSpPr/>
          <p:nvPr/>
        </p:nvSpPr>
        <p:spPr>
          <a:xfrm>
            <a:off x="7383600" y="1749600"/>
            <a:ext cx="191880" cy="75960"/>
          </a:xfrm>
          <a:prstGeom prst="line">
            <a:avLst/>
          </a:prstGeom>
          <a:ln w="31680">
            <a:solidFill>
              <a:srgbClr val="0085e8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17" name=""/>
          <p:cNvSpPr/>
          <p:nvPr/>
        </p:nvSpPr>
        <p:spPr>
          <a:xfrm>
            <a:off x="7354800" y="1787400"/>
            <a:ext cx="34920" cy="257400"/>
          </a:xfrm>
          <a:prstGeom prst="line">
            <a:avLst/>
          </a:prstGeom>
          <a:ln w="31680">
            <a:solidFill>
              <a:srgbClr val="0085e8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18" name=""/>
          <p:cNvSpPr/>
          <p:nvPr/>
        </p:nvSpPr>
        <p:spPr>
          <a:xfrm flipV="1">
            <a:off x="7407360" y="1865160"/>
            <a:ext cx="174600" cy="193680"/>
          </a:xfrm>
          <a:prstGeom prst="line">
            <a:avLst/>
          </a:prstGeom>
          <a:ln w="31680">
            <a:solidFill>
              <a:srgbClr val="0085e8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19" name=""/>
          <p:cNvSpPr/>
          <p:nvPr/>
        </p:nvSpPr>
        <p:spPr>
          <a:xfrm flipH="1">
            <a:off x="7126200" y="2090880"/>
            <a:ext cx="239760" cy="201600"/>
          </a:xfrm>
          <a:prstGeom prst="line">
            <a:avLst/>
          </a:prstGeom>
          <a:ln w="31680">
            <a:solidFill>
              <a:srgbClr val="0085e8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20" name=""/>
          <p:cNvSpPr/>
          <p:nvPr/>
        </p:nvSpPr>
        <p:spPr>
          <a:xfrm flipV="1">
            <a:off x="7000920" y="2416320"/>
            <a:ext cx="47520" cy="31680"/>
          </a:xfrm>
          <a:prstGeom prst="line">
            <a:avLst/>
          </a:prstGeom>
          <a:ln w="31680">
            <a:solidFill>
              <a:srgbClr val="ffe80f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5120" bIns="-1512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21" name=""/>
          <p:cNvSpPr/>
          <p:nvPr/>
        </p:nvSpPr>
        <p:spPr>
          <a:xfrm flipV="1">
            <a:off x="7095960" y="1749600"/>
            <a:ext cx="246240" cy="536400"/>
          </a:xfrm>
          <a:prstGeom prst="line">
            <a:avLst/>
          </a:prstGeom>
          <a:ln w="31680">
            <a:solidFill>
              <a:srgbClr val="0085e8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22" name=""/>
          <p:cNvSpPr/>
          <p:nvPr/>
        </p:nvSpPr>
        <p:spPr>
          <a:xfrm>
            <a:off x="7426440" y="2036880"/>
            <a:ext cx="341280" cy="12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23" name=""/>
          <p:cNvSpPr/>
          <p:nvPr/>
        </p:nvSpPr>
        <p:spPr>
          <a:xfrm>
            <a:off x="7653240" y="1779480"/>
            <a:ext cx="341280" cy="1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24" name=""/>
          <p:cNvSpPr/>
          <p:nvPr/>
        </p:nvSpPr>
        <p:spPr>
          <a:xfrm>
            <a:off x="7405560" y="1644480"/>
            <a:ext cx="341280" cy="12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25" name=""/>
          <p:cNvSpPr/>
          <p:nvPr/>
        </p:nvSpPr>
        <p:spPr>
          <a:xfrm>
            <a:off x="7369200" y="2205000"/>
            <a:ext cx="341280" cy="12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26" name=""/>
          <p:cNvSpPr/>
          <p:nvPr/>
        </p:nvSpPr>
        <p:spPr>
          <a:xfrm>
            <a:off x="7564320" y="2668680"/>
            <a:ext cx="341280" cy="12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27" name=""/>
          <p:cNvSpPr/>
          <p:nvPr/>
        </p:nvSpPr>
        <p:spPr>
          <a:xfrm>
            <a:off x="7270920" y="2925720"/>
            <a:ext cx="341280" cy="12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28" name=""/>
          <p:cNvSpPr/>
          <p:nvPr/>
        </p:nvSpPr>
        <p:spPr>
          <a:xfrm>
            <a:off x="7423200" y="3124080"/>
            <a:ext cx="341280" cy="12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29" name=""/>
          <p:cNvSpPr/>
          <p:nvPr/>
        </p:nvSpPr>
        <p:spPr>
          <a:xfrm>
            <a:off x="6665760" y="3251160"/>
            <a:ext cx="341640" cy="12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30" name=""/>
          <p:cNvSpPr/>
          <p:nvPr/>
        </p:nvSpPr>
        <p:spPr>
          <a:xfrm>
            <a:off x="6537240" y="2128680"/>
            <a:ext cx="341280" cy="12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31" name=""/>
          <p:cNvSpPr/>
          <p:nvPr/>
        </p:nvSpPr>
        <p:spPr>
          <a:xfrm>
            <a:off x="5715000" y="2886120"/>
            <a:ext cx="341280" cy="1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32" name=""/>
          <p:cNvSpPr/>
          <p:nvPr/>
        </p:nvSpPr>
        <p:spPr>
          <a:xfrm>
            <a:off x="6404040" y="2320920"/>
            <a:ext cx="341280" cy="12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33" name=""/>
          <p:cNvSpPr/>
          <p:nvPr/>
        </p:nvSpPr>
        <p:spPr>
          <a:xfrm>
            <a:off x="6869160" y="2062080"/>
            <a:ext cx="339840" cy="12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34" name=""/>
          <p:cNvSpPr/>
          <p:nvPr/>
        </p:nvSpPr>
        <p:spPr>
          <a:xfrm>
            <a:off x="7354800" y="2382840"/>
            <a:ext cx="341280" cy="12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35" name=""/>
          <p:cNvSpPr/>
          <p:nvPr/>
        </p:nvSpPr>
        <p:spPr>
          <a:xfrm flipH="1" flipV="1">
            <a:off x="6168960" y="3333600"/>
            <a:ext cx="263520" cy="6480"/>
          </a:xfrm>
          <a:prstGeom prst="line">
            <a:avLst/>
          </a:prstGeom>
          <a:ln w="28440">
            <a:solidFill>
              <a:srgbClr val="ffe80f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36" name=""/>
          <p:cNvSpPr/>
          <p:nvPr/>
        </p:nvSpPr>
        <p:spPr>
          <a:xfrm>
            <a:off x="6130800" y="3303720"/>
            <a:ext cx="61920" cy="83880"/>
          </a:xfrm>
          <a:prstGeom prst="ellipse">
            <a:avLst/>
          </a:prstGeom>
          <a:gradFill rotWithShape="0">
            <a:gsLst>
              <a:gs pos="0">
                <a:srgbClr val="9fd0f5"/>
              </a:gs>
              <a:gs pos="100000">
                <a:srgbClr val="0085e8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2600" bIns="126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37" name=""/>
          <p:cNvSpPr/>
          <p:nvPr/>
        </p:nvSpPr>
        <p:spPr>
          <a:xfrm>
            <a:off x="7288200" y="1671480"/>
            <a:ext cx="120600" cy="1540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38" name=""/>
          <p:cNvSpPr/>
          <p:nvPr/>
        </p:nvSpPr>
        <p:spPr>
          <a:xfrm>
            <a:off x="7329600" y="2008080"/>
            <a:ext cx="12060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39" name=""/>
          <p:cNvSpPr/>
          <p:nvPr/>
        </p:nvSpPr>
        <p:spPr>
          <a:xfrm>
            <a:off x="7548480" y="1746360"/>
            <a:ext cx="12060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40" name=""/>
          <p:cNvSpPr/>
          <p:nvPr/>
        </p:nvSpPr>
        <p:spPr>
          <a:xfrm>
            <a:off x="7143840" y="2925720"/>
            <a:ext cx="12060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41" name=""/>
          <p:cNvSpPr/>
          <p:nvPr/>
        </p:nvSpPr>
        <p:spPr>
          <a:xfrm>
            <a:off x="6924600" y="2354400"/>
            <a:ext cx="12060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42" name=""/>
          <p:cNvSpPr/>
          <p:nvPr/>
        </p:nvSpPr>
        <p:spPr>
          <a:xfrm>
            <a:off x="7095960" y="2579760"/>
            <a:ext cx="12096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43" name=""/>
          <p:cNvSpPr/>
          <p:nvPr/>
        </p:nvSpPr>
        <p:spPr>
          <a:xfrm>
            <a:off x="7354800" y="2286000"/>
            <a:ext cx="12060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44" name=""/>
          <p:cNvSpPr/>
          <p:nvPr/>
        </p:nvSpPr>
        <p:spPr>
          <a:xfrm>
            <a:off x="6006960" y="3254400"/>
            <a:ext cx="341280" cy="12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45" name=""/>
          <p:cNvSpPr/>
          <p:nvPr/>
        </p:nvSpPr>
        <p:spPr>
          <a:xfrm>
            <a:off x="7491240" y="2292480"/>
            <a:ext cx="341640" cy="12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46" name="PlaceHolder 1"/>
          <p:cNvSpPr>
            <a:spLocks noGrp="1"/>
          </p:cNvSpPr>
          <p:nvPr>
            <p:ph type="title"/>
          </p:nvPr>
        </p:nvSpPr>
        <p:spPr>
          <a:xfrm>
            <a:off x="339840" y="437760"/>
            <a:ext cx="5675040" cy="98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The Enron Intelligent Network</a:t>
            </a:r>
            <a:endParaRPr b="0" lang="en-US" sz="2600" strike="noStrike" u="none">
              <a:solidFill>
                <a:srgbClr val="ffc31b"/>
              </a:solidFill>
              <a:effectLst/>
              <a:uFillTx/>
              <a:latin typeface="Arial Black"/>
            </a:endParaRPr>
          </a:p>
        </p:txBody>
      </p:sp>
      <p:sp>
        <p:nvSpPr>
          <p:cNvPr id="6847" name=""/>
          <p:cNvSpPr/>
          <p:nvPr/>
        </p:nvSpPr>
        <p:spPr>
          <a:xfrm>
            <a:off x="487440" y="4683240"/>
            <a:ext cx="2435040" cy="2038320"/>
          </a:xfrm>
          <a:prstGeom prst="rect">
            <a:avLst/>
          </a:prstGeom>
          <a:noFill/>
          <a:ln w="64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48" name=""/>
          <p:cNvSpPr/>
          <p:nvPr/>
        </p:nvSpPr>
        <p:spPr>
          <a:xfrm>
            <a:off x="3143160" y="4683240"/>
            <a:ext cx="2435400" cy="2038320"/>
          </a:xfrm>
          <a:prstGeom prst="rect">
            <a:avLst/>
          </a:prstGeom>
          <a:noFill/>
          <a:ln w="64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49" name=""/>
          <p:cNvSpPr/>
          <p:nvPr/>
        </p:nvSpPr>
        <p:spPr>
          <a:xfrm>
            <a:off x="5832360" y="4683240"/>
            <a:ext cx="2435400" cy="2038320"/>
          </a:xfrm>
          <a:prstGeom prst="rect">
            <a:avLst/>
          </a:prstGeom>
          <a:noFill/>
          <a:ln w="64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50" name=""/>
          <p:cNvSpPr/>
          <p:nvPr/>
        </p:nvSpPr>
        <p:spPr>
          <a:xfrm>
            <a:off x="4898880" y="6033960"/>
            <a:ext cx="463680" cy="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51" name=""/>
          <p:cNvSpPr/>
          <p:nvPr/>
        </p:nvSpPr>
        <p:spPr>
          <a:xfrm>
            <a:off x="0" y="1101600"/>
            <a:ext cx="9144000" cy="748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99ff"/>
              </a:gs>
              <a:gs pos="100000">
                <a:srgbClr val="00000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8080" bIns="2808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52" name=""/>
          <p:cNvSpPr/>
          <p:nvPr/>
        </p:nvSpPr>
        <p:spPr>
          <a:xfrm>
            <a:off x="0" y="746280"/>
            <a:ext cx="9144000" cy="355320"/>
          </a:xfrm>
          <a:prstGeom prst="rect">
            <a:avLst/>
          </a:prstGeom>
          <a:solidFill>
            <a:srgbClr val="1c577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1c57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3" name=""/>
          <p:cNvGrpSpPr/>
          <p:nvPr/>
        </p:nvGrpSpPr>
        <p:grpSpPr>
          <a:xfrm>
            <a:off x="1512720" y="3583080"/>
            <a:ext cx="3667320" cy="2408040"/>
            <a:chOff x="1512720" y="3583080"/>
            <a:chExt cx="3667320" cy="2408040"/>
          </a:xfrm>
        </p:grpSpPr>
        <p:sp>
          <p:nvSpPr>
            <p:cNvPr id="6854" name=""/>
            <p:cNvSpPr/>
            <p:nvPr/>
          </p:nvSpPr>
          <p:spPr>
            <a:xfrm>
              <a:off x="1512720" y="3583080"/>
              <a:ext cx="3667320" cy="2408040"/>
            </a:xfrm>
            <a:custGeom>
              <a:avLst/>
              <a:gdLst/>
              <a:ahLst/>
              <a:rect l="l" t="t" r="r" b="b"/>
              <a:pathLst>
                <a:path w="4732" h="3036">
                  <a:moveTo>
                    <a:pt x="0" y="0"/>
                  </a:moveTo>
                  <a:lnTo>
                    <a:pt x="349" y="34"/>
                  </a:lnTo>
                  <a:lnTo>
                    <a:pt x="338" y="63"/>
                  </a:lnTo>
                  <a:lnTo>
                    <a:pt x="821" y="379"/>
                  </a:lnTo>
                  <a:lnTo>
                    <a:pt x="1222" y="407"/>
                  </a:lnTo>
                  <a:lnTo>
                    <a:pt x="1238" y="350"/>
                  </a:lnTo>
                  <a:lnTo>
                    <a:pt x="1468" y="368"/>
                  </a:lnTo>
                  <a:lnTo>
                    <a:pt x="1509" y="402"/>
                  </a:lnTo>
                  <a:lnTo>
                    <a:pt x="1502" y="449"/>
                  </a:lnTo>
                  <a:lnTo>
                    <a:pt x="1543" y="459"/>
                  </a:lnTo>
                  <a:lnTo>
                    <a:pt x="1588" y="522"/>
                  </a:lnTo>
                  <a:lnTo>
                    <a:pt x="1611" y="522"/>
                  </a:lnTo>
                  <a:lnTo>
                    <a:pt x="1635" y="574"/>
                  </a:lnTo>
                  <a:lnTo>
                    <a:pt x="1692" y="585"/>
                  </a:lnTo>
                  <a:lnTo>
                    <a:pt x="1681" y="603"/>
                  </a:lnTo>
                  <a:lnTo>
                    <a:pt x="1697" y="660"/>
                  </a:lnTo>
                  <a:lnTo>
                    <a:pt x="1710" y="741"/>
                  </a:lnTo>
                  <a:lnTo>
                    <a:pt x="1749" y="780"/>
                  </a:lnTo>
                  <a:lnTo>
                    <a:pt x="1817" y="861"/>
                  </a:lnTo>
                  <a:lnTo>
                    <a:pt x="1853" y="856"/>
                  </a:lnTo>
                  <a:lnTo>
                    <a:pt x="1864" y="879"/>
                  </a:lnTo>
                  <a:lnTo>
                    <a:pt x="1927" y="913"/>
                  </a:lnTo>
                  <a:lnTo>
                    <a:pt x="1979" y="861"/>
                  </a:lnTo>
                  <a:lnTo>
                    <a:pt x="1973" y="809"/>
                  </a:lnTo>
                  <a:lnTo>
                    <a:pt x="1979" y="780"/>
                  </a:lnTo>
                  <a:lnTo>
                    <a:pt x="2031" y="780"/>
                  </a:lnTo>
                  <a:lnTo>
                    <a:pt x="2042" y="746"/>
                  </a:lnTo>
                  <a:lnTo>
                    <a:pt x="2065" y="746"/>
                  </a:lnTo>
                  <a:lnTo>
                    <a:pt x="2065" y="770"/>
                  </a:lnTo>
                  <a:lnTo>
                    <a:pt x="2187" y="780"/>
                  </a:lnTo>
                  <a:lnTo>
                    <a:pt x="2255" y="843"/>
                  </a:lnTo>
                  <a:lnTo>
                    <a:pt x="2300" y="936"/>
                  </a:lnTo>
                  <a:lnTo>
                    <a:pt x="2305" y="970"/>
                  </a:lnTo>
                  <a:lnTo>
                    <a:pt x="2375" y="1080"/>
                  </a:lnTo>
                  <a:lnTo>
                    <a:pt x="2398" y="1125"/>
                  </a:lnTo>
                  <a:lnTo>
                    <a:pt x="2456" y="1166"/>
                  </a:lnTo>
                  <a:lnTo>
                    <a:pt x="2466" y="1223"/>
                  </a:lnTo>
                  <a:lnTo>
                    <a:pt x="2484" y="1257"/>
                  </a:lnTo>
                  <a:lnTo>
                    <a:pt x="2477" y="1297"/>
                  </a:lnTo>
                  <a:lnTo>
                    <a:pt x="2518" y="1320"/>
                  </a:lnTo>
                  <a:lnTo>
                    <a:pt x="2513" y="1383"/>
                  </a:lnTo>
                  <a:lnTo>
                    <a:pt x="2558" y="1377"/>
                  </a:lnTo>
                  <a:lnTo>
                    <a:pt x="2592" y="1417"/>
                  </a:lnTo>
                  <a:lnTo>
                    <a:pt x="2621" y="1411"/>
                  </a:lnTo>
                  <a:lnTo>
                    <a:pt x="2673" y="1440"/>
                  </a:lnTo>
                  <a:lnTo>
                    <a:pt x="2701" y="1440"/>
                  </a:lnTo>
                  <a:lnTo>
                    <a:pt x="2735" y="1435"/>
                  </a:lnTo>
                  <a:lnTo>
                    <a:pt x="2764" y="1453"/>
                  </a:lnTo>
                  <a:lnTo>
                    <a:pt x="2805" y="1458"/>
                  </a:lnTo>
                  <a:lnTo>
                    <a:pt x="2787" y="1544"/>
                  </a:lnTo>
                  <a:lnTo>
                    <a:pt x="2805" y="1584"/>
                  </a:lnTo>
                  <a:lnTo>
                    <a:pt x="2805" y="1732"/>
                  </a:lnTo>
                  <a:lnTo>
                    <a:pt x="2811" y="1790"/>
                  </a:lnTo>
                  <a:lnTo>
                    <a:pt x="2886" y="1904"/>
                  </a:lnTo>
                  <a:lnTo>
                    <a:pt x="2936" y="1962"/>
                  </a:lnTo>
                  <a:lnTo>
                    <a:pt x="2988" y="2014"/>
                  </a:lnTo>
                  <a:lnTo>
                    <a:pt x="2983" y="2032"/>
                  </a:lnTo>
                  <a:lnTo>
                    <a:pt x="2915" y="1980"/>
                  </a:lnTo>
                  <a:lnTo>
                    <a:pt x="2891" y="1969"/>
                  </a:lnTo>
                  <a:lnTo>
                    <a:pt x="2886" y="1985"/>
                  </a:lnTo>
                  <a:lnTo>
                    <a:pt x="3029" y="2123"/>
                  </a:lnTo>
                  <a:lnTo>
                    <a:pt x="3194" y="2313"/>
                  </a:lnTo>
                  <a:lnTo>
                    <a:pt x="3235" y="2347"/>
                  </a:lnTo>
                  <a:lnTo>
                    <a:pt x="3270" y="2371"/>
                  </a:lnTo>
                  <a:lnTo>
                    <a:pt x="3338" y="2381"/>
                  </a:lnTo>
                  <a:lnTo>
                    <a:pt x="3395" y="2405"/>
                  </a:lnTo>
                  <a:lnTo>
                    <a:pt x="3452" y="2433"/>
                  </a:lnTo>
                  <a:lnTo>
                    <a:pt x="3556" y="2428"/>
                  </a:lnTo>
                  <a:lnTo>
                    <a:pt x="3648" y="2329"/>
                  </a:lnTo>
                  <a:lnTo>
                    <a:pt x="3791" y="2324"/>
                  </a:lnTo>
                  <a:lnTo>
                    <a:pt x="3854" y="2290"/>
                  </a:lnTo>
                  <a:lnTo>
                    <a:pt x="3877" y="2256"/>
                  </a:lnTo>
                  <a:lnTo>
                    <a:pt x="3958" y="2243"/>
                  </a:lnTo>
                  <a:lnTo>
                    <a:pt x="4049" y="2191"/>
                  </a:lnTo>
                  <a:lnTo>
                    <a:pt x="4078" y="2112"/>
                  </a:lnTo>
                  <a:lnTo>
                    <a:pt x="4096" y="1946"/>
                  </a:lnTo>
                  <a:lnTo>
                    <a:pt x="4119" y="1870"/>
                  </a:lnTo>
                  <a:lnTo>
                    <a:pt x="4164" y="1813"/>
                  </a:lnTo>
                  <a:lnTo>
                    <a:pt x="4221" y="1779"/>
                  </a:lnTo>
                  <a:lnTo>
                    <a:pt x="4383" y="1745"/>
                  </a:lnTo>
                  <a:lnTo>
                    <a:pt x="4417" y="1722"/>
                  </a:lnTo>
                  <a:lnTo>
                    <a:pt x="4560" y="1716"/>
                  </a:lnTo>
                  <a:lnTo>
                    <a:pt x="4646" y="1704"/>
                  </a:lnTo>
                  <a:lnTo>
                    <a:pt x="4686" y="1688"/>
                  </a:lnTo>
                  <a:lnTo>
                    <a:pt x="4709" y="1688"/>
                  </a:lnTo>
                  <a:lnTo>
                    <a:pt x="4727" y="1740"/>
                  </a:lnTo>
                  <a:lnTo>
                    <a:pt x="4732" y="1790"/>
                  </a:lnTo>
                  <a:lnTo>
                    <a:pt x="4693" y="1876"/>
                  </a:lnTo>
                  <a:lnTo>
                    <a:pt x="4664" y="1912"/>
                  </a:lnTo>
                  <a:lnTo>
                    <a:pt x="4664" y="1991"/>
                  </a:lnTo>
                  <a:lnTo>
                    <a:pt x="4623" y="2014"/>
                  </a:lnTo>
                  <a:lnTo>
                    <a:pt x="4657" y="2026"/>
                  </a:lnTo>
                  <a:lnTo>
                    <a:pt x="4680" y="2089"/>
                  </a:lnTo>
                  <a:lnTo>
                    <a:pt x="4657" y="2123"/>
                  </a:lnTo>
                  <a:lnTo>
                    <a:pt x="4641" y="2170"/>
                  </a:lnTo>
                  <a:lnTo>
                    <a:pt x="4641" y="2256"/>
                  </a:lnTo>
                  <a:lnTo>
                    <a:pt x="4636" y="2285"/>
                  </a:lnTo>
                  <a:lnTo>
                    <a:pt x="4607" y="2272"/>
                  </a:lnTo>
                  <a:lnTo>
                    <a:pt x="4594" y="2227"/>
                  </a:lnTo>
                  <a:lnTo>
                    <a:pt x="4555" y="2215"/>
                  </a:lnTo>
                  <a:lnTo>
                    <a:pt x="4526" y="2277"/>
                  </a:lnTo>
                  <a:lnTo>
                    <a:pt x="4422" y="2381"/>
                  </a:lnTo>
                  <a:lnTo>
                    <a:pt x="4383" y="2405"/>
                  </a:lnTo>
                  <a:lnTo>
                    <a:pt x="4125" y="2410"/>
                  </a:lnTo>
                  <a:lnTo>
                    <a:pt x="4119" y="2530"/>
                  </a:lnTo>
                  <a:lnTo>
                    <a:pt x="4062" y="2543"/>
                  </a:lnTo>
                  <a:lnTo>
                    <a:pt x="4125" y="2593"/>
                  </a:lnTo>
                  <a:lnTo>
                    <a:pt x="4193" y="2606"/>
                  </a:lnTo>
                  <a:lnTo>
                    <a:pt x="4256" y="2645"/>
                  </a:lnTo>
                  <a:lnTo>
                    <a:pt x="4273" y="2708"/>
                  </a:lnTo>
                  <a:lnTo>
                    <a:pt x="4250" y="2760"/>
                  </a:lnTo>
                  <a:lnTo>
                    <a:pt x="3947" y="2760"/>
                  </a:lnTo>
                  <a:lnTo>
                    <a:pt x="3940" y="2846"/>
                  </a:lnTo>
                  <a:lnTo>
                    <a:pt x="3958" y="2903"/>
                  </a:lnTo>
                  <a:lnTo>
                    <a:pt x="3976" y="2955"/>
                  </a:lnTo>
                  <a:lnTo>
                    <a:pt x="3940" y="3036"/>
                  </a:lnTo>
                  <a:lnTo>
                    <a:pt x="3791" y="2887"/>
                  </a:lnTo>
                  <a:lnTo>
                    <a:pt x="3734" y="2846"/>
                  </a:lnTo>
                  <a:lnTo>
                    <a:pt x="3660" y="2812"/>
                  </a:lnTo>
                  <a:lnTo>
                    <a:pt x="3608" y="2772"/>
                  </a:lnTo>
                  <a:lnTo>
                    <a:pt x="3590" y="2726"/>
                  </a:lnTo>
                  <a:lnTo>
                    <a:pt x="3517" y="2744"/>
                  </a:lnTo>
                  <a:lnTo>
                    <a:pt x="3504" y="2765"/>
                  </a:lnTo>
                  <a:lnTo>
                    <a:pt x="3465" y="2760"/>
                  </a:lnTo>
                  <a:lnTo>
                    <a:pt x="3460" y="2720"/>
                  </a:lnTo>
                  <a:lnTo>
                    <a:pt x="3424" y="2702"/>
                  </a:lnTo>
                  <a:lnTo>
                    <a:pt x="3402" y="2708"/>
                  </a:lnTo>
                  <a:lnTo>
                    <a:pt x="3384" y="2744"/>
                  </a:lnTo>
                  <a:lnTo>
                    <a:pt x="3418" y="2765"/>
                  </a:lnTo>
                  <a:lnTo>
                    <a:pt x="3374" y="2778"/>
                  </a:lnTo>
                  <a:lnTo>
                    <a:pt x="3304" y="2794"/>
                  </a:lnTo>
                  <a:lnTo>
                    <a:pt x="3201" y="2846"/>
                  </a:lnTo>
                  <a:lnTo>
                    <a:pt x="3149" y="2864"/>
                  </a:lnTo>
                  <a:lnTo>
                    <a:pt x="3080" y="2864"/>
                  </a:lnTo>
                  <a:lnTo>
                    <a:pt x="2988" y="2835"/>
                  </a:lnTo>
                  <a:lnTo>
                    <a:pt x="2897" y="2817"/>
                  </a:lnTo>
                  <a:lnTo>
                    <a:pt x="2771" y="2788"/>
                  </a:lnTo>
                  <a:lnTo>
                    <a:pt x="2735" y="2754"/>
                  </a:lnTo>
                  <a:lnTo>
                    <a:pt x="2639" y="2720"/>
                  </a:lnTo>
                  <a:lnTo>
                    <a:pt x="2547" y="2715"/>
                  </a:lnTo>
                  <a:lnTo>
                    <a:pt x="2506" y="2679"/>
                  </a:lnTo>
                  <a:lnTo>
                    <a:pt x="2375" y="2650"/>
                  </a:lnTo>
                  <a:lnTo>
                    <a:pt x="2266" y="2600"/>
                  </a:lnTo>
                  <a:lnTo>
                    <a:pt x="2146" y="2507"/>
                  </a:lnTo>
                  <a:lnTo>
                    <a:pt x="2047" y="2485"/>
                  </a:lnTo>
                  <a:lnTo>
                    <a:pt x="2018" y="2491"/>
                  </a:lnTo>
                  <a:lnTo>
                    <a:pt x="2002" y="2507"/>
                  </a:lnTo>
                  <a:lnTo>
                    <a:pt x="1961" y="2473"/>
                  </a:lnTo>
                  <a:lnTo>
                    <a:pt x="1882" y="2462"/>
                  </a:lnTo>
                  <a:lnTo>
                    <a:pt x="1835" y="2416"/>
                  </a:lnTo>
                  <a:lnTo>
                    <a:pt x="1767" y="2376"/>
                  </a:lnTo>
                  <a:lnTo>
                    <a:pt x="1687" y="2301"/>
                  </a:lnTo>
                  <a:lnTo>
                    <a:pt x="1640" y="2267"/>
                  </a:lnTo>
                  <a:lnTo>
                    <a:pt x="1588" y="2267"/>
                  </a:lnTo>
                  <a:lnTo>
                    <a:pt x="1554" y="2199"/>
                  </a:lnTo>
                  <a:lnTo>
                    <a:pt x="1520" y="2129"/>
                  </a:lnTo>
                  <a:lnTo>
                    <a:pt x="1514" y="2077"/>
                  </a:lnTo>
                  <a:lnTo>
                    <a:pt x="1572" y="2077"/>
                  </a:lnTo>
                  <a:lnTo>
                    <a:pt x="1577" y="2037"/>
                  </a:lnTo>
                  <a:lnTo>
                    <a:pt x="1566" y="2003"/>
                  </a:lnTo>
                  <a:lnTo>
                    <a:pt x="1549" y="1969"/>
                  </a:lnTo>
                  <a:lnTo>
                    <a:pt x="1566" y="1904"/>
                  </a:lnTo>
                  <a:lnTo>
                    <a:pt x="1543" y="1831"/>
                  </a:lnTo>
                  <a:lnTo>
                    <a:pt x="1514" y="1774"/>
                  </a:lnTo>
                  <a:lnTo>
                    <a:pt x="1497" y="1722"/>
                  </a:lnTo>
                  <a:lnTo>
                    <a:pt x="1400" y="1641"/>
                  </a:lnTo>
                  <a:lnTo>
                    <a:pt x="1319" y="1560"/>
                  </a:lnTo>
                  <a:lnTo>
                    <a:pt x="1285" y="1497"/>
                  </a:lnTo>
                  <a:lnTo>
                    <a:pt x="1267" y="1453"/>
                  </a:lnTo>
                  <a:lnTo>
                    <a:pt x="1176" y="1377"/>
                  </a:lnTo>
                  <a:lnTo>
                    <a:pt x="1129" y="1320"/>
                  </a:lnTo>
                  <a:lnTo>
                    <a:pt x="1066" y="1239"/>
                  </a:lnTo>
                  <a:lnTo>
                    <a:pt x="1021" y="1200"/>
                  </a:lnTo>
                  <a:lnTo>
                    <a:pt x="980" y="1194"/>
                  </a:lnTo>
                  <a:lnTo>
                    <a:pt x="957" y="1187"/>
                  </a:lnTo>
                  <a:lnTo>
                    <a:pt x="952" y="1171"/>
                  </a:lnTo>
                  <a:lnTo>
                    <a:pt x="1004" y="1137"/>
                  </a:lnTo>
                  <a:lnTo>
                    <a:pt x="1021" y="1073"/>
                  </a:lnTo>
                  <a:lnTo>
                    <a:pt x="935" y="1010"/>
                  </a:lnTo>
                  <a:lnTo>
                    <a:pt x="894" y="999"/>
                  </a:lnTo>
                  <a:lnTo>
                    <a:pt x="831" y="924"/>
                  </a:lnTo>
                  <a:lnTo>
                    <a:pt x="769" y="879"/>
                  </a:lnTo>
                  <a:lnTo>
                    <a:pt x="735" y="884"/>
                  </a:lnTo>
                  <a:lnTo>
                    <a:pt x="745" y="798"/>
                  </a:lnTo>
                  <a:lnTo>
                    <a:pt x="699" y="770"/>
                  </a:lnTo>
                  <a:lnTo>
                    <a:pt x="654" y="718"/>
                  </a:lnTo>
                  <a:lnTo>
                    <a:pt x="641" y="660"/>
                  </a:lnTo>
                  <a:lnTo>
                    <a:pt x="602" y="631"/>
                  </a:lnTo>
                  <a:lnTo>
                    <a:pt x="573" y="540"/>
                  </a:lnTo>
                  <a:lnTo>
                    <a:pt x="568" y="483"/>
                  </a:lnTo>
                  <a:lnTo>
                    <a:pt x="516" y="368"/>
                  </a:lnTo>
                  <a:lnTo>
                    <a:pt x="464" y="219"/>
                  </a:lnTo>
                  <a:lnTo>
                    <a:pt x="407" y="201"/>
                  </a:lnTo>
                  <a:lnTo>
                    <a:pt x="344" y="172"/>
                  </a:lnTo>
                  <a:lnTo>
                    <a:pt x="304" y="120"/>
                  </a:lnTo>
                  <a:lnTo>
                    <a:pt x="269" y="97"/>
                  </a:lnTo>
                  <a:lnTo>
                    <a:pt x="252" y="178"/>
                  </a:lnTo>
                  <a:lnTo>
                    <a:pt x="240" y="327"/>
                  </a:lnTo>
                  <a:lnTo>
                    <a:pt x="258" y="407"/>
                  </a:lnTo>
                  <a:lnTo>
                    <a:pt x="297" y="470"/>
                  </a:lnTo>
                  <a:lnTo>
                    <a:pt x="362" y="545"/>
                  </a:lnTo>
                  <a:lnTo>
                    <a:pt x="407" y="649"/>
                  </a:lnTo>
                  <a:lnTo>
                    <a:pt x="464" y="718"/>
                  </a:lnTo>
                  <a:lnTo>
                    <a:pt x="482" y="809"/>
                  </a:lnTo>
                  <a:lnTo>
                    <a:pt x="505" y="890"/>
                  </a:lnTo>
                  <a:lnTo>
                    <a:pt x="545" y="913"/>
                  </a:lnTo>
                  <a:lnTo>
                    <a:pt x="555" y="970"/>
                  </a:lnTo>
                  <a:lnTo>
                    <a:pt x="613" y="994"/>
                  </a:lnTo>
                  <a:lnTo>
                    <a:pt x="649" y="1038"/>
                  </a:lnTo>
                  <a:lnTo>
                    <a:pt x="654" y="1090"/>
                  </a:lnTo>
                  <a:lnTo>
                    <a:pt x="631" y="1137"/>
                  </a:lnTo>
                  <a:lnTo>
                    <a:pt x="636" y="1187"/>
                  </a:lnTo>
                  <a:lnTo>
                    <a:pt x="693" y="1229"/>
                  </a:lnTo>
                  <a:lnTo>
                    <a:pt x="735" y="1286"/>
                  </a:lnTo>
                  <a:lnTo>
                    <a:pt x="735" y="1359"/>
                  </a:lnTo>
                  <a:lnTo>
                    <a:pt x="722" y="1406"/>
                  </a:lnTo>
                  <a:lnTo>
                    <a:pt x="735" y="1458"/>
                  </a:lnTo>
                  <a:lnTo>
                    <a:pt x="831" y="1481"/>
                  </a:lnTo>
                  <a:lnTo>
                    <a:pt x="871" y="1487"/>
                  </a:lnTo>
                  <a:lnTo>
                    <a:pt x="912" y="1612"/>
                  </a:lnTo>
                  <a:lnTo>
                    <a:pt x="878" y="1625"/>
                  </a:lnTo>
                  <a:lnTo>
                    <a:pt x="871" y="1693"/>
                  </a:lnTo>
                  <a:lnTo>
                    <a:pt x="842" y="1711"/>
                  </a:lnTo>
                  <a:lnTo>
                    <a:pt x="826" y="1688"/>
                  </a:lnTo>
                  <a:lnTo>
                    <a:pt x="826" y="1646"/>
                  </a:lnTo>
                  <a:lnTo>
                    <a:pt x="785" y="1625"/>
                  </a:lnTo>
                  <a:lnTo>
                    <a:pt x="769" y="1567"/>
                  </a:lnTo>
                  <a:lnTo>
                    <a:pt x="688" y="1474"/>
                  </a:lnTo>
                  <a:lnTo>
                    <a:pt x="545" y="1349"/>
                  </a:lnTo>
                  <a:lnTo>
                    <a:pt x="534" y="1291"/>
                  </a:lnTo>
                  <a:lnTo>
                    <a:pt x="527" y="1148"/>
                  </a:lnTo>
                  <a:lnTo>
                    <a:pt x="441" y="1056"/>
                  </a:lnTo>
                  <a:lnTo>
                    <a:pt x="412" y="994"/>
                  </a:lnTo>
                  <a:lnTo>
                    <a:pt x="390" y="958"/>
                  </a:lnTo>
                  <a:lnTo>
                    <a:pt x="321" y="958"/>
                  </a:lnTo>
                  <a:lnTo>
                    <a:pt x="224" y="872"/>
                  </a:lnTo>
                  <a:lnTo>
                    <a:pt x="182" y="838"/>
                  </a:lnTo>
                  <a:lnTo>
                    <a:pt x="148" y="793"/>
                  </a:lnTo>
                  <a:lnTo>
                    <a:pt x="234" y="786"/>
                  </a:lnTo>
                  <a:lnTo>
                    <a:pt x="247" y="809"/>
                  </a:lnTo>
                  <a:lnTo>
                    <a:pt x="276" y="798"/>
                  </a:lnTo>
                  <a:lnTo>
                    <a:pt x="263" y="746"/>
                  </a:lnTo>
                  <a:lnTo>
                    <a:pt x="286" y="735"/>
                  </a:lnTo>
                  <a:lnTo>
                    <a:pt x="297" y="671"/>
                  </a:lnTo>
                  <a:lnTo>
                    <a:pt x="240" y="574"/>
                  </a:lnTo>
                  <a:lnTo>
                    <a:pt x="114" y="477"/>
                  </a:lnTo>
                  <a:lnTo>
                    <a:pt x="68" y="384"/>
                  </a:lnTo>
                  <a:lnTo>
                    <a:pt x="52" y="293"/>
                  </a:lnTo>
                  <a:lnTo>
                    <a:pt x="52" y="207"/>
                  </a:lnTo>
                  <a:lnTo>
                    <a:pt x="23" y="16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55" name=""/>
            <p:cNvSpPr/>
            <p:nvPr/>
          </p:nvSpPr>
          <p:spPr>
            <a:xfrm>
              <a:off x="1512720" y="3583080"/>
              <a:ext cx="3667320" cy="2408040"/>
            </a:xfrm>
            <a:custGeom>
              <a:avLst/>
              <a:gdLst/>
              <a:ahLst/>
              <a:rect l="l" t="t" r="r" b="b"/>
              <a:pathLst>
                <a:path w="4732" h="3036">
                  <a:moveTo>
                    <a:pt x="0" y="0"/>
                  </a:moveTo>
                  <a:lnTo>
                    <a:pt x="349" y="34"/>
                  </a:lnTo>
                  <a:lnTo>
                    <a:pt x="338" y="63"/>
                  </a:lnTo>
                  <a:lnTo>
                    <a:pt x="821" y="379"/>
                  </a:lnTo>
                  <a:lnTo>
                    <a:pt x="1222" y="407"/>
                  </a:lnTo>
                  <a:lnTo>
                    <a:pt x="1238" y="350"/>
                  </a:lnTo>
                  <a:lnTo>
                    <a:pt x="1468" y="368"/>
                  </a:lnTo>
                  <a:lnTo>
                    <a:pt x="1509" y="402"/>
                  </a:lnTo>
                  <a:lnTo>
                    <a:pt x="1502" y="449"/>
                  </a:lnTo>
                  <a:lnTo>
                    <a:pt x="1543" y="459"/>
                  </a:lnTo>
                  <a:lnTo>
                    <a:pt x="1588" y="522"/>
                  </a:lnTo>
                  <a:lnTo>
                    <a:pt x="1611" y="522"/>
                  </a:lnTo>
                  <a:lnTo>
                    <a:pt x="1635" y="574"/>
                  </a:lnTo>
                  <a:lnTo>
                    <a:pt x="1692" y="585"/>
                  </a:lnTo>
                  <a:lnTo>
                    <a:pt x="1681" y="603"/>
                  </a:lnTo>
                  <a:lnTo>
                    <a:pt x="1697" y="660"/>
                  </a:lnTo>
                  <a:lnTo>
                    <a:pt x="1710" y="741"/>
                  </a:lnTo>
                  <a:lnTo>
                    <a:pt x="1749" y="780"/>
                  </a:lnTo>
                  <a:lnTo>
                    <a:pt x="1817" y="861"/>
                  </a:lnTo>
                  <a:lnTo>
                    <a:pt x="1853" y="856"/>
                  </a:lnTo>
                  <a:lnTo>
                    <a:pt x="1864" y="879"/>
                  </a:lnTo>
                  <a:lnTo>
                    <a:pt x="1927" y="913"/>
                  </a:lnTo>
                  <a:lnTo>
                    <a:pt x="1979" y="861"/>
                  </a:lnTo>
                  <a:lnTo>
                    <a:pt x="1973" y="809"/>
                  </a:lnTo>
                  <a:lnTo>
                    <a:pt x="1979" y="780"/>
                  </a:lnTo>
                  <a:lnTo>
                    <a:pt x="2031" y="780"/>
                  </a:lnTo>
                  <a:lnTo>
                    <a:pt x="2042" y="746"/>
                  </a:lnTo>
                  <a:lnTo>
                    <a:pt x="2065" y="746"/>
                  </a:lnTo>
                  <a:lnTo>
                    <a:pt x="2065" y="770"/>
                  </a:lnTo>
                  <a:lnTo>
                    <a:pt x="2187" y="780"/>
                  </a:lnTo>
                  <a:lnTo>
                    <a:pt x="2255" y="843"/>
                  </a:lnTo>
                  <a:lnTo>
                    <a:pt x="2300" y="936"/>
                  </a:lnTo>
                  <a:lnTo>
                    <a:pt x="2305" y="970"/>
                  </a:lnTo>
                  <a:lnTo>
                    <a:pt x="2375" y="1080"/>
                  </a:lnTo>
                  <a:lnTo>
                    <a:pt x="2398" y="1125"/>
                  </a:lnTo>
                  <a:lnTo>
                    <a:pt x="2456" y="1166"/>
                  </a:lnTo>
                  <a:lnTo>
                    <a:pt x="2466" y="1223"/>
                  </a:lnTo>
                  <a:lnTo>
                    <a:pt x="2484" y="1257"/>
                  </a:lnTo>
                  <a:lnTo>
                    <a:pt x="2477" y="1297"/>
                  </a:lnTo>
                  <a:lnTo>
                    <a:pt x="2518" y="1320"/>
                  </a:lnTo>
                  <a:lnTo>
                    <a:pt x="2513" y="1383"/>
                  </a:lnTo>
                  <a:lnTo>
                    <a:pt x="2558" y="1377"/>
                  </a:lnTo>
                  <a:lnTo>
                    <a:pt x="2592" y="1417"/>
                  </a:lnTo>
                  <a:lnTo>
                    <a:pt x="2621" y="1411"/>
                  </a:lnTo>
                  <a:lnTo>
                    <a:pt x="2673" y="1440"/>
                  </a:lnTo>
                  <a:lnTo>
                    <a:pt x="2701" y="1440"/>
                  </a:lnTo>
                  <a:lnTo>
                    <a:pt x="2735" y="1435"/>
                  </a:lnTo>
                  <a:lnTo>
                    <a:pt x="2764" y="1453"/>
                  </a:lnTo>
                  <a:lnTo>
                    <a:pt x="2805" y="1458"/>
                  </a:lnTo>
                  <a:lnTo>
                    <a:pt x="2787" y="1544"/>
                  </a:lnTo>
                  <a:lnTo>
                    <a:pt x="2805" y="1584"/>
                  </a:lnTo>
                  <a:lnTo>
                    <a:pt x="2805" y="1732"/>
                  </a:lnTo>
                  <a:lnTo>
                    <a:pt x="2811" y="1790"/>
                  </a:lnTo>
                  <a:lnTo>
                    <a:pt x="2886" y="1904"/>
                  </a:lnTo>
                  <a:lnTo>
                    <a:pt x="2936" y="1962"/>
                  </a:lnTo>
                  <a:lnTo>
                    <a:pt x="2988" y="2014"/>
                  </a:lnTo>
                  <a:lnTo>
                    <a:pt x="2983" y="2032"/>
                  </a:lnTo>
                  <a:lnTo>
                    <a:pt x="2915" y="1980"/>
                  </a:lnTo>
                  <a:lnTo>
                    <a:pt x="2891" y="1969"/>
                  </a:lnTo>
                  <a:lnTo>
                    <a:pt x="2886" y="1985"/>
                  </a:lnTo>
                  <a:lnTo>
                    <a:pt x="3029" y="2123"/>
                  </a:lnTo>
                  <a:lnTo>
                    <a:pt x="3194" y="2313"/>
                  </a:lnTo>
                  <a:lnTo>
                    <a:pt x="3235" y="2347"/>
                  </a:lnTo>
                  <a:lnTo>
                    <a:pt x="3270" y="2371"/>
                  </a:lnTo>
                  <a:lnTo>
                    <a:pt x="3338" y="2381"/>
                  </a:lnTo>
                  <a:lnTo>
                    <a:pt x="3395" y="2405"/>
                  </a:lnTo>
                  <a:lnTo>
                    <a:pt x="3452" y="2433"/>
                  </a:lnTo>
                  <a:lnTo>
                    <a:pt x="3556" y="2428"/>
                  </a:lnTo>
                  <a:lnTo>
                    <a:pt x="3648" y="2329"/>
                  </a:lnTo>
                  <a:lnTo>
                    <a:pt x="3791" y="2324"/>
                  </a:lnTo>
                  <a:lnTo>
                    <a:pt x="3854" y="2290"/>
                  </a:lnTo>
                  <a:lnTo>
                    <a:pt x="3877" y="2256"/>
                  </a:lnTo>
                  <a:lnTo>
                    <a:pt x="3958" y="2243"/>
                  </a:lnTo>
                  <a:lnTo>
                    <a:pt x="4049" y="2191"/>
                  </a:lnTo>
                  <a:lnTo>
                    <a:pt x="4078" y="2112"/>
                  </a:lnTo>
                  <a:lnTo>
                    <a:pt x="4096" y="1946"/>
                  </a:lnTo>
                  <a:lnTo>
                    <a:pt x="4119" y="1870"/>
                  </a:lnTo>
                  <a:lnTo>
                    <a:pt x="4164" y="1813"/>
                  </a:lnTo>
                  <a:lnTo>
                    <a:pt x="4221" y="1779"/>
                  </a:lnTo>
                  <a:lnTo>
                    <a:pt x="4383" y="1745"/>
                  </a:lnTo>
                  <a:lnTo>
                    <a:pt x="4417" y="1722"/>
                  </a:lnTo>
                  <a:lnTo>
                    <a:pt x="4560" y="1716"/>
                  </a:lnTo>
                  <a:lnTo>
                    <a:pt x="4646" y="1704"/>
                  </a:lnTo>
                  <a:lnTo>
                    <a:pt x="4686" y="1688"/>
                  </a:lnTo>
                  <a:lnTo>
                    <a:pt x="4709" y="1688"/>
                  </a:lnTo>
                  <a:lnTo>
                    <a:pt x="4727" y="1740"/>
                  </a:lnTo>
                  <a:lnTo>
                    <a:pt x="4732" y="1790"/>
                  </a:lnTo>
                  <a:lnTo>
                    <a:pt x="4693" y="1876"/>
                  </a:lnTo>
                  <a:lnTo>
                    <a:pt x="4664" y="1912"/>
                  </a:lnTo>
                  <a:lnTo>
                    <a:pt x="4664" y="1991"/>
                  </a:lnTo>
                  <a:lnTo>
                    <a:pt x="4623" y="2014"/>
                  </a:lnTo>
                  <a:lnTo>
                    <a:pt x="4657" y="2026"/>
                  </a:lnTo>
                  <a:lnTo>
                    <a:pt x="4680" y="2089"/>
                  </a:lnTo>
                  <a:lnTo>
                    <a:pt x="4657" y="2123"/>
                  </a:lnTo>
                  <a:lnTo>
                    <a:pt x="4641" y="2170"/>
                  </a:lnTo>
                  <a:lnTo>
                    <a:pt x="4641" y="2256"/>
                  </a:lnTo>
                  <a:lnTo>
                    <a:pt x="4636" y="2285"/>
                  </a:lnTo>
                  <a:lnTo>
                    <a:pt x="4607" y="2272"/>
                  </a:lnTo>
                  <a:lnTo>
                    <a:pt x="4594" y="2227"/>
                  </a:lnTo>
                  <a:lnTo>
                    <a:pt x="4555" y="2215"/>
                  </a:lnTo>
                  <a:lnTo>
                    <a:pt x="4526" y="2277"/>
                  </a:lnTo>
                  <a:lnTo>
                    <a:pt x="4422" y="2381"/>
                  </a:lnTo>
                  <a:lnTo>
                    <a:pt x="4383" y="2405"/>
                  </a:lnTo>
                  <a:lnTo>
                    <a:pt x="4125" y="2410"/>
                  </a:lnTo>
                  <a:lnTo>
                    <a:pt x="4119" y="2530"/>
                  </a:lnTo>
                  <a:lnTo>
                    <a:pt x="4062" y="2543"/>
                  </a:lnTo>
                  <a:lnTo>
                    <a:pt x="4125" y="2593"/>
                  </a:lnTo>
                  <a:lnTo>
                    <a:pt x="4193" y="2606"/>
                  </a:lnTo>
                  <a:lnTo>
                    <a:pt x="4256" y="2645"/>
                  </a:lnTo>
                  <a:lnTo>
                    <a:pt x="4273" y="2708"/>
                  </a:lnTo>
                  <a:lnTo>
                    <a:pt x="4250" y="2760"/>
                  </a:lnTo>
                  <a:lnTo>
                    <a:pt x="3947" y="2760"/>
                  </a:lnTo>
                  <a:lnTo>
                    <a:pt x="3940" y="2846"/>
                  </a:lnTo>
                  <a:lnTo>
                    <a:pt x="3958" y="2903"/>
                  </a:lnTo>
                  <a:lnTo>
                    <a:pt x="3976" y="2955"/>
                  </a:lnTo>
                  <a:lnTo>
                    <a:pt x="3940" y="3036"/>
                  </a:lnTo>
                  <a:lnTo>
                    <a:pt x="3791" y="2887"/>
                  </a:lnTo>
                  <a:lnTo>
                    <a:pt x="3734" y="2846"/>
                  </a:lnTo>
                  <a:lnTo>
                    <a:pt x="3660" y="2812"/>
                  </a:lnTo>
                  <a:lnTo>
                    <a:pt x="3608" y="2772"/>
                  </a:lnTo>
                  <a:lnTo>
                    <a:pt x="3590" y="2726"/>
                  </a:lnTo>
                  <a:lnTo>
                    <a:pt x="3517" y="2744"/>
                  </a:lnTo>
                  <a:lnTo>
                    <a:pt x="3504" y="2765"/>
                  </a:lnTo>
                  <a:lnTo>
                    <a:pt x="3465" y="2760"/>
                  </a:lnTo>
                  <a:lnTo>
                    <a:pt x="3460" y="2720"/>
                  </a:lnTo>
                  <a:lnTo>
                    <a:pt x="3424" y="2702"/>
                  </a:lnTo>
                  <a:lnTo>
                    <a:pt x="3402" y="2708"/>
                  </a:lnTo>
                  <a:lnTo>
                    <a:pt x="3384" y="2744"/>
                  </a:lnTo>
                  <a:lnTo>
                    <a:pt x="3418" y="2765"/>
                  </a:lnTo>
                  <a:lnTo>
                    <a:pt x="3374" y="2778"/>
                  </a:lnTo>
                  <a:lnTo>
                    <a:pt x="3304" y="2794"/>
                  </a:lnTo>
                  <a:lnTo>
                    <a:pt x="3201" y="2846"/>
                  </a:lnTo>
                  <a:lnTo>
                    <a:pt x="3149" y="2864"/>
                  </a:lnTo>
                  <a:lnTo>
                    <a:pt x="3080" y="2864"/>
                  </a:lnTo>
                  <a:lnTo>
                    <a:pt x="2988" y="2835"/>
                  </a:lnTo>
                  <a:lnTo>
                    <a:pt x="2897" y="2817"/>
                  </a:lnTo>
                  <a:lnTo>
                    <a:pt x="2771" y="2788"/>
                  </a:lnTo>
                  <a:lnTo>
                    <a:pt x="2735" y="2754"/>
                  </a:lnTo>
                  <a:lnTo>
                    <a:pt x="2639" y="2720"/>
                  </a:lnTo>
                  <a:lnTo>
                    <a:pt x="2547" y="2715"/>
                  </a:lnTo>
                  <a:lnTo>
                    <a:pt x="2506" y="2679"/>
                  </a:lnTo>
                  <a:lnTo>
                    <a:pt x="2375" y="2650"/>
                  </a:lnTo>
                  <a:lnTo>
                    <a:pt x="2266" y="2600"/>
                  </a:lnTo>
                  <a:lnTo>
                    <a:pt x="2146" y="2507"/>
                  </a:lnTo>
                  <a:lnTo>
                    <a:pt x="2047" y="2485"/>
                  </a:lnTo>
                  <a:lnTo>
                    <a:pt x="2018" y="2491"/>
                  </a:lnTo>
                  <a:lnTo>
                    <a:pt x="2002" y="2507"/>
                  </a:lnTo>
                  <a:lnTo>
                    <a:pt x="1961" y="2473"/>
                  </a:lnTo>
                  <a:lnTo>
                    <a:pt x="1882" y="2462"/>
                  </a:lnTo>
                  <a:lnTo>
                    <a:pt x="1835" y="2416"/>
                  </a:lnTo>
                  <a:lnTo>
                    <a:pt x="1767" y="2376"/>
                  </a:lnTo>
                  <a:lnTo>
                    <a:pt x="1687" y="2301"/>
                  </a:lnTo>
                  <a:lnTo>
                    <a:pt x="1640" y="2267"/>
                  </a:lnTo>
                  <a:lnTo>
                    <a:pt x="1588" y="2267"/>
                  </a:lnTo>
                  <a:lnTo>
                    <a:pt x="1554" y="2199"/>
                  </a:lnTo>
                  <a:lnTo>
                    <a:pt x="1520" y="2129"/>
                  </a:lnTo>
                  <a:lnTo>
                    <a:pt x="1514" y="2077"/>
                  </a:lnTo>
                  <a:lnTo>
                    <a:pt x="1572" y="2077"/>
                  </a:lnTo>
                  <a:lnTo>
                    <a:pt x="1577" y="2037"/>
                  </a:lnTo>
                  <a:lnTo>
                    <a:pt x="1566" y="2003"/>
                  </a:lnTo>
                  <a:lnTo>
                    <a:pt x="1549" y="1969"/>
                  </a:lnTo>
                  <a:lnTo>
                    <a:pt x="1566" y="1904"/>
                  </a:lnTo>
                  <a:lnTo>
                    <a:pt x="1543" y="1831"/>
                  </a:lnTo>
                  <a:lnTo>
                    <a:pt x="1514" y="1774"/>
                  </a:lnTo>
                  <a:lnTo>
                    <a:pt x="1497" y="1722"/>
                  </a:lnTo>
                  <a:lnTo>
                    <a:pt x="1400" y="1641"/>
                  </a:lnTo>
                  <a:lnTo>
                    <a:pt x="1319" y="1560"/>
                  </a:lnTo>
                  <a:lnTo>
                    <a:pt x="1285" y="1497"/>
                  </a:lnTo>
                  <a:lnTo>
                    <a:pt x="1267" y="1453"/>
                  </a:lnTo>
                  <a:lnTo>
                    <a:pt x="1176" y="1377"/>
                  </a:lnTo>
                  <a:lnTo>
                    <a:pt x="1129" y="1320"/>
                  </a:lnTo>
                  <a:lnTo>
                    <a:pt x="1066" y="1239"/>
                  </a:lnTo>
                  <a:lnTo>
                    <a:pt x="1021" y="1200"/>
                  </a:lnTo>
                  <a:lnTo>
                    <a:pt x="980" y="1194"/>
                  </a:lnTo>
                  <a:lnTo>
                    <a:pt x="957" y="1187"/>
                  </a:lnTo>
                  <a:lnTo>
                    <a:pt x="952" y="1171"/>
                  </a:lnTo>
                  <a:lnTo>
                    <a:pt x="1004" y="1137"/>
                  </a:lnTo>
                  <a:lnTo>
                    <a:pt x="1021" y="1073"/>
                  </a:lnTo>
                  <a:lnTo>
                    <a:pt x="935" y="1010"/>
                  </a:lnTo>
                  <a:lnTo>
                    <a:pt x="894" y="999"/>
                  </a:lnTo>
                  <a:lnTo>
                    <a:pt x="831" y="924"/>
                  </a:lnTo>
                  <a:lnTo>
                    <a:pt x="769" y="879"/>
                  </a:lnTo>
                  <a:lnTo>
                    <a:pt x="735" y="884"/>
                  </a:lnTo>
                  <a:lnTo>
                    <a:pt x="745" y="798"/>
                  </a:lnTo>
                  <a:lnTo>
                    <a:pt x="699" y="770"/>
                  </a:lnTo>
                  <a:lnTo>
                    <a:pt x="654" y="718"/>
                  </a:lnTo>
                  <a:lnTo>
                    <a:pt x="641" y="660"/>
                  </a:lnTo>
                  <a:lnTo>
                    <a:pt x="602" y="631"/>
                  </a:lnTo>
                  <a:lnTo>
                    <a:pt x="573" y="540"/>
                  </a:lnTo>
                  <a:lnTo>
                    <a:pt x="568" y="483"/>
                  </a:lnTo>
                  <a:lnTo>
                    <a:pt x="516" y="368"/>
                  </a:lnTo>
                  <a:lnTo>
                    <a:pt x="464" y="219"/>
                  </a:lnTo>
                  <a:lnTo>
                    <a:pt x="407" y="201"/>
                  </a:lnTo>
                  <a:lnTo>
                    <a:pt x="344" y="172"/>
                  </a:lnTo>
                  <a:lnTo>
                    <a:pt x="304" y="120"/>
                  </a:lnTo>
                  <a:lnTo>
                    <a:pt x="269" y="97"/>
                  </a:lnTo>
                  <a:lnTo>
                    <a:pt x="252" y="178"/>
                  </a:lnTo>
                  <a:lnTo>
                    <a:pt x="240" y="327"/>
                  </a:lnTo>
                  <a:lnTo>
                    <a:pt x="258" y="407"/>
                  </a:lnTo>
                  <a:lnTo>
                    <a:pt x="297" y="470"/>
                  </a:lnTo>
                  <a:lnTo>
                    <a:pt x="362" y="545"/>
                  </a:lnTo>
                  <a:lnTo>
                    <a:pt x="407" y="649"/>
                  </a:lnTo>
                  <a:lnTo>
                    <a:pt x="464" y="718"/>
                  </a:lnTo>
                  <a:lnTo>
                    <a:pt x="482" y="809"/>
                  </a:lnTo>
                  <a:lnTo>
                    <a:pt x="505" y="890"/>
                  </a:lnTo>
                  <a:lnTo>
                    <a:pt x="545" y="913"/>
                  </a:lnTo>
                  <a:lnTo>
                    <a:pt x="555" y="970"/>
                  </a:lnTo>
                  <a:lnTo>
                    <a:pt x="613" y="994"/>
                  </a:lnTo>
                  <a:lnTo>
                    <a:pt x="649" y="1038"/>
                  </a:lnTo>
                  <a:lnTo>
                    <a:pt x="654" y="1090"/>
                  </a:lnTo>
                  <a:lnTo>
                    <a:pt x="631" y="1137"/>
                  </a:lnTo>
                  <a:lnTo>
                    <a:pt x="636" y="1187"/>
                  </a:lnTo>
                  <a:lnTo>
                    <a:pt x="693" y="1229"/>
                  </a:lnTo>
                  <a:lnTo>
                    <a:pt x="735" y="1286"/>
                  </a:lnTo>
                  <a:lnTo>
                    <a:pt x="735" y="1359"/>
                  </a:lnTo>
                  <a:lnTo>
                    <a:pt x="722" y="1406"/>
                  </a:lnTo>
                  <a:lnTo>
                    <a:pt x="735" y="1458"/>
                  </a:lnTo>
                  <a:lnTo>
                    <a:pt x="831" y="1481"/>
                  </a:lnTo>
                  <a:lnTo>
                    <a:pt x="871" y="1487"/>
                  </a:lnTo>
                  <a:lnTo>
                    <a:pt x="912" y="1612"/>
                  </a:lnTo>
                  <a:lnTo>
                    <a:pt x="878" y="1625"/>
                  </a:lnTo>
                  <a:lnTo>
                    <a:pt x="871" y="1693"/>
                  </a:lnTo>
                  <a:lnTo>
                    <a:pt x="842" y="1711"/>
                  </a:lnTo>
                  <a:lnTo>
                    <a:pt x="826" y="1688"/>
                  </a:lnTo>
                  <a:lnTo>
                    <a:pt x="826" y="1646"/>
                  </a:lnTo>
                  <a:lnTo>
                    <a:pt x="785" y="1625"/>
                  </a:lnTo>
                  <a:lnTo>
                    <a:pt x="769" y="1567"/>
                  </a:lnTo>
                  <a:lnTo>
                    <a:pt x="688" y="1474"/>
                  </a:lnTo>
                  <a:lnTo>
                    <a:pt x="545" y="1349"/>
                  </a:lnTo>
                  <a:lnTo>
                    <a:pt x="534" y="1291"/>
                  </a:lnTo>
                  <a:lnTo>
                    <a:pt x="527" y="1148"/>
                  </a:lnTo>
                  <a:lnTo>
                    <a:pt x="441" y="1056"/>
                  </a:lnTo>
                  <a:lnTo>
                    <a:pt x="412" y="994"/>
                  </a:lnTo>
                  <a:lnTo>
                    <a:pt x="390" y="958"/>
                  </a:lnTo>
                  <a:lnTo>
                    <a:pt x="321" y="958"/>
                  </a:lnTo>
                  <a:lnTo>
                    <a:pt x="224" y="872"/>
                  </a:lnTo>
                  <a:lnTo>
                    <a:pt x="182" y="838"/>
                  </a:lnTo>
                  <a:lnTo>
                    <a:pt x="148" y="793"/>
                  </a:lnTo>
                  <a:lnTo>
                    <a:pt x="234" y="786"/>
                  </a:lnTo>
                  <a:lnTo>
                    <a:pt x="247" y="809"/>
                  </a:lnTo>
                  <a:lnTo>
                    <a:pt x="276" y="798"/>
                  </a:lnTo>
                  <a:lnTo>
                    <a:pt x="263" y="746"/>
                  </a:lnTo>
                  <a:lnTo>
                    <a:pt x="286" y="735"/>
                  </a:lnTo>
                  <a:lnTo>
                    <a:pt x="297" y="671"/>
                  </a:lnTo>
                  <a:lnTo>
                    <a:pt x="240" y="574"/>
                  </a:lnTo>
                  <a:lnTo>
                    <a:pt x="114" y="477"/>
                  </a:lnTo>
                  <a:lnTo>
                    <a:pt x="68" y="384"/>
                  </a:lnTo>
                  <a:lnTo>
                    <a:pt x="52" y="293"/>
                  </a:lnTo>
                  <a:lnTo>
                    <a:pt x="52" y="207"/>
                  </a:lnTo>
                  <a:lnTo>
                    <a:pt x="23" y="167"/>
                  </a:lnTo>
                  <a:lnTo>
                    <a:pt x="0" y="97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856" name=""/>
          <p:cNvGrpSpPr/>
          <p:nvPr/>
        </p:nvGrpSpPr>
        <p:grpSpPr>
          <a:xfrm>
            <a:off x="5413320" y="2711520"/>
            <a:ext cx="511200" cy="244440"/>
            <a:chOff x="5413320" y="2711520"/>
            <a:chExt cx="511200" cy="244440"/>
          </a:xfrm>
        </p:grpSpPr>
        <p:sp>
          <p:nvSpPr>
            <p:cNvPr id="6857" name=""/>
            <p:cNvSpPr/>
            <p:nvPr/>
          </p:nvSpPr>
          <p:spPr>
            <a:xfrm>
              <a:off x="5413320" y="2711520"/>
              <a:ext cx="511200" cy="244440"/>
            </a:xfrm>
            <a:custGeom>
              <a:avLst/>
              <a:gdLst/>
              <a:ahLst/>
              <a:rect l="l" t="t" r="r" b="b"/>
              <a:pathLst>
                <a:path w="751" h="316">
                  <a:moveTo>
                    <a:pt x="736" y="204"/>
                  </a:moveTo>
                  <a:lnTo>
                    <a:pt x="751" y="244"/>
                  </a:lnTo>
                  <a:lnTo>
                    <a:pt x="736" y="244"/>
                  </a:lnTo>
                  <a:lnTo>
                    <a:pt x="736" y="255"/>
                  </a:lnTo>
                  <a:lnTo>
                    <a:pt x="720" y="271"/>
                  </a:lnTo>
                  <a:lnTo>
                    <a:pt x="720" y="296"/>
                  </a:lnTo>
                  <a:lnTo>
                    <a:pt x="641" y="312"/>
                  </a:lnTo>
                  <a:lnTo>
                    <a:pt x="623" y="276"/>
                  </a:lnTo>
                  <a:lnTo>
                    <a:pt x="598" y="276"/>
                  </a:lnTo>
                  <a:lnTo>
                    <a:pt x="567" y="208"/>
                  </a:lnTo>
                  <a:lnTo>
                    <a:pt x="589" y="176"/>
                  </a:lnTo>
                  <a:lnTo>
                    <a:pt x="567" y="176"/>
                  </a:lnTo>
                  <a:lnTo>
                    <a:pt x="537" y="143"/>
                  </a:lnTo>
                  <a:lnTo>
                    <a:pt x="559" y="107"/>
                  </a:lnTo>
                  <a:lnTo>
                    <a:pt x="546" y="104"/>
                  </a:lnTo>
                  <a:lnTo>
                    <a:pt x="541" y="71"/>
                  </a:lnTo>
                  <a:lnTo>
                    <a:pt x="559" y="28"/>
                  </a:lnTo>
                  <a:lnTo>
                    <a:pt x="523" y="35"/>
                  </a:lnTo>
                  <a:lnTo>
                    <a:pt x="515" y="71"/>
                  </a:lnTo>
                  <a:lnTo>
                    <a:pt x="485" y="91"/>
                  </a:lnTo>
                  <a:lnTo>
                    <a:pt x="506" y="120"/>
                  </a:lnTo>
                  <a:lnTo>
                    <a:pt x="501" y="152"/>
                  </a:lnTo>
                  <a:lnTo>
                    <a:pt x="519" y="156"/>
                  </a:lnTo>
                  <a:lnTo>
                    <a:pt x="501" y="188"/>
                  </a:lnTo>
                  <a:lnTo>
                    <a:pt x="515" y="224"/>
                  </a:lnTo>
                  <a:lnTo>
                    <a:pt x="523" y="271"/>
                  </a:lnTo>
                  <a:lnTo>
                    <a:pt x="553" y="292"/>
                  </a:lnTo>
                  <a:lnTo>
                    <a:pt x="541" y="316"/>
                  </a:lnTo>
                  <a:lnTo>
                    <a:pt x="519" y="303"/>
                  </a:lnTo>
                  <a:lnTo>
                    <a:pt x="479" y="307"/>
                  </a:lnTo>
                  <a:lnTo>
                    <a:pt x="470" y="287"/>
                  </a:lnTo>
                  <a:lnTo>
                    <a:pt x="415" y="296"/>
                  </a:lnTo>
                  <a:lnTo>
                    <a:pt x="400" y="248"/>
                  </a:lnTo>
                  <a:lnTo>
                    <a:pt x="406" y="219"/>
                  </a:lnTo>
                  <a:lnTo>
                    <a:pt x="436" y="183"/>
                  </a:lnTo>
                  <a:lnTo>
                    <a:pt x="418" y="159"/>
                  </a:lnTo>
                  <a:lnTo>
                    <a:pt x="339" y="152"/>
                  </a:lnTo>
                  <a:lnTo>
                    <a:pt x="332" y="116"/>
                  </a:lnTo>
                  <a:lnTo>
                    <a:pt x="302" y="120"/>
                  </a:lnTo>
                  <a:lnTo>
                    <a:pt x="287" y="152"/>
                  </a:lnTo>
                  <a:lnTo>
                    <a:pt x="240" y="159"/>
                  </a:lnTo>
                  <a:lnTo>
                    <a:pt x="201" y="127"/>
                  </a:lnTo>
                  <a:lnTo>
                    <a:pt x="192" y="95"/>
                  </a:lnTo>
                  <a:lnTo>
                    <a:pt x="134" y="111"/>
                  </a:lnTo>
                  <a:lnTo>
                    <a:pt x="88" y="107"/>
                  </a:lnTo>
                  <a:lnTo>
                    <a:pt x="82" y="140"/>
                  </a:lnTo>
                  <a:lnTo>
                    <a:pt x="12" y="176"/>
                  </a:lnTo>
                  <a:lnTo>
                    <a:pt x="0" y="84"/>
                  </a:lnTo>
                  <a:lnTo>
                    <a:pt x="571" y="0"/>
                  </a:lnTo>
                  <a:lnTo>
                    <a:pt x="641" y="204"/>
                  </a:lnTo>
                  <a:lnTo>
                    <a:pt x="736" y="204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5f5f5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58" name=""/>
            <p:cNvSpPr/>
            <p:nvPr/>
          </p:nvSpPr>
          <p:spPr>
            <a:xfrm>
              <a:off x="5413320" y="2711520"/>
              <a:ext cx="511200" cy="244440"/>
            </a:xfrm>
            <a:custGeom>
              <a:avLst/>
              <a:gdLst/>
              <a:ahLst/>
              <a:rect l="l" t="t" r="r" b="b"/>
              <a:pathLst>
                <a:path w="751" h="316">
                  <a:moveTo>
                    <a:pt x="736" y="204"/>
                  </a:moveTo>
                  <a:lnTo>
                    <a:pt x="751" y="244"/>
                  </a:lnTo>
                  <a:lnTo>
                    <a:pt x="736" y="244"/>
                  </a:lnTo>
                  <a:lnTo>
                    <a:pt x="736" y="255"/>
                  </a:lnTo>
                  <a:lnTo>
                    <a:pt x="720" y="271"/>
                  </a:lnTo>
                  <a:lnTo>
                    <a:pt x="720" y="296"/>
                  </a:lnTo>
                  <a:lnTo>
                    <a:pt x="641" y="312"/>
                  </a:lnTo>
                  <a:lnTo>
                    <a:pt x="623" y="276"/>
                  </a:lnTo>
                  <a:lnTo>
                    <a:pt x="598" y="276"/>
                  </a:lnTo>
                  <a:lnTo>
                    <a:pt x="567" y="208"/>
                  </a:lnTo>
                  <a:lnTo>
                    <a:pt x="589" y="176"/>
                  </a:lnTo>
                  <a:lnTo>
                    <a:pt x="567" y="176"/>
                  </a:lnTo>
                  <a:lnTo>
                    <a:pt x="537" y="143"/>
                  </a:lnTo>
                  <a:lnTo>
                    <a:pt x="559" y="107"/>
                  </a:lnTo>
                  <a:lnTo>
                    <a:pt x="546" y="104"/>
                  </a:lnTo>
                  <a:lnTo>
                    <a:pt x="541" y="71"/>
                  </a:lnTo>
                  <a:lnTo>
                    <a:pt x="559" y="28"/>
                  </a:lnTo>
                  <a:lnTo>
                    <a:pt x="523" y="35"/>
                  </a:lnTo>
                  <a:lnTo>
                    <a:pt x="515" y="71"/>
                  </a:lnTo>
                  <a:lnTo>
                    <a:pt x="485" y="91"/>
                  </a:lnTo>
                  <a:lnTo>
                    <a:pt x="506" y="120"/>
                  </a:lnTo>
                  <a:lnTo>
                    <a:pt x="501" y="152"/>
                  </a:lnTo>
                  <a:lnTo>
                    <a:pt x="519" y="156"/>
                  </a:lnTo>
                  <a:lnTo>
                    <a:pt x="501" y="188"/>
                  </a:lnTo>
                  <a:lnTo>
                    <a:pt x="515" y="224"/>
                  </a:lnTo>
                  <a:lnTo>
                    <a:pt x="523" y="271"/>
                  </a:lnTo>
                  <a:lnTo>
                    <a:pt x="553" y="292"/>
                  </a:lnTo>
                  <a:lnTo>
                    <a:pt x="541" y="316"/>
                  </a:lnTo>
                  <a:lnTo>
                    <a:pt x="519" y="303"/>
                  </a:lnTo>
                  <a:lnTo>
                    <a:pt x="479" y="307"/>
                  </a:lnTo>
                  <a:lnTo>
                    <a:pt x="470" y="287"/>
                  </a:lnTo>
                  <a:lnTo>
                    <a:pt x="415" y="296"/>
                  </a:lnTo>
                  <a:lnTo>
                    <a:pt x="400" y="248"/>
                  </a:lnTo>
                  <a:lnTo>
                    <a:pt x="406" y="219"/>
                  </a:lnTo>
                  <a:lnTo>
                    <a:pt x="436" y="183"/>
                  </a:lnTo>
                  <a:lnTo>
                    <a:pt x="418" y="159"/>
                  </a:lnTo>
                  <a:lnTo>
                    <a:pt x="339" y="152"/>
                  </a:lnTo>
                  <a:lnTo>
                    <a:pt x="332" y="116"/>
                  </a:lnTo>
                  <a:lnTo>
                    <a:pt x="302" y="120"/>
                  </a:lnTo>
                  <a:lnTo>
                    <a:pt x="287" y="152"/>
                  </a:lnTo>
                  <a:lnTo>
                    <a:pt x="240" y="159"/>
                  </a:lnTo>
                  <a:lnTo>
                    <a:pt x="201" y="127"/>
                  </a:lnTo>
                  <a:lnTo>
                    <a:pt x="192" y="95"/>
                  </a:lnTo>
                  <a:lnTo>
                    <a:pt x="134" y="111"/>
                  </a:lnTo>
                  <a:lnTo>
                    <a:pt x="88" y="107"/>
                  </a:lnTo>
                  <a:lnTo>
                    <a:pt x="82" y="140"/>
                  </a:lnTo>
                  <a:lnTo>
                    <a:pt x="12" y="176"/>
                  </a:lnTo>
                  <a:lnTo>
                    <a:pt x="0" y="84"/>
                  </a:lnTo>
                  <a:lnTo>
                    <a:pt x="571" y="0"/>
                  </a:lnTo>
                  <a:lnTo>
                    <a:pt x="641" y="204"/>
                  </a:lnTo>
                  <a:lnTo>
                    <a:pt x="736" y="204"/>
                  </a:lnTo>
                </a:path>
              </a:pathLst>
            </a:custGeom>
            <a:noFill/>
            <a:ln w="11160">
              <a:solidFill>
                <a:srgbClr val="5f5f5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859" name=""/>
          <p:cNvSpPr/>
          <p:nvPr/>
        </p:nvSpPr>
        <p:spPr>
          <a:xfrm>
            <a:off x="5081760" y="2795760"/>
            <a:ext cx="801360" cy="446040"/>
          </a:xfrm>
          <a:custGeom>
            <a:avLst/>
            <a:gdLst/>
            <a:ahLst/>
            <a:rect l="l" t="t" r="r" b="b"/>
            <a:pathLst>
              <a:path w="577" h="331">
                <a:moveTo>
                  <a:pt x="0" y="330"/>
                </a:moveTo>
                <a:lnTo>
                  <a:pt x="4" y="320"/>
                </a:lnTo>
                <a:lnTo>
                  <a:pt x="14" y="322"/>
                </a:lnTo>
                <a:lnTo>
                  <a:pt x="16" y="306"/>
                </a:lnTo>
                <a:lnTo>
                  <a:pt x="34" y="312"/>
                </a:lnTo>
                <a:lnTo>
                  <a:pt x="34" y="300"/>
                </a:lnTo>
                <a:lnTo>
                  <a:pt x="52" y="290"/>
                </a:lnTo>
                <a:lnTo>
                  <a:pt x="52" y="270"/>
                </a:lnTo>
                <a:lnTo>
                  <a:pt x="66" y="260"/>
                </a:lnTo>
                <a:lnTo>
                  <a:pt x="74" y="262"/>
                </a:lnTo>
                <a:lnTo>
                  <a:pt x="82" y="256"/>
                </a:lnTo>
                <a:lnTo>
                  <a:pt x="92" y="254"/>
                </a:lnTo>
                <a:lnTo>
                  <a:pt x="94" y="232"/>
                </a:lnTo>
                <a:lnTo>
                  <a:pt x="114" y="242"/>
                </a:lnTo>
                <a:lnTo>
                  <a:pt x="118" y="256"/>
                </a:lnTo>
                <a:lnTo>
                  <a:pt x="142" y="250"/>
                </a:lnTo>
                <a:lnTo>
                  <a:pt x="142" y="242"/>
                </a:lnTo>
                <a:lnTo>
                  <a:pt x="156" y="242"/>
                </a:lnTo>
                <a:lnTo>
                  <a:pt x="176" y="244"/>
                </a:lnTo>
                <a:lnTo>
                  <a:pt x="176" y="236"/>
                </a:lnTo>
                <a:lnTo>
                  <a:pt x="190" y="234"/>
                </a:lnTo>
                <a:lnTo>
                  <a:pt x="196" y="218"/>
                </a:lnTo>
                <a:lnTo>
                  <a:pt x="218" y="220"/>
                </a:lnTo>
                <a:lnTo>
                  <a:pt x="220" y="200"/>
                </a:lnTo>
                <a:lnTo>
                  <a:pt x="228" y="192"/>
                </a:lnTo>
                <a:lnTo>
                  <a:pt x="234" y="172"/>
                </a:lnTo>
                <a:lnTo>
                  <a:pt x="244" y="160"/>
                </a:lnTo>
                <a:lnTo>
                  <a:pt x="240" y="140"/>
                </a:lnTo>
                <a:lnTo>
                  <a:pt x="252" y="126"/>
                </a:lnTo>
                <a:lnTo>
                  <a:pt x="258" y="104"/>
                </a:lnTo>
                <a:lnTo>
                  <a:pt x="276" y="104"/>
                </a:lnTo>
                <a:lnTo>
                  <a:pt x="282" y="112"/>
                </a:lnTo>
                <a:lnTo>
                  <a:pt x="300" y="78"/>
                </a:lnTo>
                <a:lnTo>
                  <a:pt x="322" y="76"/>
                </a:lnTo>
                <a:lnTo>
                  <a:pt x="326" y="62"/>
                </a:lnTo>
                <a:lnTo>
                  <a:pt x="320" y="50"/>
                </a:lnTo>
                <a:lnTo>
                  <a:pt x="340" y="46"/>
                </a:lnTo>
                <a:lnTo>
                  <a:pt x="336" y="24"/>
                </a:lnTo>
                <a:lnTo>
                  <a:pt x="334" y="4"/>
                </a:lnTo>
                <a:lnTo>
                  <a:pt x="360" y="22"/>
                </a:lnTo>
                <a:lnTo>
                  <a:pt x="384" y="18"/>
                </a:lnTo>
                <a:lnTo>
                  <a:pt x="388" y="2"/>
                </a:lnTo>
                <a:lnTo>
                  <a:pt x="402" y="0"/>
                </a:lnTo>
                <a:lnTo>
                  <a:pt x="406" y="18"/>
                </a:lnTo>
                <a:lnTo>
                  <a:pt x="446" y="22"/>
                </a:lnTo>
                <a:lnTo>
                  <a:pt x="448" y="38"/>
                </a:lnTo>
                <a:lnTo>
                  <a:pt x="432" y="48"/>
                </a:lnTo>
                <a:lnTo>
                  <a:pt x="438" y="90"/>
                </a:lnTo>
                <a:lnTo>
                  <a:pt x="468" y="90"/>
                </a:lnTo>
                <a:lnTo>
                  <a:pt x="480" y="102"/>
                </a:lnTo>
                <a:lnTo>
                  <a:pt x="496" y="112"/>
                </a:lnTo>
                <a:lnTo>
                  <a:pt x="514" y="108"/>
                </a:lnTo>
                <a:lnTo>
                  <a:pt x="522" y="122"/>
                </a:lnTo>
                <a:lnTo>
                  <a:pt x="514" y="132"/>
                </a:lnTo>
                <a:lnTo>
                  <a:pt x="516" y="156"/>
                </a:lnTo>
                <a:lnTo>
                  <a:pt x="514" y="172"/>
                </a:lnTo>
                <a:lnTo>
                  <a:pt x="522" y="190"/>
                </a:lnTo>
                <a:lnTo>
                  <a:pt x="522" y="204"/>
                </a:lnTo>
                <a:lnTo>
                  <a:pt x="556" y="204"/>
                </a:lnTo>
                <a:lnTo>
                  <a:pt x="576" y="236"/>
                </a:lnTo>
                <a:lnTo>
                  <a:pt x="496" y="254"/>
                </a:lnTo>
                <a:lnTo>
                  <a:pt x="380" y="276"/>
                </a:lnTo>
                <a:lnTo>
                  <a:pt x="232" y="296"/>
                </a:lnTo>
                <a:lnTo>
                  <a:pt x="0" y="33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6860" name=""/>
          <p:cNvGrpSpPr/>
          <p:nvPr/>
        </p:nvGrpSpPr>
        <p:grpSpPr>
          <a:xfrm>
            <a:off x="1004760" y="1195560"/>
            <a:ext cx="5577840" cy="3527280"/>
            <a:chOff x="1004760" y="1195560"/>
            <a:chExt cx="5577840" cy="3527280"/>
          </a:xfrm>
        </p:grpSpPr>
        <p:sp>
          <p:nvSpPr>
            <p:cNvPr id="6861" name=""/>
            <p:cNvSpPr/>
            <p:nvPr/>
          </p:nvSpPr>
          <p:spPr>
            <a:xfrm>
              <a:off x="3711960" y="2451600"/>
              <a:ext cx="628560" cy="392400"/>
            </a:xfrm>
            <a:custGeom>
              <a:avLst/>
              <a:gdLst/>
              <a:ahLst/>
              <a:rect l="l" t="t" r="r" b="b"/>
              <a:pathLst>
                <a:path w="453" h="293">
                  <a:moveTo>
                    <a:pt x="6" y="8"/>
                  </a:moveTo>
                  <a:lnTo>
                    <a:pt x="208" y="0"/>
                  </a:lnTo>
                  <a:lnTo>
                    <a:pt x="376" y="0"/>
                  </a:lnTo>
                  <a:lnTo>
                    <a:pt x="374" y="10"/>
                  </a:lnTo>
                  <a:lnTo>
                    <a:pt x="366" y="40"/>
                  </a:lnTo>
                  <a:lnTo>
                    <a:pt x="382" y="60"/>
                  </a:lnTo>
                  <a:lnTo>
                    <a:pt x="388" y="72"/>
                  </a:lnTo>
                  <a:lnTo>
                    <a:pt x="418" y="74"/>
                  </a:lnTo>
                  <a:lnTo>
                    <a:pt x="420" y="98"/>
                  </a:lnTo>
                  <a:lnTo>
                    <a:pt x="432" y="100"/>
                  </a:lnTo>
                  <a:lnTo>
                    <a:pt x="432" y="108"/>
                  </a:lnTo>
                  <a:lnTo>
                    <a:pt x="440" y="120"/>
                  </a:lnTo>
                  <a:lnTo>
                    <a:pt x="452" y="124"/>
                  </a:lnTo>
                  <a:lnTo>
                    <a:pt x="452" y="148"/>
                  </a:lnTo>
                  <a:lnTo>
                    <a:pt x="446" y="172"/>
                  </a:lnTo>
                  <a:lnTo>
                    <a:pt x="410" y="188"/>
                  </a:lnTo>
                  <a:lnTo>
                    <a:pt x="390" y="200"/>
                  </a:lnTo>
                  <a:lnTo>
                    <a:pt x="394" y="222"/>
                  </a:lnTo>
                  <a:lnTo>
                    <a:pt x="400" y="234"/>
                  </a:lnTo>
                  <a:lnTo>
                    <a:pt x="398" y="244"/>
                  </a:lnTo>
                  <a:lnTo>
                    <a:pt x="378" y="268"/>
                  </a:lnTo>
                  <a:lnTo>
                    <a:pt x="374" y="286"/>
                  </a:lnTo>
                  <a:lnTo>
                    <a:pt x="368" y="292"/>
                  </a:lnTo>
                  <a:lnTo>
                    <a:pt x="356" y="268"/>
                  </a:lnTo>
                  <a:lnTo>
                    <a:pt x="66" y="276"/>
                  </a:lnTo>
                  <a:lnTo>
                    <a:pt x="64" y="250"/>
                  </a:lnTo>
                  <a:lnTo>
                    <a:pt x="54" y="244"/>
                  </a:lnTo>
                  <a:lnTo>
                    <a:pt x="52" y="202"/>
                  </a:lnTo>
                  <a:lnTo>
                    <a:pt x="50" y="196"/>
                  </a:lnTo>
                  <a:lnTo>
                    <a:pt x="46" y="168"/>
                  </a:lnTo>
                  <a:lnTo>
                    <a:pt x="36" y="166"/>
                  </a:lnTo>
                  <a:lnTo>
                    <a:pt x="34" y="138"/>
                  </a:lnTo>
                  <a:lnTo>
                    <a:pt x="22" y="124"/>
                  </a:lnTo>
                  <a:lnTo>
                    <a:pt x="16" y="96"/>
                  </a:lnTo>
                  <a:lnTo>
                    <a:pt x="6" y="92"/>
                  </a:lnTo>
                  <a:lnTo>
                    <a:pt x="0" y="70"/>
                  </a:lnTo>
                  <a:lnTo>
                    <a:pt x="6" y="60"/>
                  </a:lnTo>
                  <a:lnTo>
                    <a:pt x="6" y="8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62" name=""/>
            <p:cNvSpPr/>
            <p:nvPr/>
          </p:nvSpPr>
          <p:spPr>
            <a:xfrm>
              <a:off x="3802320" y="2810880"/>
              <a:ext cx="697680" cy="585720"/>
            </a:xfrm>
            <a:custGeom>
              <a:avLst/>
              <a:gdLst/>
              <a:ahLst/>
              <a:rect l="l" t="t" r="r" b="b"/>
              <a:pathLst>
                <a:path w="503" h="435">
                  <a:moveTo>
                    <a:pt x="288" y="0"/>
                  </a:moveTo>
                  <a:lnTo>
                    <a:pt x="302" y="22"/>
                  </a:lnTo>
                  <a:lnTo>
                    <a:pt x="310" y="56"/>
                  </a:lnTo>
                  <a:lnTo>
                    <a:pt x="318" y="80"/>
                  </a:lnTo>
                  <a:lnTo>
                    <a:pt x="326" y="96"/>
                  </a:lnTo>
                  <a:lnTo>
                    <a:pt x="358" y="114"/>
                  </a:lnTo>
                  <a:lnTo>
                    <a:pt x="360" y="128"/>
                  </a:lnTo>
                  <a:lnTo>
                    <a:pt x="370" y="154"/>
                  </a:lnTo>
                  <a:lnTo>
                    <a:pt x="386" y="158"/>
                  </a:lnTo>
                  <a:lnTo>
                    <a:pt x="396" y="158"/>
                  </a:lnTo>
                  <a:lnTo>
                    <a:pt x="412" y="172"/>
                  </a:lnTo>
                  <a:lnTo>
                    <a:pt x="400" y="218"/>
                  </a:lnTo>
                  <a:lnTo>
                    <a:pt x="424" y="226"/>
                  </a:lnTo>
                  <a:lnTo>
                    <a:pt x="440" y="242"/>
                  </a:lnTo>
                  <a:lnTo>
                    <a:pt x="434" y="260"/>
                  </a:lnTo>
                  <a:lnTo>
                    <a:pt x="460" y="264"/>
                  </a:lnTo>
                  <a:lnTo>
                    <a:pt x="468" y="282"/>
                  </a:lnTo>
                  <a:lnTo>
                    <a:pt x="470" y="312"/>
                  </a:lnTo>
                  <a:lnTo>
                    <a:pt x="484" y="328"/>
                  </a:lnTo>
                  <a:lnTo>
                    <a:pt x="494" y="328"/>
                  </a:lnTo>
                  <a:lnTo>
                    <a:pt x="502" y="334"/>
                  </a:lnTo>
                  <a:lnTo>
                    <a:pt x="502" y="364"/>
                  </a:lnTo>
                  <a:lnTo>
                    <a:pt x="480" y="386"/>
                  </a:lnTo>
                  <a:lnTo>
                    <a:pt x="474" y="390"/>
                  </a:lnTo>
                  <a:lnTo>
                    <a:pt x="472" y="422"/>
                  </a:lnTo>
                  <a:lnTo>
                    <a:pt x="468" y="432"/>
                  </a:lnTo>
                  <a:lnTo>
                    <a:pt x="446" y="434"/>
                  </a:lnTo>
                  <a:lnTo>
                    <a:pt x="418" y="426"/>
                  </a:lnTo>
                  <a:lnTo>
                    <a:pt x="428" y="406"/>
                  </a:lnTo>
                  <a:lnTo>
                    <a:pt x="436" y="394"/>
                  </a:lnTo>
                  <a:lnTo>
                    <a:pt x="432" y="386"/>
                  </a:lnTo>
                  <a:lnTo>
                    <a:pt x="196" y="398"/>
                  </a:lnTo>
                  <a:lnTo>
                    <a:pt x="90" y="402"/>
                  </a:lnTo>
                  <a:lnTo>
                    <a:pt x="86" y="250"/>
                  </a:lnTo>
                  <a:lnTo>
                    <a:pt x="82" y="156"/>
                  </a:lnTo>
                  <a:lnTo>
                    <a:pt x="64" y="140"/>
                  </a:lnTo>
                  <a:lnTo>
                    <a:pt x="62" y="120"/>
                  </a:lnTo>
                  <a:lnTo>
                    <a:pt x="50" y="114"/>
                  </a:lnTo>
                  <a:lnTo>
                    <a:pt x="50" y="98"/>
                  </a:lnTo>
                  <a:lnTo>
                    <a:pt x="64" y="96"/>
                  </a:lnTo>
                  <a:lnTo>
                    <a:pt x="64" y="82"/>
                  </a:lnTo>
                  <a:lnTo>
                    <a:pt x="46" y="68"/>
                  </a:lnTo>
                  <a:lnTo>
                    <a:pt x="24" y="66"/>
                  </a:lnTo>
                  <a:lnTo>
                    <a:pt x="24" y="46"/>
                  </a:lnTo>
                  <a:lnTo>
                    <a:pt x="26" y="32"/>
                  </a:lnTo>
                  <a:lnTo>
                    <a:pt x="14" y="22"/>
                  </a:lnTo>
                  <a:lnTo>
                    <a:pt x="0" y="20"/>
                  </a:lnTo>
                  <a:lnTo>
                    <a:pt x="0" y="6"/>
                  </a:lnTo>
                  <a:lnTo>
                    <a:pt x="288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63" name=""/>
            <p:cNvSpPr/>
            <p:nvPr/>
          </p:nvSpPr>
          <p:spPr>
            <a:xfrm>
              <a:off x="4663080" y="2105640"/>
              <a:ext cx="410400" cy="510120"/>
            </a:xfrm>
            <a:custGeom>
              <a:avLst/>
              <a:gdLst/>
              <a:ahLst/>
              <a:rect l="l" t="t" r="r" b="b"/>
              <a:pathLst>
                <a:path w="297" h="379">
                  <a:moveTo>
                    <a:pt x="152" y="378"/>
                  </a:moveTo>
                  <a:lnTo>
                    <a:pt x="148" y="368"/>
                  </a:lnTo>
                  <a:lnTo>
                    <a:pt x="8" y="374"/>
                  </a:lnTo>
                  <a:lnTo>
                    <a:pt x="20" y="358"/>
                  </a:lnTo>
                  <a:lnTo>
                    <a:pt x="32" y="332"/>
                  </a:lnTo>
                  <a:lnTo>
                    <a:pt x="46" y="312"/>
                  </a:lnTo>
                  <a:lnTo>
                    <a:pt x="30" y="286"/>
                  </a:lnTo>
                  <a:lnTo>
                    <a:pt x="28" y="242"/>
                  </a:lnTo>
                  <a:lnTo>
                    <a:pt x="14" y="222"/>
                  </a:lnTo>
                  <a:lnTo>
                    <a:pt x="4" y="210"/>
                  </a:lnTo>
                  <a:lnTo>
                    <a:pt x="4" y="198"/>
                  </a:lnTo>
                  <a:lnTo>
                    <a:pt x="12" y="188"/>
                  </a:lnTo>
                  <a:lnTo>
                    <a:pt x="0" y="156"/>
                  </a:lnTo>
                  <a:lnTo>
                    <a:pt x="20" y="124"/>
                  </a:lnTo>
                  <a:lnTo>
                    <a:pt x="10" y="110"/>
                  </a:lnTo>
                  <a:lnTo>
                    <a:pt x="10" y="96"/>
                  </a:lnTo>
                  <a:lnTo>
                    <a:pt x="22" y="76"/>
                  </a:lnTo>
                  <a:lnTo>
                    <a:pt x="26" y="58"/>
                  </a:lnTo>
                  <a:lnTo>
                    <a:pt x="46" y="60"/>
                  </a:lnTo>
                  <a:lnTo>
                    <a:pt x="44" y="80"/>
                  </a:lnTo>
                  <a:lnTo>
                    <a:pt x="54" y="86"/>
                  </a:lnTo>
                  <a:lnTo>
                    <a:pt x="66" y="76"/>
                  </a:lnTo>
                  <a:lnTo>
                    <a:pt x="62" y="46"/>
                  </a:lnTo>
                  <a:lnTo>
                    <a:pt x="68" y="38"/>
                  </a:lnTo>
                  <a:lnTo>
                    <a:pt x="80" y="40"/>
                  </a:lnTo>
                  <a:lnTo>
                    <a:pt x="76" y="12"/>
                  </a:lnTo>
                  <a:lnTo>
                    <a:pt x="90" y="2"/>
                  </a:lnTo>
                  <a:lnTo>
                    <a:pt x="138" y="0"/>
                  </a:lnTo>
                  <a:lnTo>
                    <a:pt x="158" y="10"/>
                  </a:lnTo>
                  <a:lnTo>
                    <a:pt x="160" y="20"/>
                  </a:lnTo>
                  <a:lnTo>
                    <a:pt x="178" y="20"/>
                  </a:lnTo>
                  <a:lnTo>
                    <a:pt x="204" y="28"/>
                  </a:lnTo>
                  <a:lnTo>
                    <a:pt x="208" y="42"/>
                  </a:lnTo>
                  <a:lnTo>
                    <a:pt x="198" y="50"/>
                  </a:lnTo>
                  <a:lnTo>
                    <a:pt x="218" y="96"/>
                  </a:lnTo>
                  <a:lnTo>
                    <a:pt x="218" y="110"/>
                  </a:lnTo>
                  <a:lnTo>
                    <a:pt x="186" y="152"/>
                  </a:lnTo>
                  <a:lnTo>
                    <a:pt x="174" y="176"/>
                  </a:lnTo>
                  <a:lnTo>
                    <a:pt x="180" y="184"/>
                  </a:lnTo>
                  <a:lnTo>
                    <a:pt x="200" y="186"/>
                  </a:lnTo>
                  <a:lnTo>
                    <a:pt x="210" y="176"/>
                  </a:lnTo>
                  <a:lnTo>
                    <a:pt x="232" y="138"/>
                  </a:lnTo>
                  <a:lnTo>
                    <a:pt x="254" y="138"/>
                  </a:lnTo>
                  <a:lnTo>
                    <a:pt x="280" y="174"/>
                  </a:lnTo>
                  <a:lnTo>
                    <a:pt x="280" y="198"/>
                  </a:lnTo>
                  <a:lnTo>
                    <a:pt x="278" y="212"/>
                  </a:lnTo>
                  <a:lnTo>
                    <a:pt x="296" y="224"/>
                  </a:lnTo>
                  <a:lnTo>
                    <a:pt x="294" y="248"/>
                  </a:lnTo>
                  <a:lnTo>
                    <a:pt x="284" y="266"/>
                  </a:lnTo>
                  <a:lnTo>
                    <a:pt x="278" y="288"/>
                  </a:lnTo>
                  <a:lnTo>
                    <a:pt x="272" y="302"/>
                  </a:lnTo>
                  <a:lnTo>
                    <a:pt x="254" y="306"/>
                  </a:lnTo>
                  <a:lnTo>
                    <a:pt x="262" y="328"/>
                  </a:lnTo>
                  <a:lnTo>
                    <a:pt x="254" y="334"/>
                  </a:lnTo>
                  <a:lnTo>
                    <a:pt x="238" y="362"/>
                  </a:lnTo>
                  <a:lnTo>
                    <a:pt x="152" y="378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64" name=""/>
            <p:cNvSpPr/>
            <p:nvPr/>
          </p:nvSpPr>
          <p:spPr>
            <a:xfrm>
              <a:off x="5273640" y="2408040"/>
              <a:ext cx="598680" cy="383760"/>
            </a:xfrm>
            <a:custGeom>
              <a:avLst/>
              <a:gdLst/>
              <a:ahLst/>
              <a:rect l="l" t="t" r="r" b="b"/>
              <a:pathLst>
                <a:path w="432" h="285">
                  <a:moveTo>
                    <a:pt x="0" y="76"/>
                  </a:moveTo>
                  <a:lnTo>
                    <a:pt x="24" y="52"/>
                  </a:lnTo>
                  <a:lnTo>
                    <a:pt x="42" y="40"/>
                  </a:lnTo>
                  <a:lnTo>
                    <a:pt x="52" y="54"/>
                  </a:lnTo>
                  <a:lnTo>
                    <a:pt x="44" y="62"/>
                  </a:lnTo>
                  <a:lnTo>
                    <a:pt x="152" y="48"/>
                  </a:lnTo>
                  <a:lnTo>
                    <a:pt x="339" y="4"/>
                  </a:lnTo>
                  <a:lnTo>
                    <a:pt x="363" y="0"/>
                  </a:lnTo>
                  <a:lnTo>
                    <a:pt x="365" y="8"/>
                  </a:lnTo>
                  <a:lnTo>
                    <a:pt x="381" y="14"/>
                  </a:lnTo>
                  <a:lnTo>
                    <a:pt x="383" y="26"/>
                  </a:lnTo>
                  <a:lnTo>
                    <a:pt x="391" y="40"/>
                  </a:lnTo>
                  <a:lnTo>
                    <a:pt x="403" y="40"/>
                  </a:lnTo>
                  <a:lnTo>
                    <a:pt x="411" y="54"/>
                  </a:lnTo>
                  <a:lnTo>
                    <a:pt x="403" y="62"/>
                  </a:lnTo>
                  <a:lnTo>
                    <a:pt x="403" y="78"/>
                  </a:lnTo>
                  <a:lnTo>
                    <a:pt x="393" y="94"/>
                  </a:lnTo>
                  <a:lnTo>
                    <a:pt x="401" y="100"/>
                  </a:lnTo>
                  <a:lnTo>
                    <a:pt x="391" y="110"/>
                  </a:lnTo>
                  <a:lnTo>
                    <a:pt x="391" y="124"/>
                  </a:lnTo>
                  <a:lnTo>
                    <a:pt x="401" y="136"/>
                  </a:lnTo>
                  <a:lnTo>
                    <a:pt x="403" y="150"/>
                  </a:lnTo>
                  <a:lnTo>
                    <a:pt x="423" y="152"/>
                  </a:lnTo>
                  <a:lnTo>
                    <a:pt x="431" y="164"/>
                  </a:lnTo>
                  <a:lnTo>
                    <a:pt x="421" y="188"/>
                  </a:lnTo>
                  <a:lnTo>
                    <a:pt x="411" y="200"/>
                  </a:lnTo>
                  <a:lnTo>
                    <a:pt x="387" y="212"/>
                  </a:lnTo>
                  <a:lnTo>
                    <a:pt x="373" y="230"/>
                  </a:lnTo>
                  <a:lnTo>
                    <a:pt x="241" y="252"/>
                  </a:lnTo>
                  <a:lnTo>
                    <a:pt x="40" y="284"/>
                  </a:lnTo>
                  <a:lnTo>
                    <a:pt x="22" y="220"/>
                  </a:lnTo>
                  <a:lnTo>
                    <a:pt x="18" y="212"/>
                  </a:lnTo>
                  <a:lnTo>
                    <a:pt x="24" y="196"/>
                  </a:lnTo>
                  <a:lnTo>
                    <a:pt x="0" y="76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6865" name=""/>
            <p:cNvGrpSpPr/>
            <p:nvPr/>
          </p:nvGrpSpPr>
          <p:grpSpPr>
            <a:xfrm>
              <a:off x="1004760" y="1195560"/>
              <a:ext cx="5577840" cy="3527280"/>
              <a:chOff x="1004760" y="1195560"/>
              <a:chExt cx="5577840" cy="3527280"/>
            </a:xfrm>
          </p:grpSpPr>
          <p:grpSp>
            <p:nvGrpSpPr>
              <p:cNvPr id="6866" name=""/>
              <p:cNvGrpSpPr/>
              <p:nvPr/>
            </p:nvGrpSpPr>
            <p:grpSpPr>
              <a:xfrm>
                <a:off x="1334520" y="1195560"/>
                <a:ext cx="5248080" cy="1368000"/>
                <a:chOff x="1334520" y="1195560"/>
                <a:chExt cx="5248080" cy="1368000"/>
              </a:xfrm>
            </p:grpSpPr>
            <p:grpSp>
              <p:nvGrpSpPr>
                <p:cNvPr id="6867" name=""/>
                <p:cNvGrpSpPr/>
                <p:nvPr/>
              </p:nvGrpSpPr>
              <p:grpSpPr>
                <a:xfrm>
                  <a:off x="3353040" y="1200960"/>
                  <a:ext cx="722160" cy="565920"/>
                  <a:chOff x="3353040" y="1200960"/>
                  <a:chExt cx="722160" cy="565920"/>
                </a:xfrm>
              </p:grpSpPr>
              <p:sp>
                <p:nvSpPr>
                  <p:cNvPr id="6868" name=""/>
                  <p:cNvSpPr/>
                  <p:nvPr/>
                </p:nvSpPr>
                <p:spPr>
                  <a:xfrm>
                    <a:off x="3353040" y="1200960"/>
                    <a:ext cx="722160" cy="565920"/>
                  </a:xfrm>
                  <a:custGeom>
                    <a:avLst/>
                    <a:gdLst/>
                    <a:ahLst/>
                    <a:rect l="l" t="t" r="r" b="b"/>
                    <a:pathLst>
                      <a:path w="936" h="782">
                        <a:moveTo>
                          <a:pt x="43" y="0"/>
                        </a:moveTo>
                        <a:lnTo>
                          <a:pt x="14" y="545"/>
                        </a:lnTo>
                        <a:lnTo>
                          <a:pt x="0" y="778"/>
                        </a:lnTo>
                        <a:lnTo>
                          <a:pt x="226" y="782"/>
                        </a:lnTo>
                        <a:lnTo>
                          <a:pt x="609" y="775"/>
                        </a:lnTo>
                        <a:lnTo>
                          <a:pt x="663" y="208"/>
                        </a:lnTo>
                        <a:lnTo>
                          <a:pt x="936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00f008"/>
                  </a:solidFill>
                  <a:ln cap="rnd" w="12600">
                    <a:solidFill>
                      <a:srgbClr val="7f7f7f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6869" name=""/>
                  <p:cNvSpPr/>
                  <p:nvPr/>
                </p:nvSpPr>
                <p:spPr>
                  <a:xfrm>
                    <a:off x="3353040" y="1200960"/>
                    <a:ext cx="722160" cy="565920"/>
                  </a:xfrm>
                  <a:custGeom>
                    <a:avLst/>
                    <a:gdLst/>
                    <a:ahLst/>
                    <a:rect l="l" t="t" r="r" b="b"/>
                    <a:pathLst>
                      <a:path w="936" h="782">
                        <a:moveTo>
                          <a:pt x="43" y="0"/>
                        </a:moveTo>
                        <a:lnTo>
                          <a:pt x="14" y="545"/>
                        </a:lnTo>
                        <a:lnTo>
                          <a:pt x="0" y="778"/>
                        </a:lnTo>
                        <a:lnTo>
                          <a:pt x="226" y="782"/>
                        </a:lnTo>
                        <a:lnTo>
                          <a:pt x="609" y="775"/>
                        </a:lnTo>
                        <a:lnTo>
                          <a:pt x="663" y="208"/>
                        </a:lnTo>
                        <a:lnTo>
                          <a:pt x="936" y="0"/>
                        </a:lnTo>
                        <a:lnTo>
                          <a:pt x="43" y="0"/>
                        </a:lnTo>
                      </a:path>
                    </a:pathLst>
                  </a:custGeom>
                  <a:solidFill>
                    <a:srgbClr val="00f008"/>
                  </a:solidFill>
                  <a:ln cap="rnd" w="12600">
                    <a:solidFill>
                      <a:srgbClr val="7f7f7f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6870" name=""/>
                <p:cNvGrpSpPr/>
                <p:nvPr/>
              </p:nvGrpSpPr>
              <p:grpSpPr>
                <a:xfrm>
                  <a:off x="3828240" y="1200960"/>
                  <a:ext cx="1953000" cy="1362600"/>
                  <a:chOff x="3828240" y="1200960"/>
                  <a:chExt cx="1953000" cy="1362600"/>
                </a:xfrm>
              </p:grpSpPr>
              <p:grpSp>
                <p:nvGrpSpPr>
                  <p:cNvPr id="6871" name=""/>
                  <p:cNvGrpSpPr/>
                  <p:nvPr/>
                </p:nvGrpSpPr>
                <p:grpSpPr>
                  <a:xfrm>
                    <a:off x="3828240" y="1200960"/>
                    <a:ext cx="1953000" cy="1362600"/>
                    <a:chOff x="3828240" y="1200960"/>
                    <a:chExt cx="1953000" cy="1362600"/>
                  </a:xfrm>
                </p:grpSpPr>
                <p:sp>
                  <p:nvSpPr>
                    <p:cNvPr id="6872" name=""/>
                    <p:cNvSpPr/>
                    <p:nvPr/>
                  </p:nvSpPr>
                  <p:spPr>
                    <a:xfrm>
                      <a:off x="3828240" y="1200960"/>
                      <a:ext cx="1953000" cy="1362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28" h="1879">
                          <a:moveTo>
                            <a:pt x="320" y="0"/>
                          </a:moveTo>
                          <a:lnTo>
                            <a:pt x="54" y="208"/>
                          </a:lnTo>
                          <a:lnTo>
                            <a:pt x="0" y="721"/>
                          </a:lnTo>
                          <a:lnTo>
                            <a:pt x="40" y="717"/>
                          </a:lnTo>
                          <a:lnTo>
                            <a:pt x="40" y="746"/>
                          </a:lnTo>
                          <a:lnTo>
                            <a:pt x="51" y="757"/>
                          </a:lnTo>
                          <a:lnTo>
                            <a:pt x="43" y="796"/>
                          </a:lnTo>
                          <a:lnTo>
                            <a:pt x="61" y="811"/>
                          </a:lnTo>
                          <a:lnTo>
                            <a:pt x="69" y="846"/>
                          </a:lnTo>
                          <a:lnTo>
                            <a:pt x="137" y="857"/>
                          </a:lnTo>
                          <a:lnTo>
                            <a:pt x="158" y="886"/>
                          </a:lnTo>
                          <a:lnTo>
                            <a:pt x="183" y="879"/>
                          </a:lnTo>
                          <a:lnTo>
                            <a:pt x="201" y="846"/>
                          </a:lnTo>
                          <a:lnTo>
                            <a:pt x="298" y="857"/>
                          </a:lnTo>
                          <a:lnTo>
                            <a:pt x="298" y="897"/>
                          </a:lnTo>
                          <a:lnTo>
                            <a:pt x="320" y="900"/>
                          </a:lnTo>
                          <a:lnTo>
                            <a:pt x="323" y="886"/>
                          </a:lnTo>
                          <a:lnTo>
                            <a:pt x="355" y="886"/>
                          </a:lnTo>
                          <a:lnTo>
                            <a:pt x="395" y="936"/>
                          </a:lnTo>
                          <a:lnTo>
                            <a:pt x="445" y="936"/>
                          </a:lnTo>
                          <a:lnTo>
                            <a:pt x="488" y="936"/>
                          </a:lnTo>
                          <a:lnTo>
                            <a:pt x="477" y="904"/>
                          </a:lnTo>
                          <a:lnTo>
                            <a:pt x="506" y="889"/>
                          </a:lnTo>
                          <a:lnTo>
                            <a:pt x="527" y="911"/>
                          </a:lnTo>
                          <a:lnTo>
                            <a:pt x="578" y="911"/>
                          </a:lnTo>
                          <a:lnTo>
                            <a:pt x="639" y="936"/>
                          </a:lnTo>
                          <a:lnTo>
                            <a:pt x="707" y="889"/>
                          </a:lnTo>
                          <a:lnTo>
                            <a:pt x="692" y="846"/>
                          </a:lnTo>
                          <a:lnTo>
                            <a:pt x="750" y="843"/>
                          </a:lnTo>
                          <a:lnTo>
                            <a:pt x="750" y="807"/>
                          </a:lnTo>
                          <a:lnTo>
                            <a:pt x="761" y="800"/>
                          </a:lnTo>
                          <a:lnTo>
                            <a:pt x="796" y="814"/>
                          </a:lnTo>
                          <a:lnTo>
                            <a:pt x="800" y="796"/>
                          </a:lnTo>
                          <a:lnTo>
                            <a:pt x="786" y="753"/>
                          </a:lnTo>
                          <a:lnTo>
                            <a:pt x="804" y="753"/>
                          </a:lnTo>
                          <a:lnTo>
                            <a:pt x="832" y="768"/>
                          </a:lnTo>
                          <a:lnTo>
                            <a:pt x="893" y="778"/>
                          </a:lnTo>
                          <a:lnTo>
                            <a:pt x="925" y="768"/>
                          </a:lnTo>
                          <a:lnTo>
                            <a:pt x="943" y="757"/>
                          </a:lnTo>
                          <a:lnTo>
                            <a:pt x="1019" y="775"/>
                          </a:lnTo>
                          <a:lnTo>
                            <a:pt x="1029" y="825"/>
                          </a:lnTo>
                          <a:lnTo>
                            <a:pt x="1058" y="861"/>
                          </a:lnTo>
                          <a:lnTo>
                            <a:pt x="1058" y="893"/>
                          </a:lnTo>
                          <a:lnTo>
                            <a:pt x="1151" y="893"/>
                          </a:lnTo>
                          <a:lnTo>
                            <a:pt x="1166" y="875"/>
                          </a:lnTo>
                          <a:lnTo>
                            <a:pt x="1194" y="879"/>
                          </a:lnTo>
                          <a:lnTo>
                            <a:pt x="1198" y="915"/>
                          </a:lnTo>
                          <a:lnTo>
                            <a:pt x="1191" y="936"/>
                          </a:lnTo>
                          <a:lnTo>
                            <a:pt x="1212" y="961"/>
                          </a:lnTo>
                          <a:lnTo>
                            <a:pt x="1227" y="983"/>
                          </a:lnTo>
                          <a:lnTo>
                            <a:pt x="1245" y="983"/>
                          </a:lnTo>
                          <a:lnTo>
                            <a:pt x="1252" y="993"/>
                          </a:lnTo>
                          <a:lnTo>
                            <a:pt x="1234" y="1015"/>
                          </a:lnTo>
                          <a:lnTo>
                            <a:pt x="1230" y="1054"/>
                          </a:lnTo>
                          <a:lnTo>
                            <a:pt x="1259" y="1044"/>
                          </a:lnTo>
                          <a:lnTo>
                            <a:pt x="1266" y="1062"/>
                          </a:lnTo>
                          <a:lnTo>
                            <a:pt x="1252" y="1072"/>
                          </a:lnTo>
                          <a:lnTo>
                            <a:pt x="1252" y="1094"/>
                          </a:lnTo>
                          <a:lnTo>
                            <a:pt x="1266" y="1097"/>
                          </a:lnTo>
                          <a:lnTo>
                            <a:pt x="1273" y="1119"/>
                          </a:lnTo>
                          <a:lnTo>
                            <a:pt x="1424" y="1133"/>
                          </a:lnTo>
                          <a:lnTo>
                            <a:pt x="1506" y="1123"/>
                          </a:lnTo>
                          <a:lnTo>
                            <a:pt x="1513" y="1141"/>
                          </a:lnTo>
                          <a:lnTo>
                            <a:pt x="1553" y="1141"/>
                          </a:lnTo>
                          <a:lnTo>
                            <a:pt x="1571" y="1158"/>
                          </a:lnTo>
                          <a:lnTo>
                            <a:pt x="1610" y="1126"/>
                          </a:lnTo>
                          <a:lnTo>
                            <a:pt x="1628" y="1148"/>
                          </a:lnTo>
                          <a:lnTo>
                            <a:pt x="1675" y="1151"/>
                          </a:lnTo>
                          <a:lnTo>
                            <a:pt x="1682" y="1166"/>
                          </a:lnTo>
                          <a:lnTo>
                            <a:pt x="1703" y="1155"/>
                          </a:lnTo>
                          <a:lnTo>
                            <a:pt x="1725" y="1148"/>
                          </a:lnTo>
                          <a:lnTo>
                            <a:pt x="1764" y="1198"/>
                          </a:lnTo>
                          <a:lnTo>
                            <a:pt x="1761" y="1216"/>
                          </a:lnTo>
                          <a:lnTo>
                            <a:pt x="1786" y="1216"/>
                          </a:lnTo>
                          <a:lnTo>
                            <a:pt x="1782" y="1248"/>
                          </a:lnTo>
                          <a:lnTo>
                            <a:pt x="1818" y="1244"/>
                          </a:lnTo>
                          <a:lnTo>
                            <a:pt x="1822" y="1273"/>
                          </a:lnTo>
                          <a:lnTo>
                            <a:pt x="1865" y="1305"/>
                          </a:lnTo>
                          <a:lnTo>
                            <a:pt x="1879" y="1331"/>
                          </a:lnTo>
                          <a:lnTo>
                            <a:pt x="1858" y="1338"/>
                          </a:lnTo>
                          <a:lnTo>
                            <a:pt x="1822" y="1327"/>
                          </a:lnTo>
                          <a:lnTo>
                            <a:pt x="1847" y="1348"/>
                          </a:lnTo>
                          <a:lnTo>
                            <a:pt x="1840" y="1377"/>
                          </a:lnTo>
                          <a:lnTo>
                            <a:pt x="1822" y="1388"/>
                          </a:lnTo>
                          <a:lnTo>
                            <a:pt x="1800" y="1370"/>
                          </a:lnTo>
                          <a:lnTo>
                            <a:pt x="1775" y="1363"/>
                          </a:lnTo>
                          <a:lnTo>
                            <a:pt x="1764" y="1366"/>
                          </a:lnTo>
                          <a:lnTo>
                            <a:pt x="1750" y="1388"/>
                          </a:lnTo>
                          <a:lnTo>
                            <a:pt x="1718" y="1359"/>
                          </a:lnTo>
                          <a:lnTo>
                            <a:pt x="1729" y="1341"/>
                          </a:lnTo>
                          <a:lnTo>
                            <a:pt x="1721" y="1327"/>
                          </a:lnTo>
                          <a:lnTo>
                            <a:pt x="1693" y="1334"/>
                          </a:lnTo>
                          <a:lnTo>
                            <a:pt x="1686" y="1323"/>
                          </a:lnTo>
                          <a:lnTo>
                            <a:pt x="1682" y="1305"/>
                          </a:lnTo>
                          <a:lnTo>
                            <a:pt x="1668" y="1295"/>
                          </a:lnTo>
                          <a:lnTo>
                            <a:pt x="1625" y="1302"/>
                          </a:lnTo>
                          <a:lnTo>
                            <a:pt x="1639" y="1327"/>
                          </a:lnTo>
                          <a:lnTo>
                            <a:pt x="1664" y="1345"/>
                          </a:lnTo>
                          <a:lnTo>
                            <a:pt x="1689" y="1348"/>
                          </a:lnTo>
                          <a:lnTo>
                            <a:pt x="1689" y="1392"/>
                          </a:lnTo>
                          <a:lnTo>
                            <a:pt x="1678" y="1417"/>
                          </a:lnTo>
                          <a:lnTo>
                            <a:pt x="1675" y="1452"/>
                          </a:lnTo>
                          <a:lnTo>
                            <a:pt x="1657" y="1467"/>
                          </a:lnTo>
                          <a:lnTo>
                            <a:pt x="1664" y="1521"/>
                          </a:lnTo>
                          <a:lnTo>
                            <a:pt x="1689" y="1539"/>
                          </a:lnTo>
                          <a:lnTo>
                            <a:pt x="1675" y="1549"/>
                          </a:lnTo>
                          <a:lnTo>
                            <a:pt x="1675" y="1610"/>
                          </a:lnTo>
                          <a:lnTo>
                            <a:pt x="1657" y="1632"/>
                          </a:lnTo>
                          <a:lnTo>
                            <a:pt x="1664" y="1657"/>
                          </a:lnTo>
                          <a:lnTo>
                            <a:pt x="1614" y="1671"/>
                          </a:lnTo>
                          <a:lnTo>
                            <a:pt x="1564" y="1811"/>
                          </a:lnTo>
                          <a:lnTo>
                            <a:pt x="1531" y="1811"/>
                          </a:lnTo>
                          <a:lnTo>
                            <a:pt x="1553" y="1854"/>
                          </a:lnTo>
                          <a:lnTo>
                            <a:pt x="1567" y="1879"/>
                          </a:lnTo>
                          <a:lnTo>
                            <a:pt x="1574" y="1843"/>
                          </a:lnTo>
                          <a:lnTo>
                            <a:pt x="1639" y="1861"/>
                          </a:lnTo>
                          <a:lnTo>
                            <a:pt x="1635" y="1833"/>
                          </a:lnTo>
                          <a:lnTo>
                            <a:pt x="1657" y="1836"/>
                          </a:lnTo>
                          <a:lnTo>
                            <a:pt x="1678" y="1800"/>
                          </a:lnTo>
                          <a:lnTo>
                            <a:pt x="1671" y="1779"/>
                          </a:lnTo>
                          <a:lnTo>
                            <a:pt x="1707" y="1772"/>
                          </a:lnTo>
                          <a:lnTo>
                            <a:pt x="1732" y="1718"/>
                          </a:lnTo>
                          <a:lnTo>
                            <a:pt x="1786" y="1721"/>
                          </a:lnTo>
                          <a:lnTo>
                            <a:pt x="1829" y="1714"/>
                          </a:lnTo>
                          <a:lnTo>
                            <a:pt x="1876" y="1711"/>
                          </a:lnTo>
                          <a:lnTo>
                            <a:pt x="1883" y="1675"/>
                          </a:lnTo>
                          <a:lnTo>
                            <a:pt x="1908" y="1657"/>
                          </a:lnTo>
                          <a:lnTo>
                            <a:pt x="1944" y="1639"/>
                          </a:lnTo>
                          <a:lnTo>
                            <a:pt x="1958" y="1625"/>
                          </a:lnTo>
                          <a:lnTo>
                            <a:pt x="1980" y="1639"/>
                          </a:lnTo>
                          <a:lnTo>
                            <a:pt x="2012" y="1603"/>
                          </a:lnTo>
                          <a:lnTo>
                            <a:pt x="2001" y="1585"/>
                          </a:lnTo>
                          <a:lnTo>
                            <a:pt x="1972" y="1582"/>
                          </a:lnTo>
                          <a:lnTo>
                            <a:pt x="1947" y="1585"/>
                          </a:lnTo>
                          <a:lnTo>
                            <a:pt x="1933" y="1600"/>
                          </a:lnTo>
                          <a:lnTo>
                            <a:pt x="1904" y="1596"/>
                          </a:lnTo>
                          <a:lnTo>
                            <a:pt x="1919" y="1574"/>
                          </a:lnTo>
                          <a:lnTo>
                            <a:pt x="1922" y="1521"/>
                          </a:lnTo>
                          <a:lnTo>
                            <a:pt x="1944" y="1513"/>
                          </a:lnTo>
                          <a:lnTo>
                            <a:pt x="1976" y="1463"/>
                          </a:lnTo>
                          <a:lnTo>
                            <a:pt x="2012" y="1460"/>
                          </a:lnTo>
                          <a:lnTo>
                            <a:pt x="2048" y="1435"/>
                          </a:lnTo>
                          <a:lnTo>
                            <a:pt x="2094" y="1427"/>
                          </a:lnTo>
                          <a:lnTo>
                            <a:pt x="2109" y="1406"/>
                          </a:lnTo>
                          <a:lnTo>
                            <a:pt x="2145" y="1406"/>
                          </a:lnTo>
                          <a:lnTo>
                            <a:pt x="2162" y="1377"/>
                          </a:lnTo>
                          <a:lnTo>
                            <a:pt x="2177" y="1377"/>
                          </a:lnTo>
                          <a:lnTo>
                            <a:pt x="2173" y="1406"/>
                          </a:lnTo>
                          <a:lnTo>
                            <a:pt x="2231" y="1402"/>
                          </a:lnTo>
                          <a:lnTo>
                            <a:pt x="2231" y="1388"/>
                          </a:lnTo>
                          <a:lnTo>
                            <a:pt x="2220" y="1374"/>
                          </a:lnTo>
                          <a:lnTo>
                            <a:pt x="2248" y="1352"/>
                          </a:lnTo>
                          <a:lnTo>
                            <a:pt x="2284" y="1331"/>
                          </a:lnTo>
                          <a:lnTo>
                            <a:pt x="2309" y="1327"/>
                          </a:lnTo>
                          <a:lnTo>
                            <a:pt x="2306" y="1302"/>
                          </a:lnTo>
                          <a:lnTo>
                            <a:pt x="2338" y="1273"/>
                          </a:lnTo>
                          <a:lnTo>
                            <a:pt x="2370" y="1255"/>
                          </a:lnTo>
                          <a:lnTo>
                            <a:pt x="2370" y="1201"/>
                          </a:lnTo>
                          <a:lnTo>
                            <a:pt x="2403" y="1176"/>
                          </a:lnTo>
                          <a:lnTo>
                            <a:pt x="2467" y="1141"/>
                          </a:lnTo>
                          <a:lnTo>
                            <a:pt x="2528" y="1119"/>
                          </a:lnTo>
                          <a:lnTo>
                            <a:pt x="2471" y="1108"/>
                          </a:lnTo>
                          <a:lnTo>
                            <a:pt x="2428" y="1105"/>
                          </a:lnTo>
                          <a:lnTo>
                            <a:pt x="2395" y="1083"/>
                          </a:lnTo>
                          <a:lnTo>
                            <a:pt x="2399" y="1058"/>
                          </a:lnTo>
                          <a:lnTo>
                            <a:pt x="2403" y="1040"/>
                          </a:lnTo>
                          <a:lnTo>
                            <a:pt x="2374" y="1033"/>
                          </a:lnTo>
                          <a:lnTo>
                            <a:pt x="2360" y="1044"/>
                          </a:lnTo>
                          <a:lnTo>
                            <a:pt x="2324" y="1062"/>
                          </a:lnTo>
                          <a:lnTo>
                            <a:pt x="2266" y="1040"/>
                          </a:lnTo>
                          <a:lnTo>
                            <a:pt x="2263" y="1015"/>
                          </a:lnTo>
                          <a:lnTo>
                            <a:pt x="2263" y="990"/>
                          </a:lnTo>
                          <a:lnTo>
                            <a:pt x="2252" y="976"/>
                          </a:lnTo>
                          <a:lnTo>
                            <a:pt x="2180" y="990"/>
                          </a:lnTo>
                          <a:lnTo>
                            <a:pt x="2177" y="936"/>
                          </a:lnTo>
                          <a:lnTo>
                            <a:pt x="2137" y="936"/>
                          </a:lnTo>
                          <a:lnTo>
                            <a:pt x="2091" y="904"/>
                          </a:lnTo>
                          <a:lnTo>
                            <a:pt x="2055" y="915"/>
                          </a:lnTo>
                          <a:lnTo>
                            <a:pt x="2033" y="936"/>
                          </a:lnTo>
                          <a:lnTo>
                            <a:pt x="1983" y="936"/>
                          </a:lnTo>
                          <a:lnTo>
                            <a:pt x="1969" y="897"/>
                          </a:lnTo>
                          <a:lnTo>
                            <a:pt x="1976" y="850"/>
                          </a:lnTo>
                          <a:lnTo>
                            <a:pt x="1865" y="811"/>
                          </a:lnTo>
                          <a:lnTo>
                            <a:pt x="1843" y="782"/>
                          </a:lnTo>
                          <a:lnTo>
                            <a:pt x="1707" y="710"/>
                          </a:lnTo>
                          <a:lnTo>
                            <a:pt x="1700" y="4"/>
                          </a:lnTo>
                          <a:lnTo>
                            <a:pt x="320" y="0"/>
                          </a:lnTo>
                          <a:close/>
                        </a:path>
                      </a:pathLst>
                    </a:custGeom>
                    <a:solidFill>
                      <a:srgbClr val="00f008"/>
                    </a:solidFill>
                    <a:ln cap="rnd" w="12600">
                      <a:solidFill>
                        <a:srgbClr val="7f7f7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6873" name=""/>
                    <p:cNvSpPr/>
                    <p:nvPr/>
                  </p:nvSpPr>
                  <p:spPr>
                    <a:xfrm>
                      <a:off x="3828240" y="1200960"/>
                      <a:ext cx="1953000" cy="1362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28" h="1879">
                          <a:moveTo>
                            <a:pt x="320" y="0"/>
                          </a:moveTo>
                          <a:lnTo>
                            <a:pt x="54" y="208"/>
                          </a:lnTo>
                          <a:lnTo>
                            <a:pt x="0" y="721"/>
                          </a:lnTo>
                          <a:lnTo>
                            <a:pt x="40" y="717"/>
                          </a:lnTo>
                          <a:lnTo>
                            <a:pt x="40" y="746"/>
                          </a:lnTo>
                          <a:lnTo>
                            <a:pt x="51" y="757"/>
                          </a:lnTo>
                          <a:lnTo>
                            <a:pt x="43" y="796"/>
                          </a:lnTo>
                          <a:lnTo>
                            <a:pt x="61" y="811"/>
                          </a:lnTo>
                          <a:lnTo>
                            <a:pt x="69" y="846"/>
                          </a:lnTo>
                          <a:lnTo>
                            <a:pt x="137" y="857"/>
                          </a:lnTo>
                          <a:lnTo>
                            <a:pt x="158" y="886"/>
                          </a:lnTo>
                          <a:lnTo>
                            <a:pt x="183" y="879"/>
                          </a:lnTo>
                          <a:lnTo>
                            <a:pt x="201" y="846"/>
                          </a:lnTo>
                          <a:lnTo>
                            <a:pt x="298" y="857"/>
                          </a:lnTo>
                          <a:lnTo>
                            <a:pt x="298" y="897"/>
                          </a:lnTo>
                          <a:lnTo>
                            <a:pt x="320" y="900"/>
                          </a:lnTo>
                          <a:lnTo>
                            <a:pt x="323" y="886"/>
                          </a:lnTo>
                          <a:lnTo>
                            <a:pt x="355" y="886"/>
                          </a:lnTo>
                          <a:lnTo>
                            <a:pt x="395" y="936"/>
                          </a:lnTo>
                          <a:lnTo>
                            <a:pt x="445" y="936"/>
                          </a:lnTo>
                          <a:lnTo>
                            <a:pt x="488" y="936"/>
                          </a:lnTo>
                          <a:lnTo>
                            <a:pt x="477" y="904"/>
                          </a:lnTo>
                          <a:lnTo>
                            <a:pt x="506" y="889"/>
                          </a:lnTo>
                          <a:lnTo>
                            <a:pt x="527" y="911"/>
                          </a:lnTo>
                          <a:lnTo>
                            <a:pt x="578" y="911"/>
                          </a:lnTo>
                          <a:lnTo>
                            <a:pt x="639" y="936"/>
                          </a:lnTo>
                          <a:lnTo>
                            <a:pt x="707" y="889"/>
                          </a:lnTo>
                          <a:lnTo>
                            <a:pt x="692" y="846"/>
                          </a:lnTo>
                          <a:lnTo>
                            <a:pt x="750" y="843"/>
                          </a:lnTo>
                          <a:lnTo>
                            <a:pt x="750" y="807"/>
                          </a:lnTo>
                          <a:lnTo>
                            <a:pt x="761" y="800"/>
                          </a:lnTo>
                          <a:lnTo>
                            <a:pt x="796" y="814"/>
                          </a:lnTo>
                          <a:lnTo>
                            <a:pt x="800" y="796"/>
                          </a:lnTo>
                          <a:lnTo>
                            <a:pt x="786" y="753"/>
                          </a:lnTo>
                          <a:lnTo>
                            <a:pt x="804" y="753"/>
                          </a:lnTo>
                          <a:lnTo>
                            <a:pt x="832" y="768"/>
                          </a:lnTo>
                          <a:lnTo>
                            <a:pt x="893" y="778"/>
                          </a:lnTo>
                          <a:lnTo>
                            <a:pt x="925" y="768"/>
                          </a:lnTo>
                          <a:lnTo>
                            <a:pt x="943" y="757"/>
                          </a:lnTo>
                          <a:lnTo>
                            <a:pt x="1019" y="775"/>
                          </a:lnTo>
                          <a:lnTo>
                            <a:pt x="1029" y="825"/>
                          </a:lnTo>
                          <a:lnTo>
                            <a:pt x="1058" y="861"/>
                          </a:lnTo>
                          <a:lnTo>
                            <a:pt x="1058" y="893"/>
                          </a:lnTo>
                          <a:lnTo>
                            <a:pt x="1151" y="893"/>
                          </a:lnTo>
                          <a:lnTo>
                            <a:pt x="1166" y="875"/>
                          </a:lnTo>
                          <a:lnTo>
                            <a:pt x="1194" y="879"/>
                          </a:lnTo>
                          <a:lnTo>
                            <a:pt x="1198" y="915"/>
                          </a:lnTo>
                          <a:lnTo>
                            <a:pt x="1191" y="936"/>
                          </a:lnTo>
                          <a:lnTo>
                            <a:pt x="1212" y="961"/>
                          </a:lnTo>
                          <a:lnTo>
                            <a:pt x="1227" y="983"/>
                          </a:lnTo>
                          <a:lnTo>
                            <a:pt x="1245" y="983"/>
                          </a:lnTo>
                          <a:lnTo>
                            <a:pt x="1252" y="993"/>
                          </a:lnTo>
                          <a:lnTo>
                            <a:pt x="1234" y="1015"/>
                          </a:lnTo>
                          <a:lnTo>
                            <a:pt x="1230" y="1054"/>
                          </a:lnTo>
                          <a:lnTo>
                            <a:pt x="1259" y="1044"/>
                          </a:lnTo>
                          <a:lnTo>
                            <a:pt x="1266" y="1062"/>
                          </a:lnTo>
                          <a:lnTo>
                            <a:pt x="1252" y="1072"/>
                          </a:lnTo>
                          <a:lnTo>
                            <a:pt x="1252" y="1094"/>
                          </a:lnTo>
                          <a:lnTo>
                            <a:pt x="1266" y="1097"/>
                          </a:lnTo>
                          <a:lnTo>
                            <a:pt x="1273" y="1119"/>
                          </a:lnTo>
                          <a:lnTo>
                            <a:pt x="1424" y="1133"/>
                          </a:lnTo>
                          <a:lnTo>
                            <a:pt x="1506" y="1123"/>
                          </a:lnTo>
                          <a:lnTo>
                            <a:pt x="1513" y="1141"/>
                          </a:lnTo>
                          <a:lnTo>
                            <a:pt x="1553" y="1141"/>
                          </a:lnTo>
                          <a:lnTo>
                            <a:pt x="1571" y="1158"/>
                          </a:lnTo>
                          <a:lnTo>
                            <a:pt x="1610" y="1126"/>
                          </a:lnTo>
                          <a:lnTo>
                            <a:pt x="1628" y="1148"/>
                          </a:lnTo>
                          <a:lnTo>
                            <a:pt x="1675" y="1151"/>
                          </a:lnTo>
                          <a:lnTo>
                            <a:pt x="1682" y="1166"/>
                          </a:lnTo>
                          <a:lnTo>
                            <a:pt x="1703" y="1155"/>
                          </a:lnTo>
                          <a:lnTo>
                            <a:pt x="1725" y="1148"/>
                          </a:lnTo>
                          <a:lnTo>
                            <a:pt x="1764" y="1198"/>
                          </a:lnTo>
                          <a:lnTo>
                            <a:pt x="1761" y="1216"/>
                          </a:lnTo>
                          <a:lnTo>
                            <a:pt x="1786" y="1216"/>
                          </a:lnTo>
                          <a:lnTo>
                            <a:pt x="1782" y="1248"/>
                          </a:lnTo>
                          <a:lnTo>
                            <a:pt x="1818" y="1244"/>
                          </a:lnTo>
                          <a:lnTo>
                            <a:pt x="1822" y="1273"/>
                          </a:lnTo>
                          <a:lnTo>
                            <a:pt x="1865" y="1305"/>
                          </a:lnTo>
                          <a:lnTo>
                            <a:pt x="1879" y="1331"/>
                          </a:lnTo>
                          <a:lnTo>
                            <a:pt x="1858" y="1338"/>
                          </a:lnTo>
                          <a:lnTo>
                            <a:pt x="1822" y="1327"/>
                          </a:lnTo>
                          <a:lnTo>
                            <a:pt x="1847" y="1348"/>
                          </a:lnTo>
                          <a:lnTo>
                            <a:pt x="1840" y="1377"/>
                          </a:lnTo>
                          <a:lnTo>
                            <a:pt x="1822" y="1388"/>
                          </a:lnTo>
                          <a:lnTo>
                            <a:pt x="1800" y="1370"/>
                          </a:lnTo>
                          <a:lnTo>
                            <a:pt x="1775" y="1363"/>
                          </a:lnTo>
                          <a:lnTo>
                            <a:pt x="1764" y="1366"/>
                          </a:lnTo>
                          <a:lnTo>
                            <a:pt x="1750" y="1388"/>
                          </a:lnTo>
                          <a:lnTo>
                            <a:pt x="1718" y="1359"/>
                          </a:lnTo>
                          <a:lnTo>
                            <a:pt x="1729" y="1341"/>
                          </a:lnTo>
                          <a:lnTo>
                            <a:pt x="1721" y="1327"/>
                          </a:lnTo>
                          <a:lnTo>
                            <a:pt x="1693" y="1334"/>
                          </a:lnTo>
                          <a:lnTo>
                            <a:pt x="1686" y="1323"/>
                          </a:lnTo>
                          <a:lnTo>
                            <a:pt x="1682" y="1305"/>
                          </a:lnTo>
                          <a:lnTo>
                            <a:pt x="1668" y="1295"/>
                          </a:lnTo>
                          <a:lnTo>
                            <a:pt x="1625" y="1302"/>
                          </a:lnTo>
                          <a:lnTo>
                            <a:pt x="1639" y="1327"/>
                          </a:lnTo>
                          <a:lnTo>
                            <a:pt x="1664" y="1345"/>
                          </a:lnTo>
                          <a:lnTo>
                            <a:pt x="1689" y="1348"/>
                          </a:lnTo>
                          <a:lnTo>
                            <a:pt x="1689" y="1392"/>
                          </a:lnTo>
                          <a:lnTo>
                            <a:pt x="1678" y="1417"/>
                          </a:lnTo>
                          <a:lnTo>
                            <a:pt x="1675" y="1452"/>
                          </a:lnTo>
                          <a:lnTo>
                            <a:pt x="1657" y="1467"/>
                          </a:lnTo>
                          <a:lnTo>
                            <a:pt x="1664" y="1521"/>
                          </a:lnTo>
                          <a:lnTo>
                            <a:pt x="1689" y="1539"/>
                          </a:lnTo>
                          <a:lnTo>
                            <a:pt x="1675" y="1549"/>
                          </a:lnTo>
                          <a:lnTo>
                            <a:pt x="1675" y="1610"/>
                          </a:lnTo>
                          <a:lnTo>
                            <a:pt x="1657" y="1632"/>
                          </a:lnTo>
                          <a:lnTo>
                            <a:pt x="1664" y="1657"/>
                          </a:lnTo>
                          <a:lnTo>
                            <a:pt x="1614" y="1671"/>
                          </a:lnTo>
                          <a:lnTo>
                            <a:pt x="1564" y="1811"/>
                          </a:lnTo>
                          <a:lnTo>
                            <a:pt x="1531" y="1811"/>
                          </a:lnTo>
                          <a:lnTo>
                            <a:pt x="1553" y="1854"/>
                          </a:lnTo>
                          <a:lnTo>
                            <a:pt x="1567" y="1879"/>
                          </a:lnTo>
                          <a:lnTo>
                            <a:pt x="1574" y="1843"/>
                          </a:lnTo>
                          <a:lnTo>
                            <a:pt x="1639" y="1861"/>
                          </a:lnTo>
                          <a:lnTo>
                            <a:pt x="1635" y="1833"/>
                          </a:lnTo>
                          <a:lnTo>
                            <a:pt x="1657" y="1836"/>
                          </a:lnTo>
                          <a:lnTo>
                            <a:pt x="1678" y="1800"/>
                          </a:lnTo>
                          <a:lnTo>
                            <a:pt x="1671" y="1779"/>
                          </a:lnTo>
                          <a:lnTo>
                            <a:pt x="1707" y="1772"/>
                          </a:lnTo>
                          <a:lnTo>
                            <a:pt x="1732" y="1718"/>
                          </a:lnTo>
                          <a:lnTo>
                            <a:pt x="1786" y="1721"/>
                          </a:lnTo>
                          <a:lnTo>
                            <a:pt x="1829" y="1714"/>
                          </a:lnTo>
                          <a:lnTo>
                            <a:pt x="1876" y="1711"/>
                          </a:lnTo>
                          <a:lnTo>
                            <a:pt x="1883" y="1675"/>
                          </a:lnTo>
                          <a:lnTo>
                            <a:pt x="1908" y="1657"/>
                          </a:lnTo>
                          <a:lnTo>
                            <a:pt x="1944" y="1639"/>
                          </a:lnTo>
                          <a:lnTo>
                            <a:pt x="1958" y="1625"/>
                          </a:lnTo>
                          <a:lnTo>
                            <a:pt x="1980" y="1639"/>
                          </a:lnTo>
                          <a:lnTo>
                            <a:pt x="2012" y="1603"/>
                          </a:lnTo>
                          <a:lnTo>
                            <a:pt x="2001" y="1585"/>
                          </a:lnTo>
                          <a:lnTo>
                            <a:pt x="1972" y="1582"/>
                          </a:lnTo>
                          <a:lnTo>
                            <a:pt x="1947" y="1585"/>
                          </a:lnTo>
                          <a:lnTo>
                            <a:pt x="1933" y="1600"/>
                          </a:lnTo>
                          <a:lnTo>
                            <a:pt x="1904" y="1596"/>
                          </a:lnTo>
                          <a:lnTo>
                            <a:pt x="1919" y="1574"/>
                          </a:lnTo>
                          <a:lnTo>
                            <a:pt x="1922" y="1521"/>
                          </a:lnTo>
                          <a:lnTo>
                            <a:pt x="1944" y="1513"/>
                          </a:lnTo>
                          <a:lnTo>
                            <a:pt x="1976" y="1463"/>
                          </a:lnTo>
                          <a:lnTo>
                            <a:pt x="2012" y="1460"/>
                          </a:lnTo>
                          <a:lnTo>
                            <a:pt x="2048" y="1435"/>
                          </a:lnTo>
                          <a:lnTo>
                            <a:pt x="2094" y="1427"/>
                          </a:lnTo>
                          <a:lnTo>
                            <a:pt x="2109" y="1406"/>
                          </a:lnTo>
                          <a:lnTo>
                            <a:pt x="2145" y="1406"/>
                          </a:lnTo>
                          <a:lnTo>
                            <a:pt x="2162" y="1377"/>
                          </a:lnTo>
                          <a:lnTo>
                            <a:pt x="2177" y="1377"/>
                          </a:lnTo>
                          <a:lnTo>
                            <a:pt x="2173" y="1406"/>
                          </a:lnTo>
                          <a:lnTo>
                            <a:pt x="2231" y="1402"/>
                          </a:lnTo>
                          <a:lnTo>
                            <a:pt x="2231" y="1388"/>
                          </a:lnTo>
                          <a:lnTo>
                            <a:pt x="2220" y="1374"/>
                          </a:lnTo>
                          <a:lnTo>
                            <a:pt x="2248" y="1352"/>
                          </a:lnTo>
                          <a:lnTo>
                            <a:pt x="2284" y="1331"/>
                          </a:lnTo>
                          <a:lnTo>
                            <a:pt x="2309" y="1327"/>
                          </a:lnTo>
                          <a:lnTo>
                            <a:pt x="2306" y="1302"/>
                          </a:lnTo>
                          <a:lnTo>
                            <a:pt x="2338" y="1273"/>
                          </a:lnTo>
                          <a:lnTo>
                            <a:pt x="2370" y="1255"/>
                          </a:lnTo>
                          <a:lnTo>
                            <a:pt x="2370" y="1201"/>
                          </a:lnTo>
                          <a:lnTo>
                            <a:pt x="2403" y="1176"/>
                          </a:lnTo>
                          <a:lnTo>
                            <a:pt x="2467" y="1141"/>
                          </a:lnTo>
                          <a:lnTo>
                            <a:pt x="2528" y="1119"/>
                          </a:lnTo>
                          <a:lnTo>
                            <a:pt x="2471" y="1108"/>
                          </a:lnTo>
                          <a:lnTo>
                            <a:pt x="2428" y="1105"/>
                          </a:lnTo>
                          <a:lnTo>
                            <a:pt x="2395" y="1083"/>
                          </a:lnTo>
                          <a:lnTo>
                            <a:pt x="2399" y="1058"/>
                          </a:lnTo>
                          <a:lnTo>
                            <a:pt x="2403" y="1040"/>
                          </a:lnTo>
                          <a:lnTo>
                            <a:pt x="2374" y="1033"/>
                          </a:lnTo>
                          <a:lnTo>
                            <a:pt x="2360" y="1044"/>
                          </a:lnTo>
                          <a:lnTo>
                            <a:pt x="2324" y="1062"/>
                          </a:lnTo>
                          <a:lnTo>
                            <a:pt x="2266" y="1040"/>
                          </a:lnTo>
                          <a:lnTo>
                            <a:pt x="2263" y="1015"/>
                          </a:lnTo>
                          <a:lnTo>
                            <a:pt x="2263" y="990"/>
                          </a:lnTo>
                          <a:lnTo>
                            <a:pt x="2252" y="976"/>
                          </a:lnTo>
                          <a:lnTo>
                            <a:pt x="2180" y="990"/>
                          </a:lnTo>
                          <a:lnTo>
                            <a:pt x="2177" y="936"/>
                          </a:lnTo>
                          <a:lnTo>
                            <a:pt x="2137" y="936"/>
                          </a:lnTo>
                          <a:lnTo>
                            <a:pt x="2091" y="904"/>
                          </a:lnTo>
                          <a:lnTo>
                            <a:pt x="2055" y="915"/>
                          </a:lnTo>
                          <a:lnTo>
                            <a:pt x="2033" y="936"/>
                          </a:lnTo>
                          <a:lnTo>
                            <a:pt x="1983" y="936"/>
                          </a:lnTo>
                          <a:lnTo>
                            <a:pt x="1969" y="897"/>
                          </a:lnTo>
                          <a:lnTo>
                            <a:pt x="1976" y="850"/>
                          </a:lnTo>
                          <a:lnTo>
                            <a:pt x="1865" y="811"/>
                          </a:lnTo>
                          <a:lnTo>
                            <a:pt x="1843" y="782"/>
                          </a:lnTo>
                          <a:lnTo>
                            <a:pt x="1707" y="710"/>
                          </a:lnTo>
                          <a:lnTo>
                            <a:pt x="1700" y="4"/>
                          </a:lnTo>
                          <a:lnTo>
                            <a:pt x="320" y="0"/>
                          </a:lnTo>
                        </a:path>
                      </a:pathLst>
                    </a:custGeom>
                    <a:solidFill>
                      <a:srgbClr val="00f008"/>
                    </a:solidFill>
                    <a:ln cap="rnd" w="12600">
                      <a:solidFill>
                        <a:srgbClr val="7f7f7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sp>
                <p:nvSpPr>
                  <p:cNvPr id="6874" name=""/>
                  <p:cNvSpPr/>
                  <p:nvPr/>
                </p:nvSpPr>
                <p:spPr>
                  <a:xfrm>
                    <a:off x="5104440" y="2253240"/>
                    <a:ext cx="12240" cy="11160"/>
                  </a:xfrm>
                  <a:prstGeom prst="rect">
                    <a:avLst/>
                  </a:prstGeom>
                  <a:solidFill>
                    <a:srgbClr val="00f008"/>
                  </a:solidFill>
                  <a:ln cap="rnd" w="12600">
                    <a:solidFill>
                      <a:srgbClr val="7f7f7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5640" bIns="-356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6875" name=""/>
                <p:cNvGrpSpPr/>
                <p:nvPr/>
              </p:nvGrpSpPr>
              <p:grpSpPr>
                <a:xfrm>
                  <a:off x="5140800" y="1200960"/>
                  <a:ext cx="1441800" cy="813600"/>
                  <a:chOff x="5140800" y="1200960"/>
                  <a:chExt cx="1441800" cy="813600"/>
                </a:xfrm>
              </p:grpSpPr>
              <p:sp>
                <p:nvSpPr>
                  <p:cNvPr id="6876" name=""/>
                  <p:cNvSpPr/>
                  <p:nvPr/>
                </p:nvSpPr>
                <p:spPr>
                  <a:xfrm>
                    <a:off x="5140800" y="1200960"/>
                    <a:ext cx="1441800" cy="813600"/>
                  </a:xfrm>
                  <a:custGeom>
                    <a:avLst/>
                    <a:gdLst/>
                    <a:ahLst/>
                    <a:rect l="l" t="t" r="r" b="b"/>
                    <a:pathLst>
                      <a:path w="1868" h="1123">
                        <a:moveTo>
                          <a:pt x="7" y="219"/>
                        </a:moveTo>
                        <a:lnTo>
                          <a:pt x="7" y="710"/>
                        </a:lnTo>
                        <a:lnTo>
                          <a:pt x="90" y="753"/>
                        </a:lnTo>
                        <a:lnTo>
                          <a:pt x="150" y="782"/>
                        </a:lnTo>
                        <a:lnTo>
                          <a:pt x="161" y="811"/>
                        </a:lnTo>
                        <a:lnTo>
                          <a:pt x="258" y="839"/>
                        </a:lnTo>
                        <a:lnTo>
                          <a:pt x="280" y="854"/>
                        </a:lnTo>
                        <a:lnTo>
                          <a:pt x="265" y="904"/>
                        </a:lnTo>
                        <a:lnTo>
                          <a:pt x="305" y="936"/>
                        </a:lnTo>
                        <a:lnTo>
                          <a:pt x="358" y="915"/>
                        </a:lnTo>
                        <a:lnTo>
                          <a:pt x="398" y="911"/>
                        </a:lnTo>
                        <a:lnTo>
                          <a:pt x="441" y="936"/>
                        </a:lnTo>
                        <a:lnTo>
                          <a:pt x="477" y="936"/>
                        </a:lnTo>
                        <a:lnTo>
                          <a:pt x="484" y="990"/>
                        </a:lnTo>
                        <a:lnTo>
                          <a:pt x="505" y="986"/>
                        </a:lnTo>
                        <a:lnTo>
                          <a:pt x="548" y="979"/>
                        </a:lnTo>
                        <a:lnTo>
                          <a:pt x="563" y="1001"/>
                        </a:lnTo>
                        <a:lnTo>
                          <a:pt x="566" y="1044"/>
                        </a:lnTo>
                        <a:lnTo>
                          <a:pt x="624" y="1062"/>
                        </a:lnTo>
                        <a:lnTo>
                          <a:pt x="660" y="1047"/>
                        </a:lnTo>
                        <a:lnTo>
                          <a:pt x="678" y="1033"/>
                        </a:lnTo>
                        <a:lnTo>
                          <a:pt x="703" y="1047"/>
                        </a:lnTo>
                        <a:lnTo>
                          <a:pt x="699" y="1087"/>
                        </a:lnTo>
                        <a:lnTo>
                          <a:pt x="728" y="1105"/>
                        </a:lnTo>
                        <a:lnTo>
                          <a:pt x="832" y="1119"/>
                        </a:lnTo>
                        <a:lnTo>
                          <a:pt x="864" y="1115"/>
                        </a:lnTo>
                        <a:lnTo>
                          <a:pt x="900" y="1123"/>
                        </a:lnTo>
                        <a:lnTo>
                          <a:pt x="929" y="1105"/>
                        </a:lnTo>
                        <a:lnTo>
                          <a:pt x="1033" y="1083"/>
                        </a:lnTo>
                        <a:lnTo>
                          <a:pt x="1119" y="1054"/>
                        </a:lnTo>
                        <a:lnTo>
                          <a:pt x="1115" y="1019"/>
                        </a:lnTo>
                        <a:lnTo>
                          <a:pt x="1126" y="1001"/>
                        </a:lnTo>
                        <a:lnTo>
                          <a:pt x="1154" y="997"/>
                        </a:lnTo>
                        <a:lnTo>
                          <a:pt x="1183" y="1004"/>
                        </a:lnTo>
                        <a:lnTo>
                          <a:pt x="1219" y="936"/>
                        </a:lnTo>
                        <a:lnTo>
                          <a:pt x="1215" y="879"/>
                        </a:lnTo>
                        <a:lnTo>
                          <a:pt x="1233" y="836"/>
                        </a:lnTo>
                        <a:lnTo>
                          <a:pt x="1212" y="735"/>
                        </a:lnTo>
                        <a:lnTo>
                          <a:pt x="1251" y="606"/>
                        </a:lnTo>
                        <a:lnTo>
                          <a:pt x="1266" y="599"/>
                        </a:lnTo>
                        <a:lnTo>
                          <a:pt x="1262" y="577"/>
                        </a:lnTo>
                        <a:lnTo>
                          <a:pt x="1294" y="570"/>
                        </a:lnTo>
                        <a:lnTo>
                          <a:pt x="1312" y="603"/>
                        </a:lnTo>
                        <a:lnTo>
                          <a:pt x="1348" y="599"/>
                        </a:lnTo>
                        <a:lnTo>
                          <a:pt x="1384" y="588"/>
                        </a:lnTo>
                        <a:lnTo>
                          <a:pt x="1387" y="560"/>
                        </a:lnTo>
                        <a:lnTo>
                          <a:pt x="1405" y="560"/>
                        </a:lnTo>
                        <a:lnTo>
                          <a:pt x="1405" y="599"/>
                        </a:lnTo>
                        <a:lnTo>
                          <a:pt x="1477" y="628"/>
                        </a:lnTo>
                        <a:lnTo>
                          <a:pt x="1509" y="789"/>
                        </a:lnTo>
                        <a:lnTo>
                          <a:pt x="1549" y="771"/>
                        </a:lnTo>
                        <a:lnTo>
                          <a:pt x="1563" y="768"/>
                        </a:lnTo>
                        <a:lnTo>
                          <a:pt x="1563" y="739"/>
                        </a:lnTo>
                        <a:lnTo>
                          <a:pt x="1542" y="732"/>
                        </a:lnTo>
                        <a:lnTo>
                          <a:pt x="1542" y="714"/>
                        </a:lnTo>
                        <a:lnTo>
                          <a:pt x="1563" y="710"/>
                        </a:lnTo>
                        <a:lnTo>
                          <a:pt x="1581" y="717"/>
                        </a:lnTo>
                        <a:lnTo>
                          <a:pt x="1599" y="696"/>
                        </a:lnTo>
                        <a:lnTo>
                          <a:pt x="1595" y="664"/>
                        </a:lnTo>
                        <a:lnTo>
                          <a:pt x="1574" y="646"/>
                        </a:lnTo>
                        <a:lnTo>
                          <a:pt x="1578" y="621"/>
                        </a:lnTo>
                        <a:lnTo>
                          <a:pt x="1595" y="603"/>
                        </a:lnTo>
                        <a:lnTo>
                          <a:pt x="1621" y="606"/>
                        </a:lnTo>
                        <a:lnTo>
                          <a:pt x="1656" y="653"/>
                        </a:lnTo>
                        <a:lnTo>
                          <a:pt x="1674" y="642"/>
                        </a:lnTo>
                        <a:lnTo>
                          <a:pt x="1717" y="595"/>
                        </a:lnTo>
                        <a:lnTo>
                          <a:pt x="1717" y="570"/>
                        </a:lnTo>
                        <a:lnTo>
                          <a:pt x="1789" y="470"/>
                        </a:lnTo>
                        <a:lnTo>
                          <a:pt x="1789" y="438"/>
                        </a:lnTo>
                        <a:lnTo>
                          <a:pt x="1785" y="416"/>
                        </a:lnTo>
                        <a:lnTo>
                          <a:pt x="1803" y="416"/>
                        </a:lnTo>
                        <a:lnTo>
                          <a:pt x="1818" y="427"/>
                        </a:lnTo>
                        <a:lnTo>
                          <a:pt x="1868" y="416"/>
                        </a:lnTo>
                        <a:lnTo>
                          <a:pt x="1868" y="0"/>
                        </a:lnTo>
                        <a:lnTo>
                          <a:pt x="0" y="4"/>
                        </a:lnTo>
                        <a:lnTo>
                          <a:pt x="7" y="219"/>
                        </a:lnTo>
                        <a:close/>
                      </a:path>
                    </a:pathLst>
                  </a:custGeom>
                  <a:solidFill>
                    <a:srgbClr val="00f008"/>
                  </a:solidFill>
                  <a:ln cap="rnd" w="12600">
                    <a:solidFill>
                      <a:srgbClr val="7f7f7f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6877" name=""/>
                  <p:cNvSpPr/>
                  <p:nvPr/>
                </p:nvSpPr>
                <p:spPr>
                  <a:xfrm>
                    <a:off x="5140800" y="1200960"/>
                    <a:ext cx="1441800" cy="813600"/>
                  </a:xfrm>
                  <a:custGeom>
                    <a:avLst/>
                    <a:gdLst/>
                    <a:ahLst/>
                    <a:rect l="l" t="t" r="r" b="b"/>
                    <a:pathLst>
                      <a:path w="1868" h="1123">
                        <a:moveTo>
                          <a:pt x="7" y="219"/>
                        </a:moveTo>
                        <a:lnTo>
                          <a:pt x="7" y="710"/>
                        </a:lnTo>
                        <a:lnTo>
                          <a:pt x="90" y="753"/>
                        </a:lnTo>
                        <a:lnTo>
                          <a:pt x="150" y="782"/>
                        </a:lnTo>
                        <a:lnTo>
                          <a:pt x="161" y="811"/>
                        </a:lnTo>
                        <a:lnTo>
                          <a:pt x="258" y="839"/>
                        </a:lnTo>
                        <a:lnTo>
                          <a:pt x="280" y="854"/>
                        </a:lnTo>
                        <a:lnTo>
                          <a:pt x="265" y="904"/>
                        </a:lnTo>
                        <a:lnTo>
                          <a:pt x="305" y="936"/>
                        </a:lnTo>
                        <a:lnTo>
                          <a:pt x="358" y="915"/>
                        </a:lnTo>
                        <a:lnTo>
                          <a:pt x="398" y="911"/>
                        </a:lnTo>
                        <a:lnTo>
                          <a:pt x="441" y="936"/>
                        </a:lnTo>
                        <a:lnTo>
                          <a:pt x="477" y="936"/>
                        </a:lnTo>
                        <a:lnTo>
                          <a:pt x="484" y="990"/>
                        </a:lnTo>
                        <a:lnTo>
                          <a:pt x="505" y="986"/>
                        </a:lnTo>
                        <a:lnTo>
                          <a:pt x="548" y="979"/>
                        </a:lnTo>
                        <a:lnTo>
                          <a:pt x="563" y="1001"/>
                        </a:lnTo>
                        <a:lnTo>
                          <a:pt x="566" y="1044"/>
                        </a:lnTo>
                        <a:lnTo>
                          <a:pt x="624" y="1062"/>
                        </a:lnTo>
                        <a:lnTo>
                          <a:pt x="660" y="1047"/>
                        </a:lnTo>
                        <a:lnTo>
                          <a:pt x="678" y="1033"/>
                        </a:lnTo>
                        <a:lnTo>
                          <a:pt x="703" y="1047"/>
                        </a:lnTo>
                        <a:lnTo>
                          <a:pt x="699" y="1087"/>
                        </a:lnTo>
                        <a:lnTo>
                          <a:pt x="728" y="1105"/>
                        </a:lnTo>
                        <a:lnTo>
                          <a:pt x="832" y="1119"/>
                        </a:lnTo>
                        <a:lnTo>
                          <a:pt x="864" y="1115"/>
                        </a:lnTo>
                        <a:lnTo>
                          <a:pt x="900" y="1123"/>
                        </a:lnTo>
                        <a:lnTo>
                          <a:pt x="929" y="1105"/>
                        </a:lnTo>
                        <a:lnTo>
                          <a:pt x="1033" y="1083"/>
                        </a:lnTo>
                        <a:lnTo>
                          <a:pt x="1119" y="1054"/>
                        </a:lnTo>
                        <a:lnTo>
                          <a:pt x="1115" y="1019"/>
                        </a:lnTo>
                        <a:lnTo>
                          <a:pt x="1126" y="1001"/>
                        </a:lnTo>
                        <a:lnTo>
                          <a:pt x="1154" y="997"/>
                        </a:lnTo>
                        <a:lnTo>
                          <a:pt x="1183" y="1004"/>
                        </a:lnTo>
                        <a:lnTo>
                          <a:pt x="1219" y="936"/>
                        </a:lnTo>
                        <a:lnTo>
                          <a:pt x="1215" y="879"/>
                        </a:lnTo>
                        <a:lnTo>
                          <a:pt x="1233" y="836"/>
                        </a:lnTo>
                        <a:lnTo>
                          <a:pt x="1212" y="735"/>
                        </a:lnTo>
                        <a:lnTo>
                          <a:pt x="1251" y="606"/>
                        </a:lnTo>
                        <a:lnTo>
                          <a:pt x="1266" y="599"/>
                        </a:lnTo>
                        <a:lnTo>
                          <a:pt x="1262" y="577"/>
                        </a:lnTo>
                        <a:lnTo>
                          <a:pt x="1294" y="570"/>
                        </a:lnTo>
                        <a:lnTo>
                          <a:pt x="1312" y="603"/>
                        </a:lnTo>
                        <a:lnTo>
                          <a:pt x="1348" y="599"/>
                        </a:lnTo>
                        <a:lnTo>
                          <a:pt x="1384" y="588"/>
                        </a:lnTo>
                        <a:lnTo>
                          <a:pt x="1387" y="560"/>
                        </a:lnTo>
                        <a:lnTo>
                          <a:pt x="1405" y="560"/>
                        </a:lnTo>
                        <a:lnTo>
                          <a:pt x="1405" y="599"/>
                        </a:lnTo>
                        <a:lnTo>
                          <a:pt x="1477" y="628"/>
                        </a:lnTo>
                        <a:lnTo>
                          <a:pt x="1509" y="789"/>
                        </a:lnTo>
                        <a:lnTo>
                          <a:pt x="1549" y="771"/>
                        </a:lnTo>
                        <a:lnTo>
                          <a:pt x="1563" y="768"/>
                        </a:lnTo>
                        <a:lnTo>
                          <a:pt x="1563" y="739"/>
                        </a:lnTo>
                        <a:lnTo>
                          <a:pt x="1542" y="732"/>
                        </a:lnTo>
                        <a:lnTo>
                          <a:pt x="1542" y="714"/>
                        </a:lnTo>
                        <a:lnTo>
                          <a:pt x="1563" y="710"/>
                        </a:lnTo>
                        <a:lnTo>
                          <a:pt x="1581" y="717"/>
                        </a:lnTo>
                        <a:lnTo>
                          <a:pt x="1599" y="696"/>
                        </a:lnTo>
                        <a:lnTo>
                          <a:pt x="1595" y="664"/>
                        </a:lnTo>
                        <a:lnTo>
                          <a:pt x="1574" y="646"/>
                        </a:lnTo>
                        <a:lnTo>
                          <a:pt x="1578" y="621"/>
                        </a:lnTo>
                        <a:lnTo>
                          <a:pt x="1595" y="603"/>
                        </a:lnTo>
                        <a:lnTo>
                          <a:pt x="1621" y="606"/>
                        </a:lnTo>
                        <a:lnTo>
                          <a:pt x="1656" y="653"/>
                        </a:lnTo>
                        <a:lnTo>
                          <a:pt x="1674" y="642"/>
                        </a:lnTo>
                        <a:lnTo>
                          <a:pt x="1717" y="595"/>
                        </a:lnTo>
                        <a:lnTo>
                          <a:pt x="1717" y="570"/>
                        </a:lnTo>
                        <a:lnTo>
                          <a:pt x="1789" y="470"/>
                        </a:lnTo>
                        <a:lnTo>
                          <a:pt x="1789" y="438"/>
                        </a:lnTo>
                        <a:lnTo>
                          <a:pt x="1785" y="416"/>
                        </a:lnTo>
                        <a:lnTo>
                          <a:pt x="1803" y="416"/>
                        </a:lnTo>
                        <a:lnTo>
                          <a:pt x="1818" y="427"/>
                        </a:lnTo>
                        <a:lnTo>
                          <a:pt x="1868" y="416"/>
                        </a:lnTo>
                        <a:lnTo>
                          <a:pt x="1868" y="0"/>
                        </a:lnTo>
                        <a:lnTo>
                          <a:pt x="0" y="4"/>
                        </a:lnTo>
                        <a:lnTo>
                          <a:pt x="7" y="219"/>
                        </a:lnTo>
                      </a:path>
                    </a:pathLst>
                  </a:custGeom>
                  <a:solidFill>
                    <a:srgbClr val="00f008"/>
                  </a:solidFill>
                  <a:ln cap="rnd" w="12600">
                    <a:solidFill>
                      <a:srgbClr val="7f7f7f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6878" name=""/>
                <p:cNvGrpSpPr/>
                <p:nvPr/>
              </p:nvGrpSpPr>
              <p:grpSpPr>
                <a:xfrm>
                  <a:off x="2638800" y="1198080"/>
                  <a:ext cx="743400" cy="563400"/>
                  <a:chOff x="2638800" y="1198080"/>
                  <a:chExt cx="743400" cy="563400"/>
                </a:xfrm>
              </p:grpSpPr>
              <p:sp>
                <p:nvSpPr>
                  <p:cNvPr id="6879" name=""/>
                  <p:cNvSpPr/>
                  <p:nvPr/>
                </p:nvSpPr>
                <p:spPr>
                  <a:xfrm>
                    <a:off x="2638800" y="1198080"/>
                    <a:ext cx="743400" cy="563400"/>
                  </a:xfrm>
                  <a:custGeom>
                    <a:avLst/>
                    <a:gdLst/>
                    <a:ahLst/>
                    <a:rect l="l" t="t" r="r" b="b"/>
                    <a:pathLst>
                      <a:path w="964" h="778">
                        <a:moveTo>
                          <a:pt x="964" y="0"/>
                        </a:moveTo>
                        <a:lnTo>
                          <a:pt x="129" y="3"/>
                        </a:lnTo>
                        <a:lnTo>
                          <a:pt x="0" y="702"/>
                        </a:lnTo>
                        <a:lnTo>
                          <a:pt x="186" y="720"/>
                        </a:lnTo>
                        <a:lnTo>
                          <a:pt x="527" y="756"/>
                        </a:lnTo>
                        <a:lnTo>
                          <a:pt x="925" y="778"/>
                        </a:lnTo>
                        <a:lnTo>
                          <a:pt x="964" y="0"/>
                        </a:lnTo>
                        <a:close/>
                      </a:path>
                    </a:pathLst>
                  </a:custGeom>
                  <a:solidFill>
                    <a:srgbClr val="00f008"/>
                  </a:solidFill>
                  <a:ln cap="rnd" w="12600">
                    <a:solidFill>
                      <a:srgbClr val="7f7f7f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6880" name=""/>
                  <p:cNvSpPr/>
                  <p:nvPr/>
                </p:nvSpPr>
                <p:spPr>
                  <a:xfrm>
                    <a:off x="2638800" y="1198080"/>
                    <a:ext cx="743400" cy="563400"/>
                  </a:xfrm>
                  <a:custGeom>
                    <a:avLst/>
                    <a:gdLst/>
                    <a:ahLst/>
                    <a:rect l="l" t="t" r="r" b="b"/>
                    <a:pathLst>
                      <a:path w="964" h="778">
                        <a:moveTo>
                          <a:pt x="964" y="0"/>
                        </a:moveTo>
                        <a:lnTo>
                          <a:pt x="129" y="3"/>
                        </a:lnTo>
                        <a:lnTo>
                          <a:pt x="0" y="702"/>
                        </a:lnTo>
                        <a:lnTo>
                          <a:pt x="186" y="720"/>
                        </a:lnTo>
                        <a:lnTo>
                          <a:pt x="527" y="756"/>
                        </a:lnTo>
                        <a:lnTo>
                          <a:pt x="925" y="778"/>
                        </a:lnTo>
                        <a:lnTo>
                          <a:pt x="964" y="0"/>
                        </a:lnTo>
                      </a:path>
                    </a:pathLst>
                  </a:custGeom>
                  <a:solidFill>
                    <a:srgbClr val="00f008"/>
                  </a:solidFill>
                  <a:ln cap="rnd" w="12600">
                    <a:solidFill>
                      <a:srgbClr val="7f7f7f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6881" name=""/>
                <p:cNvGrpSpPr/>
                <p:nvPr/>
              </p:nvGrpSpPr>
              <p:grpSpPr>
                <a:xfrm>
                  <a:off x="1896480" y="1195560"/>
                  <a:ext cx="842400" cy="510480"/>
                  <a:chOff x="1896480" y="1195560"/>
                  <a:chExt cx="842400" cy="510480"/>
                </a:xfrm>
              </p:grpSpPr>
              <p:sp>
                <p:nvSpPr>
                  <p:cNvPr id="6882" name=""/>
                  <p:cNvSpPr/>
                  <p:nvPr/>
                </p:nvSpPr>
                <p:spPr>
                  <a:xfrm>
                    <a:off x="1896480" y="1195560"/>
                    <a:ext cx="842400" cy="510480"/>
                  </a:xfrm>
                  <a:custGeom>
                    <a:avLst/>
                    <a:gdLst/>
                    <a:ahLst/>
                    <a:rect l="l" t="t" r="r" b="b"/>
                    <a:pathLst>
                      <a:path w="1094" h="703">
                        <a:moveTo>
                          <a:pt x="1094" y="4"/>
                        </a:moveTo>
                        <a:lnTo>
                          <a:pt x="0" y="0"/>
                        </a:lnTo>
                        <a:lnTo>
                          <a:pt x="97" y="82"/>
                        </a:lnTo>
                        <a:lnTo>
                          <a:pt x="240" y="179"/>
                        </a:lnTo>
                        <a:lnTo>
                          <a:pt x="240" y="190"/>
                        </a:lnTo>
                        <a:lnTo>
                          <a:pt x="348" y="337"/>
                        </a:lnTo>
                        <a:lnTo>
                          <a:pt x="344" y="366"/>
                        </a:lnTo>
                        <a:lnTo>
                          <a:pt x="373" y="409"/>
                        </a:lnTo>
                        <a:lnTo>
                          <a:pt x="420" y="441"/>
                        </a:lnTo>
                        <a:lnTo>
                          <a:pt x="420" y="473"/>
                        </a:lnTo>
                        <a:lnTo>
                          <a:pt x="395" y="524"/>
                        </a:lnTo>
                        <a:lnTo>
                          <a:pt x="384" y="538"/>
                        </a:lnTo>
                        <a:lnTo>
                          <a:pt x="398" y="570"/>
                        </a:lnTo>
                        <a:lnTo>
                          <a:pt x="438" y="588"/>
                        </a:lnTo>
                        <a:lnTo>
                          <a:pt x="459" y="631"/>
                        </a:lnTo>
                        <a:lnTo>
                          <a:pt x="717" y="674"/>
                        </a:lnTo>
                        <a:lnTo>
                          <a:pt x="965" y="703"/>
                        </a:lnTo>
                        <a:lnTo>
                          <a:pt x="1094" y="4"/>
                        </a:lnTo>
                        <a:close/>
                      </a:path>
                    </a:pathLst>
                  </a:custGeom>
                  <a:solidFill>
                    <a:srgbClr val="00f008"/>
                  </a:solidFill>
                  <a:ln cap="rnd" w="12600">
                    <a:solidFill>
                      <a:srgbClr val="7f7f7f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6883" name=""/>
                  <p:cNvSpPr/>
                  <p:nvPr/>
                </p:nvSpPr>
                <p:spPr>
                  <a:xfrm>
                    <a:off x="1896480" y="1195560"/>
                    <a:ext cx="842400" cy="510480"/>
                  </a:xfrm>
                  <a:custGeom>
                    <a:avLst/>
                    <a:gdLst/>
                    <a:ahLst/>
                    <a:rect l="l" t="t" r="r" b="b"/>
                    <a:pathLst>
                      <a:path w="1094" h="703">
                        <a:moveTo>
                          <a:pt x="1094" y="4"/>
                        </a:moveTo>
                        <a:lnTo>
                          <a:pt x="0" y="0"/>
                        </a:lnTo>
                        <a:lnTo>
                          <a:pt x="97" y="82"/>
                        </a:lnTo>
                        <a:lnTo>
                          <a:pt x="240" y="179"/>
                        </a:lnTo>
                        <a:lnTo>
                          <a:pt x="240" y="190"/>
                        </a:lnTo>
                        <a:lnTo>
                          <a:pt x="348" y="337"/>
                        </a:lnTo>
                        <a:lnTo>
                          <a:pt x="344" y="366"/>
                        </a:lnTo>
                        <a:lnTo>
                          <a:pt x="373" y="409"/>
                        </a:lnTo>
                        <a:lnTo>
                          <a:pt x="420" y="441"/>
                        </a:lnTo>
                        <a:lnTo>
                          <a:pt x="420" y="473"/>
                        </a:lnTo>
                        <a:lnTo>
                          <a:pt x="395" y="524"/>
                        </a:lnTo>
                        <a:lnTo>
                          <a:pt x="384" y="538"/>
                        </a:lnTo>
                        <a:lnTo>
                          <a:pt x="398" y="570"/>
                        </a:lnTo>
                        <a:lnTo>
                          <a:pt x="438" y="588"/>
                        </a:lnTo>
                        <a:lnTo>
                          <a:pt x="459" y="631"/>
                        </a:lnTo>
                        <a:lnTo>
                          <a:pt x="717" y="674"/>
                        </a:lnTo>
                        <a:lnTo>
                          <a:pt x="965" y="703"/>
                        </a:lnTo>
                        <a:lnTo>
                          <a:pt x="1094" y="4"/>
                        </a:lnTo>
                      </a:path>
                    </a:pathLst>
                  </a:custGeom>
                  <a:solidFill>
                    <a:srgbClr val="00f008"/>
                  </a:solidFill>
                  <a:ln cap="rnd" w="12600">
                    <a:solidFill>
                      <a:srgbClr val="7f7f7f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6884" name=""/>
                <p:cNvSpPr/>
                <p:nvPr/>
              </p:nvSpPr>
              <p:spPr>
                <a:xfrm>
                  <a:off x="1334520" y="1195560"/>
                  <a:ext cx="914400" cy="457560"/>
                </a:xfrm>
                <a:custGeom>
                  <a:avLst/>
                  <a:gdLst/>
                  <a:ahLst/>
                  <a:rect l="l" t="t" r="r" b="b"/>
                  <a:pathLst>
                    <a:path w="703" h="335">
                      <a:moveTo>
                        <a:pt x="2" y="0"/>
                      </a:moveTo>
                      <a:lnTo>
                        <a:pt x="4" y="10"/>
                      </a:lnTo>
                      <a:lnTo>
                        <a:pt x="0" y="23"/>
                      </a:lnTo>
                      <a:lnTo>
                        <a:pt x="0" y="40"/>
                      </a:lnTo>
                      <a:lnTo>
                        <a:pt x="17" y="59"/>
                      </a:lnTo>
                      <a:lnTo>
                        <a:pt x="32" y="71"/>
                      </a:lnTo>
                      <a:lnTo>
                        <a:pt x="32" y="93"/>
                      </a:lnTo>
                      <a:lnTo>
                        <a:pt x="21" y="124"/>
                      </a:lnTo>
                      <a:lnTo>
                        <a:pt x="19" y="139"/>
                      </a:lnTo>
                      <a:lnTo>
                        <a:pt x="32" y="145"/>
                      </a:lnTo>
                      <a:lnTo>
                        <a:pt x="49" y="141"/>
                      </a:lnTo>
                      <a:lnTo>
                        <a:pt x="49" y="158"/>
                      </a:lnTo>
                      <a:lnTo>
                        <a:pt x="49" y="166"/>
                      </a:lnTo>
                      <a:lnTo>
                        <a:pt x="66" y="166"/>
                      </a:lnTo>
                      <a:lnTo>
                        <a:pt x="77" y="175"/>
                      </a:lnTo>
                      <a:lnTo>
                        <a:pt x="66" y="186"/>
                      </a:lnTo>
                      <a:lnTo>
                        <a:pt x="47" y="197"/>
                      </a:lnTo>
                      <a:lnTo>
                        <a:pt x="39" y="210"/>
                      </a:lnTo>
                      <a:lnTo>
                        <a:pt x="53" y="215"/>
                      </a:lnTo>
                      <a:lnTo>
                        <a:pt x="80" y="212"/>
                      </a:lnTo>
                      <a:lnTo>
                        <a:pt x="93" y="213"/>
                      </a:lnTo>
                      <a:lnTo>
                        <a:pt x="98" y="212"/>
                      </a:lnTo>
                      <a:lnTo>
                        <a:pt x="96" y="219"/>
                      </a:lnTo>
                      <a:lnTo>
                        <a:pt x="362" y="276"/>
                      </a:lnTo>
                      <a:lnTo>
                        <a:pt x="475" y="303"/>
                      </a:lnTo>
                      <a:lnTo>
                        <a:pt x="535" y="308"/>
                      </a:lnTo>
                      <a:lnTo>
                        <a:pt x="703" y="335"/>
                      </a:lnTo>
                      <a:lnTo>
                        <a:pt x="692" y="310"/>
                      </a:lnTo>
                      <a:lnTo>
                        <a:pt x="669" y="305"/>
                      </a:lnTo>
                      <a:lnTo>
                        <a:pt x="659" y="286"/>
                      </a:lnTo>
                      <a:lnTo>
                        <a:pt x="680" y="247"/>
                      </a:lnTo>
                      <a:lnTo>
                        <a:pt x="677" y="232"/>
                      </a:lnTo>
                      <a:lnTo>
                        <a:pt x="654" y="219"/>
                      </a:lnTo>
                      <a:lnTo>
                        <a:pt x="633" y="192"/>
                      </a:lnTo>
                      <a:lnTo>
                        <a:pt x="640" y="179"/>
                      </a:lnTo>
                      <a:lnTo>
                        <a:pt x="571" y="95"/>
                      </a:lnTo>
                      <a:lnTo>
                        <a:pt x="488" y="44"/>
                      </a:lnTo>
                      <a:lnTo>
                        <a:pt x="431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00f008"/>
                </a:solidFill>
                <a:ln cap="rnd" w="12600">
                  <a:solidFill>
                    <a:srgbClr val="7f7f7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t">
                  <a:noAutofit/>
                </a:bodyPr>
                <a:p>
                  <a:endParaRPr b="0" lang="en-US" sz="2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6885" name=""/>
              <p:cNvSpPr/>
              <p:nvPr/>
            </p:nvSpPr>
            <p:spPr>
              <a:xfrm>
                <a:off x="1232640" y="1460160"/>
                <a:ext cx="710640" cy="508680"/>
              </a:xfrm>
              <a:custGeom>
                <a:avLst/>
                <a:gdLst/>
                <a:ahLst/>
                <a:rect l="l" t="t" r="r" b="b"/>
                <a:pathLst>
                  <a:path w="511" h="377">
                    <a:moveTo>
                      <a:pt x="452" y="376"/>
                    </a:moveTo>
                    <a:lnTo>
                      <a:pt x="386" y="358"/>
                    </a:lnTo>
                    <a:lnTo>
                      <a:pt x="342" y="348"/>
                    </a:lnTo>
                    <a:lnTo>
                      <a:pt x="308" y="352"/>
                    </a:lnTo>
                    <a:lnTo>
                      <a:pt x="290" y="344"/>
                    </a:lnTo>
                    <a:lnTo>
                      <a:pt x="268" y="344"/>
                    </a:lnTo>
                    <a:lnTo>
                      <a:pt x="236" y="350"/>
                    </a:lnTo>
                    <a:lnTo>
                      <a:pt x="204" y="340"/>
                    </a:lnTo>
                    <a:lnTo>
                      <a:pt x="166" y="340"/>
                    </a:lnTo>
                    <a:lnTo>
                      <a:pt x="138" y="332"/>
                    </a:lnTo>
                    <a:lnTo>
                      <a:pt x="90" y="326"/>
                    </a:lnTo>
                    <a:lnTo>
                      <a:pt x="68" y="300"/>
                    </a:lnTo>
                    <a:lnTo>
                      <a:pt x="70" y="268"/>
                    </a:lnTo>
                    <a:lnTo>
                      <a:pt x="56" y="258"/>
                    </a:lnTo>
                    <a:lnTo>
                      <a:pt x="40" y="254"/>
                    </a:lnTo>
                    <a:lnTo>
                      <a:pt x="30" y="238"/>
                    </a:lnTo>
                    <a:lnTo>
                      <a:pt x="6" y="234"/>
                    </a:lnTo>
                    <a:lnTo>
                      <a:pt x="0" y="222"/>
                    </a:lnTo>
                    <a:lnTo>
                      <a:pt x="2" y="206"/>
                    </a:lnTo>
                    <a:lnTo>
                      <a:pt x="14" y="202"/>
                    </a:lnTo>
                    <a:lnTo>
                      <a:pt x="20" y="192"/>
                    </a:lnTo>
                    <a:lnTo>
                      <a:pt x="10" y="164"/>
                    </a:lnTo>
                    <a:lnTo>
                      <a:pt x="12" y="112"/>
                    </a:lnTo>
                    <a:lnTo>
                      <a:pt x="16" y="90"/>
                    </a:lnTo>
                    <a:lnTo>
                      <a:pt x="2" y="58"/>
                    </a:lnTo>
                    <a:lnTo>
                      <a:pt x="2" y="36"/>
                    </a:lnTo>
                    <a:lnTo>
                      <a:pt x="14" y="26"/>
                    </a:lnTo>
                    <a:lnTo>
                      <a:pt x="28" y="30"/>
                    </a:lnTo>
                    <a:lnTo>
                      <a:pt x="46" y="46"/>
                    </a:lnTo>
                    <a:lnTo>
                      <a:pt x="72" y="58"/>
                    </a:lnTo>
                    <a:lnTo>
                      <a:pt x="102" y="62"/>
                    </a:lnTo>
                    <a:lnTo>
                      <a:pt x="116" y="64"/>
                    </a:lnTo>
                    <a:lnTo>
                      <a:pt x="134" y="92"/>
                    </a:lnTo>
                    <a:lnTo>
                      <a:pt x="126" y="102"/>
                    </a:lnTo>
                    <a:lnTo>
                      <a:pt x="124" y="108"/>
                    </a:lnTo>
                    <a:lnTo>
                      <a:pt x="130" y="120"/>
                    </a:lnTo>
                    <a:lnTo>
                      <a:pt x="134" y="124"/>
                    </a:lnTo>
                    <a:lnTo>
                      <a:pt x="114" y="164"/>
                    </a:lnTo>
                    <a:lnTo>
                      <a:pt x="122" y="164"/>
                    </a:lnTo>
                    <a:lnTo>
                      <a:pt x="150" y="164"/>
                    </a:lnTo>
                    <a:lnTo>
                      <a:pt x="146" y="118"/>
                    </a:lnTo>
                    <a:lnTo>
                      <a:pt x="166" y="114"/>
                    </a:lnTo>
                    <a:lnTo>
                      <a:pt x="168" y="100"/>
                    </a:lnTo>
                    <a:lnTo>
                      <a:pt x="160" y="94"/>
                    </a:lnTo>
                    <a:lnTo>
                      <a:pt x="138" y="90"/>
                    </a:lnTo>
                    <a:lnTo>
                      <a:pt x="138" y="80"/>
                    </a:lnTo>
                    <a:lnTo>
                      <a:pt x="164" y="42"/>
                    </a:lnTo>
                    <a:lnTo>
                      <a:pt x="146" y="12"/>
                    </a:lnTo>
                    <a:lnTo>
                      <a:pt x="156" y="0"/>
                    </a:lnTo>
                    <a:lnTo>
                      <a:pt x="510" y="88"/>
                    </a:lnTo>
                    <a:lnTo>
                      <a:pt x="452" y="376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886" name=""/>
              <p:cNvSpPr/>
              <p:nvPr/>
            </p:nvSpPr>
            <p:spPr>
              <a:xfrm>
                <a:off x="1048680" y="1775520"/>
                <a:ext cx="850680" cy="681840"/>
              </a:xfrm>
              <a:custGeom>
                <a:avLst/>
                <a:gdLst/>
                <a:ahLst/>
                <a:rect l="l" t="t" r="r" b="b"/>
                <a:pathLst>
                  <a:path w="613" h="507">
                    <a:moveTo>
                      <a:pt x="520" y="506"/>
                    </a:moveTo>
                    <a:lnTo>
                      <a:pt x="546" y="350"/>
                    </a:lnTo>
                    <a:lnTo>
                      <a:pt x="544" y="324"/>
                    </a:lnTo>
                    <a:lnTo>
                      <a:pt x="554" y="310"/>
                    </a:lnTo>
                    <a:lnTo>
                      <a:pt x="554" y="296"/>
                    </a:lnTo>
                    <a:lnTo>
                      <a:pt x="538" y="284"/>
                    </a:lnTo>
                    <a:lnTo>
                      <a:pt x="538" y="274"/>
                    </a:lnTo>
                    <a:lnTo>
                      <a:pt x="550" y="266"/>
                    </a:lnTo>
                    <a:lnTo>
                      <a:pt x="560" y="256"/>
                    </a:lnTo>
                    <a:lnTo>
                      <a:pt x="574" y="252"/>
                    </a:lnTo>
                    <a:lnTo>
                      <a:pt x="578" y="230"/>
                    </a:lnTo>
                    <a:lnTo>
                      <a:pt x="588" y="216"/>
                    </a:lnTo>
                    <a:lnTo>
                      <a:pt x="598" y="206"/>
                    </a:lnTo>
                    <a:lnTo>
                      <a:pt x="612" y="188"/>
                    </a:lnTo>
                    <a:lnTo>
                      <a:pt x="608" y="168"/>
                    </a:lnTo>
                    <a:lnTo>
                      <a:pt x="588" y="140"/>
                    </a:lnTo>
                    <a:lnTo>
                      <a:pt x="476" y="112"/>
                    </a:lnTo>
                    <a:lnTo>
                      <a:pt x="442" y="116"/>
                    </a:lnTo>
                    <a:lnTo>
                      <a:pt x="420" y="108"/>
                    </a:lnTo>
                    <a:lnTo>
                      <a:pt x="392" y="108"/>
                    </a:lnTo>
                    <a:lnTo>
                      <a:pt x="364" y="116"/>
                    </a:lnTo>
                    <a:lnTo>
                      <a:pt x="332" y="100"/>
                    </a:lnTo>
                    <a:lnTo>
                      <a:pt x="296" y="104"/>
                    </a:lnTo>
                    <a:lnTo>
                      <a:pt x="254" y="92"/>
                    </a:lnTo>
                    <a:lnTo>
                      <a:pt x="228" y="90"/>
                    </a:lnTo>
                    <a:lnTo>
                      <a:pt x="200" y="62"/>
                    </a:lnTo>
                    <a:lnTo>
                      <a:pt x="202" y="32"/>
                    </a:lnTo>
                    <a:lnTo>
                      <a:pt x="186" y="20"/>
                    </a:lnTo>
                    <a:lnTo>
                      <a:pt x="174" y="18"/>
                    </a:lnTo>
                    <a:lnTo>
                      <a:pt x="164" y="4"/>
                    </a:lnTo>
                    <a:lnTo>
                      <a:pt x="142" y="0"/>
                    </a:lnTo>
                    <a:lnTo>
                      <a:pt x="134" y="16"/>
                    </a:lnTo>
                    <a:lnTo>
                      <a:pt x="124" y="50"/>
                    </a:lnTo>
                    <a:lnTo>
                      <a:pt x="122" y="84"/>
                    </a:lnTo>
                    <a:lnTo>
                      <a:pt x="108" y="100"/>
                    </a:lnTo>
                    <a:lnTo>
                      <a:pt x="106" y="132"/>
                    </a:lnTo>
                    <a:lnTo>
                      <a:pt x="44" y="250"/>
                    </a:lnTo>
                    <a:lnTo>
                      <a:pt x="32" y="288"/>
                    </a:lnTo>
                    <a:lnTo>
                      <a:pt x="14" y="302"/>
                    </a:lnTo>
                    <a:lnTo>
                      <a:pt x="8" y="316"/>
                    </a:lnTo>
                    <a:lnTo>
                      <a:pt x="10" y="332"/>
                    </a:lnTo>
                    <a:lnTo>
                      <a:pt x="8" y="342"/>
                    </a:lnTo>
                    <a:lnTo>
                      <a:pt x="0" y="354"/>
                    </a:lnTo>
                    <a:lnTo>
                      <a:pt x="2" y="362"/>
                    </a:lnTo>
                    <a:lnTo>
                      <a:pt x="8" y="376"/>
                    </a:lnTo>
                    <a:lnTo>
                      <a:pt x="14" y="380"/>
                    </a:lnTo>
                    <a:lnTo>
                      <a:pt x="16" y="384"/>
                    </a:lnTo>
                    <a:lnTo>
                      <a:pt x="520" y="506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887" name=""/>
              <p:cNvSpPr/>
              <p:nvPr/>
            </p:nvSpPr>
            <p:spPr>
              <a:xfrm>
                <a:off x="1767600" y="1579680"/>
                <a:ext cx="597240" cy="969480"/>
              </a:xfrm>
              <a:custGeom>
                <a:avLst/>
                <a:gdLst/>
                <a:ahLst/>
                <a:rect l="l" t="t" r="r" b="b"/>
                <a:pathLst>
                  <a:path w="429" h="721">
                    <a:moveTo>
                      <a:pt x="124" y="0"/>
                    </a:moveTo>
                    <a:lnTo>
                      <a:pt x="178" y="8"/>
                    </a:lnTo>
                    <a:lnTo>
                      <a:pt x="160" y="118"/>
                    </a:lnTo>
                    <a:lnTo>
                      <a:pt x="166" y="130"/>
                    </a:lnTo>
                    <a:lnTo>
                      <a:pt x="178" y="140"/>
                    </a:lnTo>
                    <a:lnTo>
                      <a:pt x="178" y="150"/>
                    </a:lnTo>
                    <a:lnTo>
                      <a:pt x="172" y="166"/>
                    </a:lnTo>
                    <a:lnTo>
                      <a:pt x="172" y="174"/>
                    </a:lnTo>
                    <a:lnTo>
                      <a:pt x="196" y="182"/>
                    </a:lnTo>
                    <a:lnTo>
                      <a:pt x="202" y="202"/>
                    </a:lnTo>
                    <a:lnTo>
                      <a:pt x="226" y="256"/>
                    </a:lnTo>
                    <a:lnTo>
                      <a:pt x="240" y="256"/>
                    </a:lnTo>
                    <a:lnTo>
                      <a:pt x="248" y="276"/>
                    </a:lnTo>
                    <a:lnTo>
                      <a:pt x="230" y="294"/>
                    </a:lnTo>
                    <a:lnTo>
                      <a:pt x="232" y="306"/>
                    </a:lnTo>
                    <a:lnTo>
                      <a:pt x="240" y="320"/>
                    </a:lnTo>
                    <a:lnTo>
                      <a:pt x="238" y="322"/>
                    </a:lnTo>
                    <a:lnTo>
                      <a:pt x="226" y="328"/>
                    </a:lnTo>
                    <a:lnTo>
                      <a:pt x="222" y="346"/>
                    </a:lnTo>
                    <a:lnTo>
                      <a:pt x="218" y="364"/>
                    </a:lnTo>
                    <a:lnTo>
                      <a:pt x="224" y="370"/>
                    </a:lnTo>
                    <a:lnTo>
                      <a:pt x="240" y="356"/>
                    </a:lnTo>
                    <a:lnTo>
                      <a:pt x="246" y="352"/>
                    </a:lnTo>
                    <a:lnTo>
                      <a:pt x="262" y="356"/>
                    </a:lnTo>
                    <a:lnTo>
                      <a:pt x="262" y="378"/>
                    </a:lnTo>
                    <a:lnTo>
                      <a:pt x="270" y="390"/>
                    </a:lnTo>
                    <a:lnTo>
                      <a:pt x="272" y="436"/>
                    </a:lnTo>
                    <a:lnTo>
                      <a:pt x="282" y="442"/>
                    </a:lnTo>
                    <a:lnTo>
                      <a:pt x="298" y="444"/>
                    </a:lnTo>
                    <a:lnTo>
                      <a:pt x="302" y="470"/>
                    </a:lnTo>
                    <a:lnTo>
                      <a:pt x="312" y="480"/>
                    </a:lnTo>
                    <a:lnTo>
                      <a:pt x="318" y="476"/>
                    </a:lnTo>
                    <a:lnTo>
                      <a:pt x="356" y="476"/>
                    </a:lnTo>
                    <a:lnTo>
                      <a:pt x="402" y="468"/>
                    </a:lnTo>
                    <a:lnTo>
                      <a:pt x="428" y="492"/>
                    </a:lnTo>
                    <a:lnTo>
                      <a:pt x="400" y="720"/>
                    </a:lnTo>
                    <a:lnTo>
                      <a:pt x="0" y="656"/>
                    </a:lnTo>
                    <a:lnTo>
                      <a:pt x="26" y="494"/>
                    </a:lnTo>
                    <a:lnTo>
                      <a:pt x="22" y="474"/>
                    </a:lnTo>
                    <a:lnTo>
                      <a:pt x="36" y="452"/>
                    </a:lnTo>
                    <a:lnTo>
                      <a:pt x="18" y="430"/>
                    </a:lnTo>
                    <a:lnTo>
                      <a:pt x="20" y="422"/>
                    </a:lnTo>
                    <a:lnTo>
                      <a:pt x="38" y="404"/>
                    </a:lnTo>
                    <a:lnTo>
                      <a:pt x="54" y="400"/>
                    </a:lnTo>
                    <a:lnTo>
                      <a:pt x="58" y="378"/>
                    </a:lnTo>
                    <a:lnTo>
                      <a:pt x="90" y="336"/>
                    </a:lnTo>
                    <a:lnTo>
                      <a:pt x="86" y="310"/>
                    </a:lnTo>
                    <a:lnTo>
                      <a:pt x="66" y="286"/>
                    </a:lnTo>
                    <a:lnTo>
                      <a:pt x="124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888" name=""/>
              <p:cNvSpPr/>
              <p:nvPr/>
            </p:nvSpPr>
            <p:spPr>
              <a:xfrm>
                <a:off x="1994400" y="1586880"/>
                <a:ext cx="1057320" cy="658440"/>
              </a:xfrm>
              <a:custGeom>
                <a:avLst/>
                <a:gdLst/>
                <a:ahLst/>
                <a:rect l="l" t="t" r="r" b="b"/>
                <a:pathLst>
                  <a:path w="763" h="489">
                    <a:moveTo>
                      <a:pt x="16" y="0"/>
                    </a:moveTo>
                    <a:lnTo>
                      <a:pt x="340" y="56"/>
                    </a:lnTo>
                    <a:lnTo>
                      <a:pt x="762" y="102"/>
                    </a:lnTo>
                    <a:lnTo>
                      <a:pt x="730" y="486"/>
                    </a:lnTo>
                    <a:lnTo>
                      <a:pt x="272" y="436"/>
                    </a:lnTo>
                    <a:lnTo>
                      <a:pt x="264" y="488"/>
                    </a:lnTo>
                    <a:lnTo>
                      <a:pt x="238" y="460"/>
                    </a:lnTo>
                    <a:lnTo>
                      <a:pt x="188" y="470"/>
                    </a:lnTo>
                    <a:lnTo>
                      <a:pt x="156" y="468"/>
                    </a:lnTo>
                    <a:lnTo>
                      <a:pt x="150" y="474"/>
                    </a:lnTo>
                    <a:lnTo>
                      <a:pt x="142" y="468"/>
                    </a:lnTo>
                    <a:lnTo>
                      <a:pt x="134" y="436"/>
                    </a:lnTo>
                    <a:lnTo>
                      <a:pt x="114" y="434"/>
                    </a:lnTo>
                    <a:lnTo>
                      <a:pt x="108" y="430"/>
                    </a:lnTo>
                    <a:lnTo>
                      <a:pt x="108" y="408"/>
                    </a:lnTo>
                    <a:lnTo>
                      <a:pt x="106" y="402"/>
                    </a:lnTo>
                    <a:lnTo>
                      <a:pt x="108" y="384"/>
                    </a:lnTo>
                    <a:lnTo>
                      <a:pt x="98" y="372"/>
                    </a:lnTo>
                    <a:lnTo>
                      <a:pt x="96" y="350"/>
                    </a:lnTo>
                    <a:lnTo>
                      <a:pt x="84" y="342"/>
                    </a:lnTo>
                    <a:lnTo>
                      <a:pt x="60" y="364"/>
                    </a:lnTo>
                    <a:lnTo>
                      <a:pt x="54" y="356"/>
                    </a:lnTo>
                    <a:lnTo>
                      <a:pt x="62" y="322"/>
                    </a:lnTo>
                    <a:lnTo>
                      <a:pt x="76" y="312"/>
                    </a:lnTo>
                    <a:lnTo>
                      <a:pt x="64" y="290"/>
                    </a:lnTo>
                    <a:lnTo>
                      <a:pt x="86" y="268"/>
                    </a:lnTo>
                    <a:lnTo>
                      <a:pt x="74" y="248"/>
                    </a:lnTo>
                    <a:lnTo>
                      <a:pt x="64" y="248"/>
                    </a:lnTo>
                    <a:lnTo>
                      <a:pt x="34" y="176"/>
                    </a:lnTo>
                    <a:lnTo>
                      <a:pt x="12" y="168"/>
                    </a:lnTo>
                    <a:lnTo>
                      <a:pt x="18" y="138"/>
                    </a:lnTo>
                    <a:lnTo>
                      <a:pt x="0" y="11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889" name=""/>
              <p:cNvSpPr/>
              <p:nvPr/>
            </p:nvSpPr>
            <p:spPr>
              <a:xfrm>
                <a:off x="3015000" y="1734840"/>
                <a:ext cx="697680" cy="418680"/>
              </a:xfrm>
              <a:custGeom>
                <a:avLst/>
                <a:gdLst/>
                <a:ahLst/>
                <a:rect l="l" t="t" r="r" b="b"/>
                <a:pathLst>
                  <a:path w="505" h="311">
                    <a:moveTo>
                      <a:pt x="24" y="0"/>
                    </a:moveTo>
                    <a:lnTo>
                      <a:pt x="252" y="12"/>
                    </a:lnTo>
                    <a:lnTo>
                      <a:pt x="460" y="16"/>
                    </a:lnTo>
                    <a:lnTo>
                      <a:pt x="462" y="32"/>
                    </a:lnTo>
                    <a:lnTo>
                      <a:pt x="472" y="44"/>
                    </a:lnTo>
                    <a:lnTo>
                      <a:pt x="472" y="50"/>
                    </a:lnTo>
                    <a:lnTo>
                      <a:pt x="456" y="60"/>
                    </a:lnTo>
                    <a:lnTo>
                      <a:pt x="470" y="78"/>
                    </a:lnTo>
                    <a:lnTo>
                      <a:pt x="464" y="96"/>
                    </a:lnTo>
                    <a:lnTo>
                      <a:pt x="468" y="108"/>
                    </a:lnTo>
                    <a:lnTo>
                      <a:pt x="480" y="150"/>
                    </a:lnTo>
                    <a:lnTo>
                      <a:pt x="486" y="160"/>
                    </a:lnTo>
                    <a:lnTo>
                      <a:pt x="490" y="178"/>
                    </a:lnTo>
                    <a:lnTo>
                      <a:pt x="484" y="180"/>
                    </a:lnTo>
                    <a:lnTo>
                      <a:pt x="478" y="196"/>
                    </a:lnTo>
                    <a:lnTo>
                      <a:pt x="488" y="208"/>
                    </a:lnTo>
                    <a:lnTo>
                      <a:pt x="488" y="226"/>
                    </a:lnTo>
                    <a:lnTo>
                      <a:pt x="482" y="232"/>
                    </a:lnTo>
                    <a:lnTo>
                      <a:pt x="488" y="240"/>
                    </a:lnTo>
                    <a:lnTo>
                      <a:pt x="480" y="250"/>
                    </a:lnTo>
                    <a:lnTo>
                      <a:pt x="484" y="260"/>
                    </a:lnTo>
                    <a:lnTo>
                      <a:pt x="498" y="274"/>
                    </a:lnTo>
                    <a:lnTo>
                      <a:pt x="504" y="308"/>
                    </a:lnTo>
                    <a:lnTo>
                      <a:pt x="348" y="310"/>
                    </a:lnTo>
                    <a:lnTo>
                      <a:pt x="214" y="306"/>
                    </a:lnTo>
                    <a:lnTo>
                      <a:pt x="60" y="300"/>
                    </a:lnTo>
                    <a:lnTo>
                      <a:pt x="0" y="294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890" name=""/>
              <p:cNvSpPr/>
              <p:nvPr/>
            </p:nvSpPr>
            <p:spPr>
              <a:xfrm>
                <a:off x="2301840" y="2172600"/>
                <a:ext cx="704880" cy="585720"/>
              </a:xfrm>
              <a:custGeom>
                <a:avLst/>
                <a:gdLst/>
                <a:ahLst/>
                <a:rect l="l" t="t" r="r" b="b"/>
                <a:pathLst>
                  <a:path w="510" h="435">
                    <a:moveTo>
                      <a:pt x="52" y="0"/>
                    </a:moveTo>
                    <a:lnTo>
                      <a:pt x="509" y="50"/>
                    </a:lnTo>
                    <a:lnTo>
                      <a:pt x="485" y="434"/>
                    </a:lnTo>
                    <a:lnTo>
                      <a:pt x="0" y="376"/>
                    </a:lnTo>
                    <a:lnTo>
                      <a:pt x="18" y="276"/>
                    </a:lnTo>
                    <a:lnTo>
                      <a:pt x="52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891" name=""/>
              <p:cNvSpPr/>
              <p:nvPr/>
            </p:nvSpPr>
            <p:spPr>
              <a:xfrm>
                <a:off x="2984040" y="2124360"/>
                <a:ext cx="737640" cy="456480"/>
              </a:xfrm>
              <a:custGeom>
                <a:avLst/>
                <a:gdLst/>
                <a:ahLst/>
                <a:rect l="l" t="t" r="r" b="b"/>
                <a:pathLst>
                  <a:path w="531" h="341">
                    <a:moveTo>
                      <a:pt x="16" y="0"/>
                    </a:moveTo>
                    <a:lnTo>
                      <a:pt x="140" y="8"/>
                    </a:lnTo>
                    <a:lnTo>
                      <a:pt x="314" y="14"/>
                    </a:lnTo>
                    <a:lnTo>
                      <a:pt x="458" y="12"/>
                    </a:lnTo>
                    <a:lnTo>
                      <a:pt x="518" y="12"/>
                    </a:lnTo>
                    <a:lnTo>
                      <a:pt x="516" y="32"/>
                    </a:lnTo>
                    <a:lnTo>
                      <a:pt x="510" y="36"/>
                    </a:lnTo>
                    <a:lnTo>
                      <a:pt x="504" y="40"/>
                    </a:lnTo>
                    <a:lnTo>
                      <a:pt x="502" y="54"/>
                    </a:lnTo>
                    <a:lnTo>
                      <a:pt x="514" y="74"/>
                    </a:lnTo>
                    <a:lnTo>
                      <a:pt x="524" y="80"/>
                    </a:lnTo>
                    <a:lnTo>
                      <a:pt x="522" y="92"/>
                    </a:lnTo>
                    <a:lnTo>
                      <a:pt x="526" y="100"/>
                    </a:lnTo>
                    <a:lnTo>
                      <a:pt x="526" y="230"/>
                    </a:lnTo>
                    <a:lnTo>
                      <a:pt x="530" y="248"/>
                    </a:lnTo>
                    <a:lnTo>
                      <a:pt x="522" y="252"/>
                    </a:lnTo>
                    <a:lnTo>
                      <a:pt x="520" y="258"/>
                    </a:lnTo>
                    <a:lnTo>
                      <a:pt x="526" y="266"/>
                    </a:lnTo>
                    <a:lnTo>
                      <a:pt x="524" y="310"/>
                    </a:lnTo>
                    <a:lnTo>
                      <a:pt x="518" y="314"/>
                    </a:lnTo>
                    <a:lnTo>
                      <a:pt x="520" y="332"/>
                    </a:lnTo>
                    <a:lnTo>
                      <a:pt x="526" y="340"/>
                    </a:lnTo>
                    <a:lnTo>
                      <a:pt x="518" y="340"/>
                    </a:lnTo>
                    <a:lnTo>
                      <a:pt x="506" y="340"/>
                    </a:lnTo>
                    <a:lnTo>
                      <a:pt x="490" y="328"/>
                    </a:lnTo>
                    <a:lnTo>
                      <a:pt x="480" y="312"/>
                    </a:lnTo>
                    <a:lnTo>
                      <a:pt x="474" y="310"/>
                    </a:lnTo>
                    <a:lnTo>
                      <a:pt x="458" y="318"/>
                    </a:lnTo>
                    <a:lnTo>
                      <a:pt x="446" y="302"/>
                    </a:lnTo>
                    <a:lnTo>
                      <a:pt x="422" y="316"/>
                    </a:lnTo>
                    <a:lnTo>
                      <a:pt x="408" y="316"/>
                    </a:lnTo>
                    <a:lnTo>
                      <a:pt x="398" y="312"/>
                    </a:lnTo>
                    <a:lnTo>
                      <a:pt x="384" y="294"/>
                    </a:lnTo>
                    <a:lnTo>
                      <a:pt x="0" y="286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892" name=""/>
              <p:cNvSpPr/>
              <p:nvPr/>
            </p:nvSpPr>
            <p:spPr>
              <a:xfrm>
                <a:off x="2975760" y="2507040"/>
                <a:ext cx="864720" cy="393840"/>
              </a:xfrm>
              <a:custGeom>
                <a:avLst/>
                <a:gdLst/>
                <a:ahLst/>
                <a:rect l="l" t="t" r="r" b="b"/>
                <a:pathLst>
                  <a:path w="624" h="293">
                    <a:moveTo>
                      <a:pt x="12" y="0"/>
                    </a:moveTo>
                    <a:lnTo>
                      <a:pt x="395" y="8"/>
                    </a:lnTo>
                    <a:lnTo>
                      <a:pt x="411" y="28"/>
                    </a:lnTo>
                    <a:lnTo>
                      <a:pt x="437" y="32"/>
                    </a:lnTo>
                    <a:lnTo>
                      <a:pt x="459" y="16"/>
                    </a:lnTo>
                    <a:lnTo>
                      <a:pt x="473" y="32"/>
                    </a:lnTo>
                    <a:lnTo>
                      <a:pt x="487" y="24"/>
                    </a:lnTo>
                    <a:lnTo>
                      <a:pt x="495" y="28"/>
                    </a:lnTo>
                    <a:lnTo>
                      <a:pt x="509" y="48"/>
                    </a:lnTo>
                    <a:lnTo>
                      <a:pt x="531" y="56"/>
                    </a:lnTo>
                    <a:lnTo>
                      <a:pt x="537" y="54"/>
                    </a:lnTo>
                    <a:lnTo>
                      <a:pt x="551" y="54"/>
                    </a:lnTo>
                    <a:lnTo>
                      <a:pt x="557" y="84"/>
                    </a:lnTo>
                    <a:lnTo>
                      <a:pt x="569" y="94"/>
                    </a:lnTo>
                    <a:lnTo>
                      <a:pt x="571" y="122"/>
                    </a:lnTo>
                    <a:lnTo>
                      <a:pt x="579" y="126"/>
                    </a:lnTo>
                    <a:lnTo>
                      <a:pt x="581" y="154"/>
                    </a:lnTo>
                    <a:lnTo>
                      <a:pt x="587" y="158"/>
                    </a:lnTo>
                    <a:lnTo>
                      <a:pt x="589" y="200"/>
                    </a:lnTo>
                    <a:lnTo>
                      <a:pt x="597" y="204"/>
                    </a:lnTo>
                    <a:lnTo>
                      <a:pt x="599" y="246"/>
                    </a:lnTo>
                    <a:lnTo>
                      <a:pt x="611" y="250"/>
                    </a:lnTo>
                    <a:lnTo>
                      <a:pt x="623" y="260"/>
                    </a:lnTo>
                    <a:lnTo>
                      <a:pt x="621" y="292"/>
                    </a:lnTo>
                    <a:lnTo>
                      <a:pt x="138" y="292"/>
                    </a:lnTo>
                    <a:lnTo>
                      <a:pt x="138" y="196"/>
                    </a:lnTo>
                    <a:lnTo>
                      <a:pt x="0" y="18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893" name=""/>
              <p:cNvSpPr/>
              <p:nvPr/>
            </p:nvSpPr>
            <p:spPr>
              <a:xfrm>
                <a:off x="1926360" y="2504160"/>
                <a:ext cx="558000" cy="708120"/>
              </a:xfrm>
              <a:custGeom>
                <a:avLst/>
                <a:gdLst/>
                <a:ahLst/>
                <a:rect l="l" t="t" r="r" b="b"/>
                <a:pathLst>
                  <a:path w="402" h="525">
                    <a:moveTo>
                      <a:pt x="76" y="0"/>
                    </a:moveTo>
                    <a:lnTo>
                      <a:pt x="285" y="32"/>
                    </a:lnTo>
                    <a:lnTo>
                      <a:pt x="269" y="130"/>
                    </a:lnTo>
                    <a:lnTo>
                      <a:pt x="401" y="146"/>
                    </a:lnTo>
                    <a:lnTo>
                      <a:pt x="361" y="524"/>
                    </a:lnTo>
                    <a:lnTo>
                      <a:pt x="0" y="466"/>
                    </a:lnTo>
                    <a:lnTo>
                      <a:pt x="76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894" name=""/>
              <p:cNvSpPr/>
              <p:nvPr/>
            </p:nvSpPr>
            <p:spPr>
              <a:xfrm>
                <a:off x="2426400" y="2700360"/>
                <a:ext cx="736200" cy="578520"/>
              </a:xfrm>
              <a:custGeom>
                <a:avLst/>
                <a:gdLst/>
                <a:ahLst/>
                <a:rect l="l" t="t" r="r" b="b"/>
                <a:pathLst>
                  <a:path w="531" h="429">
                    <a:moveTo>
                      <a:pt x="40" y="0"/>
                    </a:moveTo>
                    <a:lnTo>
                      <a:pt x="324" y="34"/>
                    </a:lnTo>
                    <a:lnTo>
                      <a:pt x="426" y="46"/>
                    </a:lnTo>
                    <a:lnTo>
                      <a:pt x="530" y="50"/>
                    </a:lnTo>
                    <a:lnTo>
                      <a:pt x="526" y="428"/>
                    </a:lnTo>
                    <a:lnTo>
                      <a:pt x="290" y="414"/>
                    </a:lnTo>
                    <a:lnTo>
                      <a:pt x="160" y="400"/>
                    </a:lnTo>
                    <a:lnTo>
                      <a:pt x="0" y="382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895" name=""/>
              <p:cNvSpPr/>
              <p:nvPr/>
            </p:nvSpPr>
            <p:spPr>
              <a:xfrm>
                <a:off x="3155400" y="2899800"/>
                <a:ext cx="772920" cy="393840"/>
              </a:xfrm>
              <a:custGeom>
                <a:avLst/>
                <a:gdLst/>
                <a:ahLst/>
                <a:rect l="l" t="t" r="r" b="b"/>
                <a:pathLst>
                  <a:path w="557" h="293">
                    <a:moveTo>
                      <a:pt x="4" y="0"/>
                    </a:moveTo>
                    <a:lnTo>
                      <a:pt x="486" y="0"/>
                    </a:lnTo>
                    <a:lnTo>
                      <a:pt x="514" y="4"/>
                    </a:lnTo>
                    <a:lnTo>
                      <a:pt x="524" y="12"/>
                    </a:lnTo>
                    <a:lnTo>
                      <a:pt x="532" y="20"/>
                    </a:lnTo>
                    <a:lnTo>
                      <a:pt x="530" y="34"/>
                    </a:lnTo>
                    <a:lnTo>
                      <a:pt x="520" y="34"/>
                    </a:lnTo>
                    <a:lnTo>
                      <a:pt x="516" y="42"/>
                    </a:lnTo>
                    <a:lnTo>
                      <a:pt x="518" y="48"/>
                    </a:lnTo>
                    <a:lnTo>
                      <a:pt x="532" y="54"/>
                    </a:lnTo>
                    <a:lnTo>
                      <a:pt x="534" y="64"/>
                    </a:lnTo>
                    <a:lnTo>
                      <a:pt x="532" y="74"/>
                    </a:lnTo>
                    <a:lnTo>
                      <a:pt x="546" y="86"/>
                    </a:lnTo>
                    <a:lnTo>
                      <a:pt x="550" y="98"/>
                    </a:lnTo>
                    <a:lnTo>
                      <a:pt x="556" y="292"/>
                    </a:lnTo>
                    <a:lnTo>
                      <a:pt x="176" y="288"/>
                    </a:lnTo>
                    <a:lnTo>
                      <a:pt x="0" y="28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896" name=""/>
              <p:cNvSpPr/>
              <p:nvPr/>
            </p:nvSpPr>
            <p:spPr>
              <a:xfrm>
                <a:off x="3052080" y="3268800"/>
                <a:ext cx="898920" cy="438840"/>
              </a:xfrm>
              <a:custGeom>
                <a:avLst/>
                <a:gdLst/>
                <a:ahLst/>
                <a:rect l="l" t="t" r="r" b="b"/>
                <a:pathLst>
                  <a:path w="648" h="327">
                    <a:moveTo>
                      <a:pt x="2" y="0"/>
                    </a:moveTo>
                    <a:lnTo>
                      <a:pt x="230" y="14"/>
                    </a:lnTo>
                    <a:lnTo>
                      <a:pt x="633" y="16"/>
                    </a:lnTo>
                    <a:lnTo>
                      <a:pt x="633" y="62"/>
                    </a:lnTo>
                    <a:lnTo>
                      <a:pt x="643" y="116"/>
                    </a:lnTo>
                    <a:lnTo>
                      <a:pt x="647" y="326"/>
                    </a:lnTo>
                    <a:lnTo>
                      <a:pt x="627" y="322"/>
                    </a:lnTo>
                    <a:lnTo>
                      <a:pt x="623" y="312"/>
                    </a:lnTo>
                    <a:lnTo>
                      <a:pt x="615" y="304"/>
                    </a:lnTo>
                    <a:lnTo>
                      <a:pt x="603" y="302"/>
                    </a:lnTo>
                    <a:lnTo>
                      <a:pt x="595" y="308"/>
                    </a:lnTo>
                    <a:lnTo>
                      <a:pt x="585" y="318"/>
                    </a:lnTo>
                    <a:lnTo>
                      <a:pt x="571" y="308"/>
                    </a:lnTo>
                    <a:lnTo>
                      <a:pt x="559" y="306"/>
                    </a:lnTo>
                    <a:lnTo>
                      <a:pt x="539" y="318"/>
                    </a:lnTo>
                    <a:lnTo>
                      <a:pt x="513" y="318"/>
                    </a:lnTo>
                    <a:lnTo>
                      <a:pt x="493" y="310"/>
                    </a:lnTo>
                    <a:lnTo>
                      <a:pt x="471" y="312"/>
                    </a:lnTo>
                    <a:lnTo>
                      <a:pt x="459" y="324"/>
                    </a:lnTo>
                    <a:lnTo>
                      <a:pt x="453" y="324"/>
                    </a:lnTo>
                    <a:lnTo>
                      <a:pt x="437" y="308"/>
                    </a:lnTo>
                    <a:lnTo>
                      <a:pt x="413" y="308"/>
                    </a:lnTo>
                    <a:lnTo>
                      <a:pt x="397" y="308"/>
                    </a:lnTo>
                    <a:lnTo>
                      <a:pt x="385" y="300"/>
                    </a:lnTo>
                    <a:lnTo>
                      <a:pt x="375" y="280"/>
                    </a:lnTo>
                    <a:lnTo>
                      <a:pt x="359" y="276"/>
                    </a:lnTo>
                    <a:lnTo>
                      <a:pt x="349" y="276"/>
                    </a:lnTo>
                    <a:lnTo>
                      <a:pt x="339" y="284"/>
                    </a:lnTo>
                    <a:lnTo>
                      <a:pt x="306" y="282"/>
                    </a:lnTo>
                    <a:lnTo>
                      <a:pt x="294" y="276"/>
                    </a:lnTo>
                    <a:lnTo>
                      <a:pt x="290" y="258"/>
                    </a:lnTo>
                    <a:lnTo>
                      <a:pt x="282" y="250"/>
                    </a:lnTo>
                    <a:lnTo>
                      <a:pt x="276" y="252"/>
                    </a:lnTo>
                    <a:lnTo>
                      <a:pt x="258" y="260"/>
                    </a:lnTo>
                    <a:lnTo>
                      <a:pt x="248" y="260"/>
                    </a:lnTo>
                    <a:lnTo>
                      <a:pt x="242" y="258"/>
                    </a:lnTo>
                    <a:lnTo>
                      <a:pt x="240" y="250"/>
                    </a:lnTo>
                    <a:lnTo>
                      <a:pt x="236" y="238"/>
                    </a:lnTo>
                    <a:lnTo>
                      <a:pt x="234" y="230"/>
                    </a:lnTo>
                    <a:lnTo>
                      <a:pt x="230" y="208"/>
                    </a:lnTo>
                    <a:lnTo>
                      <a:pt x="220" y="64"/>
                    </a:lnTo>
                    <a:lnTo>
                      <a:pt x="0" y="48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897" name=""/>
              <p:cNvSpPr/>
              <p:nvPr/>
            </p:nvSpPr>
            <p:spPr>
              <a:xfrm>
                <a:off x="2345400" y="3212280"/>
                <a:ext cx="706320" cy="726840"/>
              </a:xfrm>
              <a:custGeom>
                <a:avLst/>
                <a:gdLst/>
                <a:ahLst/>
                <a:rect l="l" t="t" r="r" b="b"/>
                <a:pathLst>
                  <a:path w="509" h="541">
                    <a:moveTo>
                      <a:pt x="508" y="44"/>
                    </a:moveTo>
                    <a:lnTo>
                      <a:pt x="506" y="148"/>
                    </a:lnTo>
                    <a:lnTo>
                      <a:pt x="494" y="366"/>
                    </a:lnTo>
                    <a:lnTo>
                      <a:pt x="486" y="512"/>
                    </a:lnTo>
                    <a:lnTo>
                      <a:pt x="208" y="500"/>
                    </a:lnTo>
                    <a:lnTo>
                      <a:pt x="200" y="514"/>
                    </a:lnTo>
                    <a:lnTo>
                      <a:pt x="76" y="506"/>
                    </a:lnTo>
                    <a:lnTo>
                      <a:pt x="66" y="540"/>
                    </a:lnTo>
                    <a:lnTo>
                      <a:pt x="0" y="530"/>
                    </a:lnTo>
                    <a:lnTo>
                      <a:pt x="56" y="0"/>
                    </a:lnTo>
                    <a:lnTo>
                      <a:pt x="156" y="12"/>
                    </a:lnTo>
                    <a:lnTo>
                      <a:pt x="296" y="28"/>
                    </a:lnTo>
                    <a:lnTo>
                      <a:pt x="436" y="42"/>
                    </a:lnTo>
                    <a:lnTo>
                      <a:pt x="508" y="44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898" name=""/>
              <p:cNvSpPr/>
              <p:nvPr/>
            </p:nvSpPr>
            <p:spPr>
              <a:xfrm>
                <a:off x="1755360" y="3132000"/>
                <a:ext cx="670680" cy="789480"/>
              </a:xfrm>
              <a:custGeom>
                <a:avLst/>
                <a:gdLst/>
                <a:ahLst/>
                <a:rect l="l" t="t" r="r" b="b"/>
                <a:pathLst>
                  <a:path w="484" h="589">
                    <a:moveTo>
                      <a:pt x="122" y="0"/>
                    </a:moveTo>
                    <a:lnTo>
                      <a:pt x="106" y="92"/>
                    </a:lnTo>
                    <a:lnTo>
                      <a:pt x="96" y="96"/>
                    </a:lnTo>
                    <a:lnTo>
                      <a:pt x="84" y="86"/>
                    </a:lnTo>
                    <a:lnTo>
                      <a:pt x="76" y="80"/>
                    </a:lnTo>
                    <a:lnTo>
                      <a:pt x="58" y="84"/>
                    </a:lnTo>
                    <a:lnTo>
                      <a:pt x="52" y="92"/>
                    </a:lnTo>
                    <a:lnTo>
                      <a:pt x="54" y="102"/>
                    </a:lnTo>
                    <a:lnTo>
                      <a:pt x="58" y="108"/>
                    </a:lnTo>
                    <a:lnTo>
                      <a:pt x="58" y="116"/>
                    </a:lnTo>
                    <a:lnTo>
                      <a:pt x="50" y="118"/>
                    </a:lnTo>
                    <a:lnTo>
                      <a:pt x="52" y="122"/>
                    </a:lnTo>
                    <a:lnTo>
                      <a:pt x="58" y="124"/>
                    </a:lnTo>
                    <a:lnTo>
                      <a:pt x="54" y="130"/>
                    </a:lnTo>
                    <a:lnTo>
                      <a:pt x="52" y="134"/>
                    </a:lnTo>
                    <a:lnTo>
                      <a:pt x="56" y="146"/>
                    </a:lnTo>
                    <a:lnTo>
                      <a:pt x="60" y="156"/>
                    </a:lnTo>
                    <a:lnTo>
                      <a:pt x="54" y="176"/>
                    </a:lnTo>
                    <a:lnTo>
                      <a:pt x="50" y="192"/>
                    </a:lnTo>
                    <a:lnTo>
                      <a:pt x="46" y="198"/>
                    </a:lnTo>
                    <a:lnTo>
                      <a:pt x="58" y="218"/>
                    </a:lnTo>
                    <a:lnTo>
                      <a:pt x="60" y="230"/>
                    </a:lnTo>
                    <a:lnTo>
                      <a:pt x="74" y="252"/>
                    </a:lnTo>
                    <a:lnTo>
                      <a:pt x="72" y="258"/>
                    </a:lnTo>
                    <a:lnTo>
                      <a:pt x="66" y="264"/>
                    </a:lnTo>
                    <a:lnTo>
                      <a:pt x="54" y="280"/>
                    </a:lnTo>
                    <a:lnTo>
                      <a:pt x="44" y="276"/>
                    </a:lnTo>
                    <a:lnTo>
                      <a:pt x="42" y="290"/>
                    </a:lnTo>
                    <a:lnTo>
                      <a:pt x="40" y="308"/>
                    </a:lnTo>
                    <a:lnTo>
                      <a:pt x="20" y="332"/>
                    </a:lnTo>
                    <a:lnTo>
                      <a:pt x="16" y="342"/>
                    </a:lnTo>
                    <a:lnTo>
                      <a:pt x="20" y="374"/>
                    </a:lnTo>
                    <a:lnTo>
                      <a:pt x="20" y="390"/>
                    </a:lnTo>
                    <a:lnTo>
                      <a:pt x="12" y="396"/>
                    </a:lnTo>
                    <a:lnTo>
                      <a:pt x="8" y="400"/>
                    </a:lnTo>
                    <a:lnTo>
                      <a:pt x="0" y="402"/>
                    </a:lnTo>
                    <a:lnTo>
                      <a:pt x="2" y="410"/>
                    </a:lnTo>
                    <a:lnTo>
                      <a:pt x="271" y="574"/>
                    </a:lnTo>
                    <a:lnTo>
                      <a:pt x="427" y="588"/>
                    </a:lnTo>
                    <a:lnTo>
                      <a:pt x="483" y="58"/>
                    </a:lnTo>
                    <a:lnTo>
                      <a:pt x="122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899" name=""/>
              <p:cNvSpPr/>
              <p:nvPr/>
            </p:nvSpPr>
            <p:spPr>
              <a:xfrm>
                <a:off x="1381320" y="2393640"/>
                <a:ext cx="650160" cy="979560"/>
              </a:xfrm>
              <a:custGeom>
                <a:avLst/>
                <a:gdLst/>
                <a:ahLst/>
                <a:rect l="l" t="t" r="r" b="b"/>
                <a:pathLst>
                  <a:path w="469" h="727">
                    <a:moveTo>
                      <a:pt x="72" y="0"/>
                    </a:moveTo>
                    <a:lnTo>
                      <a:pt x="244" y="38"/>
                    </a:lnTo>
                    <a:lnTo>
                      <a:pt x="280" y="48"/>
                    </a:lnTo>
                    <a:lnTo>
                      <a:pt x="468" y="80"/>
                    </a:lnTo>
                    <a:lnTo>
                      <a:pt x="376" y="636"/>
                    </a:lnTo>
                    <a:lnTo>
                      <a:pt x="372" y="642"/>
                    </a:lnTo>
                    <a:lnTo>
                      <a:pt x="366" y="642"/>
                    </a:lnTo>
                    <a:lnTo>
                      <a:pt x="356" y="634"/>
                    </a:lnTo>
                    <a:lnTo>
                      <a:pt x="344" y="626"/>
                    </a:lnTo>
                    <a:lnTo>
                      <a:pt x="332" y="630"/>
                    </a:lnTo>
                    <a:lnTo>
                      <a:pt x="320" y="636"/>
                    </a:lnTo>
                    <a:lnTo>
                      <a:pt x="326" y="652"/>
                    </a:lnTo>
                    <a:lnTo>
                      <a:pt x="328" y="666"/>
                    </a:lnTo>
                    <a:lnTo>
                      <a:pt x="322" y="668"/>
                    </a:lnTo>
                    <a:lnTo>
                      <a:pt x="322" y="686"/>
                    </a:lnTo>
                    <a:lnTo>
                      <a:pt x="328" y="708"/>
                    </a:lnTo>
                    <a:lnTo>
                      <a:pt x="322" y="724"/>
                    </a:lnTo>
                    <a:lnTo>
                      <a:pt x="318" y="726"/>
                    </a:lnTo>
                    <a:lnTo>
                      <a:pt x="0" y="278"/>
                    </a:lnTo>
                    <a:lnTo>
                      <a:pt x="72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00" name=""/>
              <p:cNvSpPr/>
              <p:nvPr/>
            </p:nvSpPr>
            <p:spPr>
              <a:xfrm>
                <a:off x="1004760" y="2294640"/>
                <a:ext cx="855000" cy="1359360"/>
              </a:xfrm>
              <a:custGeom>
                <a:avLst/>
                <a:gdLst/>
                <a:ahLst/>
                <a:rect l="l" t="t" r="r" b="b"/>
                <a:pathLst>
                  <a:path w="619" h="1011">
                    <a:moveTo>
                      <a:pt x="52" y="0"/>
                    </a:moveTo>
                    <a:lnTo>
                      <a:pt x="46" y="12"/>
                    </a:lnTo>
                    <a:lnTo>
                      <a:pt x="42" y="14"/>
                    </a:lnTo>
                    <a:lnTo>
                      <a:pt x="38" y="28"/>
                    </a:lnTo>
                    <a:lnTo>
                      <a:pt x="48" y="44"/>
                    </a:lnTo>
                    <a:lnTo>
                      <a:pt x="42" y="56"/>
                    </a:lnTo>
                    <a:lnTo>
                      <a:pt x="40" y="72"/>
                    </a:lnTo>
                    <a:lnTo>
                      <a:pt x="30" y="78"/>
                    </a:lnTo>
                    <a:lnTo>
                      <a:pt x="28" y="102"/>
                    </a:lnTo>
                    <a:lnTo>
                      <a:pt x="24" y="114"/>
                    </a:lnTo>
                    <a:lnTo>
                      <a:pt x="8" y="116"/>
                    </a:lnTo>
                    <a:lnTo>
                      <a:pt x="0" y="120"/>
                    </a:lnTo>
                    <a:lnTo>
                      <a:pt x="0" y="144"/>
                    </a:lnTo>
                    <a:lnTo>
                      <a:pt x="0" y="154"/>
                    </a:lnTo>
                    <a:lnTo>
                      <a:pt x="8" y="170"/>
                    </a:lnTo>
                    <a:lnTo>
                      <a:pt x="18" y="210"/>
                    </a:lnTo>
                    <a:lnTo>
                      <a:pt x="26" y="226"/>
                    </a:lnTo>
                    <a:lnTo>
                      <a:pt x="16" y="244"/>
                    </a:lnTo>
                    <a:lnTo>
                      <a:pt x="10" y="258"/>
                    </a:lnTo>
                    <a:lnTo>
                      <a:pt x="6" y="284"/>
                    </a:lnTo>
                    <a:lnTo>
                      <a:pt x="8" y="310"/>
                    </a:lnTo>
                    <a:lnTo>
                      <a:pt x="16" y="320"/>
                    </a:lnTo>
                    <a:lnTo>
                      <a:pt x="34" y="336"/>
                    </a:lnTo>
                    <a:lnTo>
                      <a:pt x="46" y="360"/>
                    </a:lnTo>
                    <a:lnTo>
                      <a:pt x="48" y="386"/>
                    </a:lnTo>
                    <a:lnTo>
                      <a:pt x="46" y="390"/>
                    </a:lnTo>
                    <a:lnTo>
                      <a:pt x="58" y="422"/>
                    </a:lnTo>
                    <a:lnTo>
                      <a:pt x="62" y="446"/>
                    </a:lnTo>
                    <a:lnTo>
                      <a:pt x="56" y="456"/>
                    </a:lnTo>
                    <a:lnTo>
                      <a:pt x="62" y="462"/>
                    </a:lnTo>
                    <a:lnTo>
                      <a:pt x="68" y="484"/>
                    </a:lnTo>
                    <a:lnTo>
                      <a:pt x="86" y="498"/>
                    </a:lnTo>
                    <a:lnTo>
                      <a:pt x="90" y="512"/>
                    </a:lnTo>
                    <a:lnTo>
                      <a:pt x="82" y="540"/>
                    </a:lnTo>
                    <a:lnTo>
                      <a:pt x="72" y="548"/>
                    </a:lnTo>
                    <a:lnTo>
                      <a:pt x="76" y="568"/>
                    </a:lnTo>
                    <a:lnTo>
                      <a:pt x="90" y="578"/>
                    </a:lnTo>
                    <a:lnTo>
                      <a:pt x="98" y="582"/>
                    </a:lnTo>
                    <a:lnTo>
                      <a:pt x="106" y="618"/>
                    </a:lnTo>
                    <a:lnTo>
                      <a:pt x="110" y="642"/>
                    </a:lnTo>
                    <a:lnTo>
                      <a:pt x="116" y="650"/>
                    </a:lnTo>
                    <a:lnTo>
                      <a:pt x="136" y="654"/>
                    </a:lnTo>
                    <a:lnTo>
                      <a:pt x="132" y="672"/>
                    </a:lnTo>
                    <a:lnTo>
                      <a:pt x="130" y="682"/>
                    </a:lnTo>
                    <a:lnTo>
                      <a:pt x="144" y="698"/>
                    </a:lnTo>
                    <a:lnTo>
                      <a:pt x="146" y="710"/>
                    </a:lnTo>
                    <a:lnTo>
                      <a:pt x="134" y="718"/>
                    </a:lnTo>
                    <a:lnTo>
                      <a:pt x="130" y="724"/>
                    </a:lnTo>
                    <a:lnTo>
                      <a:pt x="134" y="740"/>
                    </a:lnTo>
                    <a:lnTo>
                      <a:pt x="136" y="770"/>
                    </a:lnTo>
                    <a:lnTo>
                      <a:pt x="156" y="770"/>
                    </a:lnTo>
                    <a:lnTo>
                      <a:pt x="184" y="776"/>
                    </a:lnTo>
                    <a:lnTo>
                      <a:pt x="216" y="784"/>
                    </a:lnTo>
                    <a:lnTo>
                      <a:pt x="226" y="790"/>
                    </a:lnTo>
                    <a:lnTo>
                      <a:pt x="242" y="818"/>
                    </a:lnTo>
                    <a:lnTo>
                      <a:pt x="268" y="818"/>
                    </a:lnTo>
                    <a:lnTo>
                      <a:pt x="270" y="832"/>
                    </a:lnTo>
                    <a:lnTo>
                      <a:pt x="280" y="850"/>
                    </a:lnTo>
                    <a:lnTo>
                      <a:pt x="288" y="862"/>
                    </a:lnTo>
                    <a:lnTo>
                      <a:pt x="308" y="880"/>
                    </a:lnTo>
                    <a:lnTo>
                      <a:pt x="328" y="894"/>
                    </a:lnTo>
                    <a:lnTo>
                      <a:pt x="350" y="930"/>
                    </a:lnTo>
                    <a:lnTo>
                      <a:pt x="354" y="956"/>
                    </a:lnTo>
                    <a:lnTo>
                      <a:pt x="362" y="958"/>
                    </a:lnTo>
                    <a:lnTo>
                      <a:pt x="360" y="992"/>
                    </a:lnTo>
                    <a:lnTo>
                      <a:pt x="562" y="1010"/>
                    </a:lnTo>
                    <a:lnTo>
                      <a:pt x="562" y="960"/>
                    </a:lnTo>
                    <a:lnTo>
                      <a:pt x="584" y="926"/>
                    </a:lnTo>
                    <a:lnTo>
                      <a:pt x="588" y="896"/>
                    </a:lnTo>
                    <a:lnTo>
                      <a:pt x="598" y="898"/>
                    </a:lnTo>
                    <a:lnTo>
                      <a:pt x="618" y="870"/>
                    </a:lnTo>
                    <a:lnTo>
                      <a:pt x="602" y="846"/>
                    </a:lnTo>
                    <a:lnTo>
                      <a:pt x="604" y="836"/>
                    </a:lnTo>
                    <a:lnTo>
                      <a:pt x="590" y="816"/>
                    </a:lnTo>
                    <a:lnTo>
                      <a:pt x="594" y="804"/>
                    </a:lnTo>
                    <a:lnTo>
                      <a:pt x="274" y="346"/>
                    </a:lnTo>
                    <a:lnTo>
                      <a:pt x="346" y="72"/>
                    </a:lnTo>
                    <a:lnTo>
                      <a:pt x="52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01" name=""/>
              <p:cNvSpPr/>
              <p:nvPr/>
            </p:nvSpPr>
            <p:spPr>
              <a:xfrm>
                <a:off x="3632400" y="1698480"/>
                <a:ext cx="669600" cy="767520"/>
              </a:xfrm>
              <a:custGeom>
                <a:avLst/>
                <a:gdLst/>
                <a:ahLst/>
                <a:rect l="l" t="t" r="r" b="b"/>
                <a:pathLst>
                  <a:path w="482" h="571">
                    <a:moveTo>
                      <a:pt x="4" y="34"/>
                    </a:moveTo>
                    <a:lnTo>
                      <a:pt x="128" y="32"/>
                    </a:lnTo>
                    <a:lnTo>
                      <a:pt x="132" y="0"/>
                    </a:lnTo>
                    <a:lnTo>
                      <a:pt x="154" y="0"/>
                    </a:lnTo>
                    <a:lnTo>
                      <a:pt x="156" y="42"/>
                    </a:lnTo>
                    <a:lnTo>
                      <a:pt x="166" y="54"/>
                    </a:lnTo>
                    <a:lnTo>
                      <a:pt x="170" y="68"/>
                    </a:lnTo>
                    <a:lnTo>
                      <a:pt x="188" y="74"/>
                    </a:lnTo>
                    <a:lnTo>
                      <a:pt x="206" y="76"/>
                    </a:lnTo>
                    <a:lnTo>
                      <a:pt x="224" y="92"/>
                    </a:lnTo>
                    <a:lnTo>
                      <a:pt x="234" y="88"/>
                    </a:lnTo>
                    <a:lnTo>
                      <a:pt x="243" y="72"/>
                    </a:lnTo>
                    <a:lnTo>
                      <a:pt x="293" y="76"/>
                    </a:lnTo>
                    <a:lnTo>
                      <a:pt x="297" y="96"/>
                    </a:lnTo>
                    <a:lnTo>
                      <a:pt x="305" y="100"/>
                    </a:lnTo>
                    <a:lnTo>
                      <a:pt x="313" y="94"/>
                    </a:lnTo>
                    <a:lnTo>
                      <a:pt x="327" y="94"/>
                    </a:lnTo>
                    <a:lnTo>
                      <a:pt x="351" y="118"/>
                    </a:lnTo>
                    <a:lnTo>
                      <a:pt x="399" y="116"/>
                    </a:lnTo>
                    <a:lnTo>
                      <a:pt x="399" y="104"/>
                    </a:lnTo>
                    <a:lnTo>
                      <a:pt x="411" y="94"/>
                    </a:lnTo>
                    <a:lnTo>
                      <a:pt x="423" y="110"/>
                    </a:lnTo>
                    <a:lnTo>
                      <a:pt x="455" y="108"/>
                    </a:lnTo>
                    <a:lnTo>
                      <a:pt x="481" y="118"/>
                    </a:lnTo>
                    <a:lnTo>
                      <a:pt x="439" y="148"/>
                    </a:lnTo>
                    <a:lnTo>
                      <a:pt x="391" y="182"/>
                    </a:lnTo>
                    <a:lnTo>
                      <a:pt x="355" y="232"/>
                    </a:lnTo>
                    <a:lnTo>
                      <a:pt x="343" y="254"/>
                    </a:lnTo>
                    <a:lnTo>
                      <a:pt x="323" y="266"/>
                    </a:lnTo>
                    <a:lnTo>
                      <a:pt x="319" y="286"/>
                    </a:lnTo>
                    <a:lnTo>
                      <a:pt x="327" y="308"/>
                    </a:lnTo>
                    <a:lnTo>
                      <a:pt x="311" y="326"/>
                    </a:lnTo>
                    <a:lnTo>
                      <a:pt x="295" y="348"/>
                    </a:lnTo>
                    <a:lnTo>
                      <a:pt x="295" y="362"/>
                    </a:lnTo>
                    <a:lnTo>
                      <a:pt x="299" y="364"/>
                    </a:lnTo>
                    <a:lnTo>
                      <a:pt x="297" y="438"/>
                    </a:lnTo>
                    <a:lnTo>
                      <a:pt x="357" y="470"/>
                    </a:lnTo>
                    <a:lnTo>
                      <a:pt x="371" y="486"/>
                    </a:lnTo>
                    <a:lnTo>
                      <a:pt x="373" y="500"/>
                    </a:lnTo>
                    <a:lnTo>
                      <a:pt x="401" y="502"/>
                    </a:lnTo>
                    <a:lnTo>
                      <a:pt x="411" y="544"/>
                    </a:lnTo>
                    <a:lnTo>
                      <a:pt x="423" y="554"/>
                    </a:lnTo>
                    <a:lnTo>
                      <a:pt x="419" y="560"/>
                    </a:lnTo>
                    <a:lnTo>
                      <a:pt x="277" y="560"/>
                    </a:lnTo>
                    <a:lnTo>
                      <a:pt x="138" y="564"/>
                    </a:lnTo>
                    <a:lnTo>
                      <a:pt x="56" y="570"/>
                    </a:lnTo>
                    <a:lnTo>
                      <a:pt x="56" y="554"/>
                    </a:lnTo>
                    <a:lnTo>
                      <a:pt x="56" y="402"/>
                    </a:lnTo>
                    <a:lnTo>
                      <a:pt x="32" y="372"/>
                    </a:lnTo>
                    <a:lnTo>
                      <a:pt x="36" y="354"/>
                    </a:lnTo>
                    <a:lnTo>
                      <a:pt x="48" y="340"/>
                    </a:lnTo>
                    <a:lnTo>
                      <a:pt x="48" y="294"/>
                    </a:lnTo>
                    <a:lnTo>
                      <a:pt x="24" y="274"/>
                    </a:lnTo>
                    <a:lnTo>
                      <a:pt x="28" y="266"/>
                    </a:lnTo>
                    <a:lnTo>
                      <a:pt x="34" y="260"/>
                    </a:lnTo>
                    <a:lnTo>
                      <a:pt x="24" y="250"/>
                    </a:lnTo>
                    <a:lnTo>
                      <a:pt x="30" y="240"/>
                    </a:lnTo>
                    <a:lnTo>
                      <a:pt x="32" y="226"/>
                    </a:lnTo>
                    <a:lnTo>
                      <a:pt x="20" y="216"/>
                    </a:lnTo>
                    <a:lnTo>
                      <a:pt x="28" y="200"/>
                    </a:lnTo>
                    <a:lnTo>
                      <a:pt x="36" y="192"/>
                    </a:lnTo>
                    <a:lnTo>
                      <a:pt x="24" y="170"/>
                    </a:lnTo>
                    <a:lnTo>
                      <a:pt x="10" y="118"/>
                    </a:lnTo>
                    <a:lnTo>
                      <a:pt x="14" y="98"/>
                    </a:lnTo>
                    <a:lnTo>
                      <a:pt x="0" y="82"/>
                    </a:lnTo>
                    <a:lnTo>
                      <a:pt x="18" y="68"/>
                    </a:lnTo>
                    <a:lnTo>
                      <a:pt x="8" y="52"/>
                    </a:lnTo>
                    <a:lnTo>
                      <a:pt x="4" y="34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02" name=""/>
              <p:cNvSpPr/>
              <p:nvPr/>
            </p:nvSpPr>
            <p:spPr>
              <a:xfrm>
                <a:off x="3924000" y="3330000"/>
                <a:ext cx="529560" cy="468000"/>
              </a:xfrm>
              <a:custGeom>
                <a:avLst/>
                <a:gdLst/>
                <a:ahLst/>
                <a:rect l="l" t="t" r="r" b="b"/>
                <a:pathLst>
                  <a:path w="381" h="347">
                    <a:moveTo>
                      <a:pt x="0" y="14"/>
                    </a:moveTo>
                    <a:lnTo>
                      <a:pt x="12" y="66"/>
                    </a:lnTo>
                    <a:lnTo>
                      <a:pt x="16" y="244"/>
                    </a:lnTo>
                    <a:lnTo>
                      <a:pt x="16" y="280"/>
                    </a:lnTo>
                    <a:lnTo>
                      <a:pt x="24" y="292"/>
                    </a:lnTo>
                    <a:lnTo>
                      <a:pt x="58" y="294"/>
                    </a:lnTo>
                    <a:lnTo>
                      <a:pt x="60" y="346"/>
                    </a:lnTo>
                    <a:lnTo>
                      <a:pt x="286" y="338"/>
                    </a:lnTo>
                    <a:lnTo>
                      <a:pt x="290" y="326"/>
                    </a:lnTo>
                    <a:lnTo>
                      <a:pt x="288" y="310"/>
                    </a:lnTo>
                    <a:lnTo>
                      <a:pt x="296" y="306"/>
                    </a:lnTo>
                    <a:lnTo>
                      <a:pt x="290" y="288"/>
                    </a:lnTo>
                    <a:lnTo>
                      <a:pt x="282" y="282"/>
                    </a:lnTo>
                    <a:lnTo>
                      <a:pt x="282" y="276"/>
                    </a:lnTo>
                    <a:lnTo>
                      <a:pt x="300" y="266"/>
                    </a:lnTo>
                    <a:lnTo>
                      <a:pt x="294" y="254"/>
                    </a:lnTo>
                    <a:lnTo>
                      <a:pt x="296" y="240"/>
                    </a:lnTo>
                    <a:lnTo>
                      <a:pt x="286" y="220"/>
                    </a:lnTo>
                    <a:lnTo>
                      <a:pt x="304" y="216"/>
                    </a:lnTo>
                    <a:lnTo>
                      <a:pt x="316" y="198"/>
                    </a:lnTo>
                    <a:lnTo>
                      <a:pt x="324" y="200"/>
                    </a:lnTo>
                    <a:lnTo>
                      <a:pt x="324" y="170"/>
                    </a:lnTo>
                    <a:lnTo>
                      <a:pt x="340" y="148"/>
                    </a:lnTo>
                    <a:lnTo>
                      <a:pt x="352" y="146"/>
                    </a:lnTo>
                    <a:lnTo>
                      <a:pt x="358" y="140"/>
                    </a:lnTo>
                    <a:lnTo>
                      <a:pt x="354" y="128"/>
                    </a:lnTo>
                    <a:lnTo>
                      <a:pt x="362" y="122"/>
                    </a:lnTo>
                    <a:lnTo>
                      <a:pt x="348" y="110"/>
                    </a:lnTo>
                    <a:lnTo>
                      <a:pt x="352" y="98"/>
                    </a:lnTo>
                    <a:lnTo>
                      <a:pt x="360" y="86"/>
                    </a:lnTo>
                    <a:lnTo>
                      <a:pt x="368" y="84"/>
                    </a:lnTo>
                    <a:lnTo>
                      <a:pt x="368" y="72"/>
                    </a:lnTo>
                    <a:lnTo>
                      <a:pt x="374" y="72"/>
                    </a:lnTo>
                    <a:lnTo>
                      <a:pt x="372" y="60"/>
                    </a:lnTo>
                    <a:lnTo>
                      <a:pt x="380" y="58"/>
                    </a:lnTo>
                    <a:lnTo>
                      <a:pt x="380" y="44"/>
                    </a:lnTo>
                    <a:lnTo>
                      <a:pt x="356" y="46"/>
                    </a:lnTo>
                    <a:lnTo>
                      <a:pt x="328" y="38"/>
                    </a:lnTo>
                    <a:lnTo>
                      <a:pt x="338" y="18"/>
                    </a:lnTo>
                    <a:lnTo>
                      <a:pt x="348" y="4"/>
                    </a:lnTo>
                    <a:lnTo>
                      <a:pt x="338" y="0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03" name=""/>
              <p:cNvSpPr/>
              <p:nvPr/>
            </p:nvSpPr>
            <p:spPr>
              <a:xfrm>
                <a:off x="4223160" y="2549160"/>
                <a:ext cx="427320" cy="700560"/>
              </a:xfrm>
              <a:custGeom>
                <a:avLst/>
                <a:gdLst/>
                <a:ahLst/>
                <a:rect l="l" t="t" r="r" b="b"/>
                <a:pathLst>
                  <a:path w="307" h="521">
                    <a:moveTo>
                      <a:pt x="52" y="6"/>
                    </a:moveTo>
                    <a:lnTo>
                      <a:pt x="50" y="22"/>
                    </a:lnTo>
                    <a:lnTo>
                      <a:pt x="62" y="26"/>
                    </a:lnTo>
                    <a:lnTo>
                      <a:pt x="64" y="38"/>
                    </a:lnTo>
                    <a:lnTo>
                      <a:pt x="72" y="46"/>
                    </a:lnTo>
                    <a:lnTo>
                      <a:pt x="82" y="50"/>
                    </a:lnTo>
                    <a:lnTo>
                      <a:pt x="78" y="98"/>
                    </a:lnTo>
                    <a:lnTo>
                      <a:pt x="20" y="124"/>
                    </a:lnTo>
                    <a:lnTo>
                      <a:pt x="28" y="152"/>
                    </a:lnTo>
                    <a:lnTo>
                      <a:pt x="30" y="162"/>
                    </a:lnTo>
                    <a:lnTo>
                      <a:pt x="8" y="192"/>
                    </a:lnTo>
                    <a:lnTo>
                      <a:pt x="6" y="214"/>
                    </a:lnTo>
                    <a:lnTo>
                      <a:pt x="0" y="222"/>
                    </a:lnTo>
                    <a:lnTo>
                      <a:pt x="10" y="270"/>
                    </a:lnTo>
                    <a:lnTo>
                      <a:pt x="20" y="292"/>
                    </a:lnTo>
                    <a:lnTo>
                      <a:pt x="54" y="308"/>
                    </a:lnTo>
                    <a:lnTo>
                      <a:pt x="62" y="346"/>
                    </a:lnTo>
                    <a:lnTo>
                      <a:pt x="82" y="352"/>
                    </a:lnTo>
                    <a:lnTo>
                      <a:pt x="92" y="348"/>
                    </a:lnTo>
                    <a:lnTo>
                      <a:pt x="106" y="368"/>
                    </a:lnTo>
                    <a:lnTo>
                      <a:pt x="96" y="410"/>
                    </a:lnTo>
                    <a:lnTo>
                      <a:pt x="114" y="418"/>
                    </a:lnTo>
                    <a:lnTo>
                      <a:pt x="136" y="432"/>
                    </a:lnTo>
                    <a:lnTo>
                      <a:pt x="130" y="452"/>
                    </a:lnTo>
                    <a:lnTo>
                      <a:pt x="160" y="458"/>
                    </a:lnTo>
                    <a:lnTo>
                      <a:pt x="164" y="488"/>
                    </a:lnTo>
                    <a:lnTo>
                      <a:pt x="168" y="510"/>
                    </a:lnTo>
                    <a:lnTo>
                      <a:pt x="182" y="520"/>
                    </a:lnTo>
                    <a:lnTo>
                      <a:pt x="200" y="520"/>
                    </a:lnTo>
                    <a:lnTo>
                      <a:pt x="208" y="506"/>
                    </a:lnTo>
                    <a:lnTo>
                      <a:pt x="256" y="516"/>
                    </a:lnTo>
                    <a:lnTo>
                      <a:pt x="254" y="504"/>
                    </a:lnTo>
                    <a:lnTo>
                      <a:pt x="238" y="494"/>
                    </a:lnTo>
                    <a:lnTo>
                      <a:pt x="240" y="488"/>
                    </a:lnTo>
                    <a:lnTo>
                      <a:pt x="256" y="474"/>
                    </a:lnTo>
                    <a:lnTo>
                      <a:pt x="270" y="472"/>
                    </a:lnTo>
                    <a:lnTo>
                      <a:pt x="270" y="458"/>
                    </a:lnTo>
                    <a:lnTo>
                      <a:pt x="276" y="442"/>
                    </a:lnTo>
                    <a:lnTo>
                      <a:pt x="262" y="440"/>
                    </a:lnTo>
                    <a:lnTo>
                      <a:pt x="266" y="424"/>
                    </a:lnTo>
                    <a:lnTo>
                      <a:pt x="276" y="408"/>
                    </a:lnTo>
                    <a:lnTo>
                      <a:pt x="270" y="390"/>
                    </a:lnTo>
                    <a:lnTo>
                      <a:pt x="296" y="364"/>
                    </a:lnTo>
                    <a:lnTo>
                      <a:pt x="296" y="352"/>
                    </a:lnTo>
                    <a:lnTo>
                      <a:pt x="306" y="346"/>
                    </a:lnTo>
                    <a:lnTo>
                      <a:pt x="292" y="342"/>
                    </a:lnTo>
                    <a:lnTo>
                      <a:pt x="296" y="306"/>
                    </a:lnTo>
                    <a:lnTo>
                      <a:pt x="286" y="306"/>
                    </a:lnTo>
                    <a:lnTo>
                      <a:pt x="286" y="290"/>
                    </a:lnTo>
                    <a:lnTo>
                      <a:pt x="294" y="266"/>
                    </a:lnTo>
                    <a:lnTo>
                      <a:pt x="286" y="164"/>
                    </a:lnTo>
                    <a:lnTo>
                      <a:pt x="272" y="64"/>
                    </a:lnTo>
                    <a:lnTo>
                      <a:pt x="266" y="48"/>
                    </a:lnTo>
                    <a:lnTo>
                      <a:pt x="268" y="36"/>
                    </a:lnTo>
                    <a:lnTo>
                      <a:pt x="256" y="24"/>
                    </a:lnTo>
                    <a:lnTo>
                      <a:pt x="244" y="22"/>
                    </a:lnTo>
                    <a:lnTo>
                      <a:pt x="242" y="0"/>
                    </a:lnTo>
                    <a:lnTo>
                      <a:pt x="52" y="6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04" name=""/>
              <p:cNvSpPr/>
              <p:nvPr/>
            </p:nvSpPr>
            <p:spPr>
              <a:xfrm>
                <a:off x="4038840" y="1990800"/>
                <a:ext cx="545040" cy="571320"/>
              </a:xfrm>
              <a:custGeom>
                <a:avLst/>
                <a:gdLst/>
                <a:ahLst/>
                <a:rect l="l" t="t" r="r" b="b"/>
                <a:pathLst>
                  <a:path w="393" h="423">
                    <a:moveTo>
                      <a:pt x="366" y="414"/>
                    </a:moveTo>
                    <a:lnTo>
                      <a:pt x="366" y="394"/>
                    </a:lnTo>
                    <a:lnTo>
                      <a:pt x="360" y="374"/>
                    </a:lnTo>
                    <a:lnTo>
                      <a:pt x="356" y="344"/>
                    </a:lnTo>
                    <a:lnTo>
                      <a:pt x="358" y="324"/>
                    </a:lnTo>
                    <a:lnTo>
                      <a:pt x="362" y="310"/>
                    </a:lnTo>
                    <a:lnTo>
                      <a:pt x="368" y="298"/>
                    </a:lnTo>
                    <a:lnTo>
                      <a:pt x="362" y="284"/>
                    </a:lnTo>
                    <a:lnTo>
                      <a:pt x="356" y="276"/>
                    </a:lnTo>
                    <a:lnTo>
                      <a:pt x="360" y="264"/>
                    </a:lnTo>
                    <a:lnTo>
                      <a:pt x="368" y="260"/>
                    </a:lnTo>
                    <a:lnTo>
                      <a:pt x="368" y="206"/>
                    </a:lnTo>
                    <a:lnTo>
                      <a:pt x="376" y="194"/>
                    </a:lnTo>
                    <a:lnTo>
                      <a:pt x="392" y="178"/>
                    </a:lnTo>
                    <a:lnTo>
                      <a:pt x="390" y="160"/>
                    </a:lnTo>
                    <a:lnTo>
                      <a:pt x="384" y="154"/>
                    </a:lnTo>
                    <a:lnTo>
                      <a:pt x="374" y="158"/>
                    </a:lnTo>
                    <a:lnTo>
                      <a:pt x="370" y="180"/>
                    </a:lnTo>
                    <a:lnTo>
                      <a:pt x="360" y="188"/>
                    </a:lnTo>
                    <a:lnTo>
                      <a:pt x="352" y="194"/>
                    </a:lnTo>
                    <a:lnTo>
                      <a:pt x="350" y="206"/>
                    </a:lnTo>
                    <a:lnTo>
                      <a:pt x="338" y="216"/>
                    </a:lnTo>
                    <a:lnTo>
                      <a:pt x="322" y="218"/>
                    </a:lnTo>
                    <a:lnTo>
                      <a:pt x="330" y="198"/>
                    </a:lnTo>
                    <a:lnTo>
                      <a:pt x="344" y="180"/>
                    </a:lnTo>
                    <a:lnTo>
                      <a:pt x="356" y="164"/>
                    </a:lnTo>
                    <a:lnTo>
                      <a:pt x="360" y="150"/>
                    </a:lnTo>
                    <a:lnTo>
                      <a:pt x="332" y="146"/>
                    </a:lnTo>
                    <a:lnTo>
                      <a:pt x="342" y="112"/>
                    </a:lnTo>
                    <a:lnTo>
                      <a:pt x="314" y="102"/>
                    </a:lnTo>
                    <a:lnTo>
                      <a:pt x="304" y="94"/>
                    </a:lnTo>
                    <a:lnTo>
                      <a:pt x="290" y="90"/>
                    </a:lnTo>
                    <a:lnTo>
                      <a:pt x="284" y="80"/>
                    </a:lnTo>
                    <a:lnTo>
                      <a:pt x="264" y="88"/>
                    </a:lnTo>
                    <a:lnTo>
                      <a:pt x="252" y="76"/>
                    </a:lnTo>
                    <a:lnTo>
                      <a:pt x="224" y="62"/>
                    </a:lnTo>
                    <a:lnTo>
                      <a:pt x="210" y="74"/>
                    </a:lnTo>
                    <a:lnTo>
                      <a:pt x="200" y="76"/>
                    </a:lnTo>
                    <a:lnTo>
                      <a:pt x="192" y="70"/>
                    </a:lnTo>
                    <a:lnTo>
                      <a:pt x="168" y="54"/>
                    </a:lnTo>
                    <a:lnTo>
                      <a:pt x="164" y="48"/>
                    </a:lnTo>
                    <a:lnTo>
                      <a:pt x="166" y="34"/>
                    </a:lnTo>
                    <a:lnTo>
                      <a:pt x="148" y="38"/>
                    </a:lnTo>
                    <a:lnTo>
                      <a:pt x="140" y="30"/>
                    </a:lnTo>
                    <a:lnTo>
                      <a:pt x="126" y="10"/>
                    </a:lnTo>
                    <a:lnTo>
                      <a:pt x="122" y="0"/>
                    </a:lnTo>
                    <a:lnTo>
                      <a:pt x="110" y="4"/>
                    </a:lnTo>
                    <a:lnTo>
                      <a:pt x="84" y="26"/>
                    </a:lnTo>
                    <a:lnTo>
                      <a:pt x="64" y="36"/>
                    </a:lnTo>
                    <a:lnTo>
                      <a:pt x="46" y="38"/>
                    </a:lnTo>
                    <a:lnTo>
                      <a:pt x="30" y="48"/>
                    </a:lnTo>
                    <a:lnTo>
                      <a:pt x="26" y="66"/>
                    </a:lnTo>
                    <a:lnTo>
                      <a:pt x="30" y="90"/>
                    </a:lnTo>
                    <a:lnTo>
                      <a:pt x="2" y="126"/>
                    </a:lnTo>
                    <a:lnTo>
                      <a:pt x="0" y="144"/>
                    </a:lnTo>
                    <a:lnTo>
                      <a:pt x="8" y="148"/>
                    </a:lnTo>
                    <a:lnTo>
                      <a:pt x="2" y="216"/>
                    </a:lnTo>
                    <a:lnTo>
                      <a:pt x="58" y="248"/>
                    </a:lnTo>
                    <a:lnTo>
                      <a:pt x="78" y="264"/>
                    </a:lnTo>
                    <a:lnTo>
                      <a:pt x="80" y="284"/>
                    </a:lnTo>
                    <a:lnTo>
                      <a:pt x="106" y="282"/>
                    </a:lnTo>
                    <a:lnTo>
                      <a:pt x="114" y="322"/>
                    </a:lnTo>
                    <a:lnTo>
                      <a:pt x="128" y="332"/>
                    </a:lnTo>
                    <a:lnTo>
                      <a:pt x="128" y="346"/>
                    </a:lnTo>
                    <a:lnTo>
                      <a:pt x="120" y="380"/>
                    </a:lnTo>
                    <a:lnTo>
                      <a:pt x="132" y="398"/>
                    </a:lnTo>
                    <a:lnTo>
                      <a:pt x="140" y="412"/>
                    </a:lnTo>
                    <a:lnTo>
                      <a:pt x="172" y="414"/>
                    </a:lnTo>
                    <a:lnTo>
                      <a:pt x="174" y="422"/>
                    </a:lnTo>
                    <a:lnTo>
                      <a:pt x="366" y="414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05" name=""/>
              <p:cNvSpPr/>
              <p:nvPr/>
            </p:nvSpPr>
            <p:spPr>
              <a:xfrm>
                <a:off x="4282560" y="1904760"/>
                <a:ext cx="507960" cy="289440"/>
              </a:xfrm>
              <a:custGeom>
                <a:avLst/>
                <a:gdLst/>
                <a:ahLst/>
                <a:rect l="l" t="t" r="r" b="b"/>
                <a:pathLst>
                  <a:path w="367" h="215">
                    <a:moveTo>
                      <a:pt x="350" y="76"/>
                    </a:moveTo>
                    <a:lnTo>
                      <a:pt x="366" y="94"/>
                    </a:lnTo>
                    <a:lnTo>
                      <a:pt x="362" y="108"/>
                    </a:lnTo>
                    <a:lnTo>
                      <a:pt x="346" y="112"/>
                    </a:lnTo>
                    <a:lnTo>
                      <a:pt x="318" y="120"/>
                    </a:lnTo>
                    <a:lnTo>
                      <a:pt x="302" y="144"/>
                    </a:lnTo>
                    <a:lnTo>
                      <a:pt x="272" y="144"/>
                    </a:lnTo>
                    <a:lnTo>
                      <a:pt x="260" y="166"/>
                    </a:lnTo>
                    <a:lnTo>
                      <a:pt x="216" y="168"/>
                    </a:lnTo>
                    <a:lnTo>
                      <a:pt x="198" y="214"/>
                    </a:lnTo>
                    <a:lnTo>
                      <a:pt x="168" y="208"/>
                    </a:lnTo>
                    <a:lnTo>
                      <a:pt x="174" y="176"/>
                    </a:lnTo>
                    <a:lnTo>
                      <a:pt x="150" y="168"/>
                    </a:lnTo>
                    <a:lnTo>
                      <a:pt x="144" y="156"/>
                    </a:lnTo>
                    <a:lnTo>
                      <a:pt x="126" y="154"/>
                    </a:lnTo>
                    <a:lnTo>
                      <a:pt x="118" y="142"/>
                    </a:lnTo>
                    <a:lnTo>
                      <a:pt x="98" y="150"/>
                    </a:lnTo>
                    <a:lnTo>
                      <a:pt x="84" y="138"/>
                    </a:lnTo>
                    <a:lnTo>
                      <a:pt x="58" y="126"/>
                    </a:lnTo>
                    <a:lnTo>
                      <a:pt x="42" y="142"/>
                    </a:lnTo>
                    <a:lnTo>
                      <a:pt x="26" y="136"/>
                    </a:lnTo>
                    <a:lnTo>
                      <a:pt x="0" y="114"/>
                    </a:lnTo>
                    <a:lnTo>
                      <a:pt x="6" y="96"/>
                    </a:lnTo>
                    <a:lnTo>
                      <a:pt x="10" y="82"/>
                    </a:lnTo>
                    <a:lnTo>
                      <a:pt x="30" y="72"/>
                    </a:lnTo>
                    <a:lnTo>
                      <a:pt x="52" y="72"/>
                    </a:lnTo>
                    <a:lnTo>
                      <a:pt x="106" y="30"/>
                    </a:lnTo>
                    <a:lnTo>
                      <a:pt x="122" y="2"/>
                    </a:lnTo>
                    <a:lnTo>
                      <a:pt x="174" y="0"/>
                    </a:lnTo>
                    <a:lnTo>
                      <a:pt x="150" y="6"/>
                    </a:lnTo>
                    <a:lnTo>
                      <a:pt x="126" y="36"/>
                    </a:lnTo>
                    <a:lnTo>
                      <a:pt x="112" y="36"/>
                    </a:lnTo>
                    <a:lnTo>
                      <a:pt x="114" y="58"/>
                    </a:lnTo>
                    <a:lnTo>
                      <a:pt x="162" y="62"/>
                    </a:lnTo>
                    <a:lnTo>
                      <a:pt x="182" y="88"/>
                    </a:lnTo>
                    <a:lnTo>
                      <a:pt x="230" y="84"/>
                    </a:lnTo>
                    <a:lnTo>
                      <a:pt x="250" y="72"/>
                    </a:lnTo>
                    <a:lnTo>
                      <a:pt x="278" y="62"/>
                    </a:lnTo>
                    <a:lnTo>
                      <a:pt x="312" y="64"/>
                    </a:lnTo>
                    <a:lnTo>
                      <a:pt x="336" y="46"/>
                    </a:lnTo>
                    <a:lnTo>
                      <a:pt x="340" y="64"/>
                    </a:lnTo>
                    <a:lnTo>
                      <a:pt x="338" y="72"/>
                    </a:lnTo>
                    <a:lnTo>
                      <a:pt x="350" y="76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06" name=""/>
              <p:cNvSpPr/>
              <p:nvPr/>
            </p:nvSpPr>
            <p:spPr>
              <a:xfrm>
                <a:off x="4588200" y="2606040"/>
                <a:ext cx="329760" cy="536400"/>
              </a:xfrm>
              <a:custGeom>
                <a:avLst/>
                <a:gdLst/>
                <a:ahLst/>
                <a:rect l="l" t="t" r="r" b="b"/>
                <a:pathLst>
                  <a:path w="239" h="401">
                    <a:moveTo>
                      <a:pt x="12" y="20"/>
                    </a:moveTo>
                    <a:lnTo>
                      <a:pt x="52" y="24"/>
                    </a:lnTo>
                    <a:lnTo>
                      <a:pt x="66" y="6"/>
                    </a:lnTo>
                    <a:lnTo>
                      <a:pt x="204" y="0"/>
                    </a:lnTo>
                    <a:lnTo>
                      <a:pt x="236" y="244"/>
                    </a:lnTo>
                    <a:lnTo>
                      <a:pt x="238" y="256"/>
                    </a:lnTo>
                    <a:lnTo>
                      <a:pt x="234" y="278"/>
                    </a:lnTo>
                    <a:lnTo>
                      <a:pt x="220" y="296"/>
                    </a:lnTo>
                    <a:lnTo>
                      <a:pt x="198" y="294"/>
                    </a:lnTo>
                    <a:lnTo>
                      <a:pt x="196" y="310"/>
                    </a:lnTo>
                    <a:lnTo>
                      <a:pt x="180" y="316"/>
                    </a:lnTo>
                    <a:lnTo>
                      <a:pt x="178" y="336"/>
                    </a:lnTo>
                    <a:lnTo>
                      <a:pt x="166" y="348"/>
                    </a:lnTo>
                    <a:lnTo>
                      <a:pt x="162" y="370"/>
                    </a:lnTo>
                    <a:lnTo>
                      <a:pt x="140" y="372"/>
                    </a:lnTo>
                    <a:lnTo>
                      <a:pt x="138" y="360"/>
                    </a:lnTo>
                    <a:lnTo>
                      <a:pt x="124" y="362"/>
                    </a:lnTo>
                    <a:lnTo>
                      <a:pt x="112" y="388"/>
                    </a:lnTo>
                    <a:lnTo>
                      <a:pt x="102" y="388"/>
                    </a:lnTo>
                    <a:lnTo>
                      <a:pt x="92" y="388"/>
                    </a:lnTo>
                    <a:lnTo>
                      <a:pt x="74" y="390"/>
                    </a:lnTo>
                    <a:lnTo>
                      <a:pt x="72" y="386"/>
                    </a:lnTo>
                    <a:lnTo>
                      <a:pt x="66" y="380"/>
                    </a:lnTo>
                    <a:lnTo>
                      <a:pt x="54" y="380"/>
                    </a:lnTo>
                    <a:lnTo>
                      <a:pt x="44" y="400"/>
                    </a:lnTo>
                    <a:lnTo>
                      <a:pt x="0" y="398"/>
                    </a:lnTo>
                    <a:lnTo>
                      <a:pt x="4" y="386"/>
                    </a:lnTo>
                    <a:lnTo>
                      <a:pt x="12" y="364"/>
                    </a:lnTo>
                    <a:lnTo>
                      <a:pt x="6" y="350"/>
                    </a:lnTo>
                    <a:lnTo>
                      <a:pt x="34" y="324"/>
                    </a:lnTo>
                    <a:lnTo>
                      <a:pt x="34" y="314"/>
                    </a:lnTo>
                    <a:lnTo>
                      <a:pt x="46" y="308"/>
                    </a:lnTo>
                    <a:lnTo>
                      <a:pt x="28" y="298"/>
                    </a:lnTo>
                    <a:lnTo>
                      <a:pt x="34" y="266"/>
                    </a:lnTo>
                    <a:lnTo>
                      <a:pt x="22" y="264"/>
                    </a:lnTo>
                    <a:lnTo>
                      <a:pt x="24" y="242"/>
                    </a:lnTo>
                    <a:lnTo>
                      <a:pt x="32" y="220"/>
                    </a:lnTo>
                    <a:lnTo>
                      <a:pt x="26" y="118"/>
                    </a:lnTo>
                    <a:lnTo>
                      <a:pt x="12" y="2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07" name=""/>
              <p:cNvSpPr/>
              <p:nvPr/>
            </p:nvSpPr>
            <p:spPr>
              <a:xfrm>
                <a:off x="4872960" y="2512800"/>
                <a:ext cx="437040" cy="493920"/>
              </a:xfrm>
              <a:custGeom>
                <a:avLst/>
                <a:gdLst/>
                <a:ahLst/>
                <a:rect l="l" t="t" r="r" b="b"/>
                <a:pathLst>
                  <a:path w="315" h="367">
                    <a:moveTo>
                      <a:pt x="0" y="74"/>
                    </a:moveTo>
                    <a:lnTo>
                      <a:pt x="86" y="60"/>
                    </a:lnTo>
                    <a:lnTo>
                      <a:pt x="130" y="60"/>
                    </a:lnTo>
                    <a:lnTo>
                      <a:pt x="142" y="68"/>
                    </a:lnTo>
                    <a:lnTo>
                      <a:pt x="192" y="64"/>
                    </a:lnTo>
                    <a:lnTo>
                      <a:pt x="196" y="58"/>
                    </a:lnTo>
                    <a:lnTo>
                      <a:pt x="212" y="56"/>
                    </a:lnTo>
                    <a:lnTo>
                      <a:pt x="224" y="48"/>
                    </a:lnTo>
                    <a:lnTo>
                      <a:pt x="230" y="24"/>
                    </a:lnTo>
                    <a:lnTo>
                      <a:pt x="252" y="12"/>
                    </a:lnTo>
                    <a:lnTo>
                      <a:pt x="286" y="0"/>
                    </a:lnTo>
                    <a:lnTo>
                      <a:pt x="312" y="126"/>
                    </a:lnTo>
                    <a:lnTo>
                      <a:pt x="306" y="136"/>
                    </a:lnTo>
                    <a:lnTo>
                      <a:pt x="314" y="148"/>
                    </a:lnTo>
                    <a:lnTo>
                      <a:pt x="308" y="160"/>
                    </a:lnTo>
                    <a:lnTo>
                      <a:pt x="302" y="172"/>
                    </a:lnTo>
                    <a:lnTo>
                      <a:pt x="304" y="226"/>
                    </a:lnTo>
                    <a:lnTo>
                      <a:pt x="296" y="238"/>
                    </a:lnTo>
                    <a:lnTo>
                      <a:pt x="284" y="238"/>
                    </a:lnTo>
                    <a:lnTo>
                      <a:pt x="282" y="262"/>
                    </a:lnTo>
                    <a:lnTo>
                      <a:pt x="256" y="258"/>
                    </a:lnTo>
                    <a:lnTo>
                      <a:pt x="240" y="268"/>
                    </a:lnTo>
                    <a:lnTo>
                      <a:pt x="254" y="276"/>
                    </a:lnTo>
                    <a:lnTo>
                      <a:pt x="246" y="292"/>
                    </a:lnTo>
                    <a:lnTo>
                      <a:pt x="258" y="306"/>
                    </a:lnTo>
                    <a:lnTo>
                      <a:pt x="258" y="316"/>
                    </a:lnTo>
                    <a:lnTo>
                      <a:pt x="232" y="300"/>
                    </a:lnTo>
                    <a:lnTo>
                      <a:pt x="216" y="312"/>
                    </a:lnTo>
                    <a:lnTo>
                      <a:pt x="222" y="344"/>
                    </a:lnTo>
                    <a:lnTo>
                      <a:pt x="214" y="348"/>
                    </a:lnTo>
                    <a:lnTo>
                      <a:pt x="208" y="364"/>
                    </a:lnTo>
                    <a:lnTo>
                      <a:pt x="196" y="366"/>
                    </a:lnTo>
                    <a:lnTo>
                      <a:pt x="196" y="348"/>
                    </a:lnTo>
                    <a:lnTo>
                      <a:pt x="184" y="348"/>
                    </a:lnTo>
                    <a:lnTo>
                      <a:pt x="180" y="332"/>
                    </a:lnTo>
                    <a:lnTo>
                      <a:pt x="172" y="324"/>
                    </a:lnTo>
                    <a:lnTo>
                      <a:pt x="158" y="322"/>
                    </a:lnTo>
                    <a:lnTo>
                      <a:pt x="152" y="334"/>
                    </a:lnTo>
                    <a:lnTo>
                      <a:pt x="142" y="346"/>
                    </a:lnTo>
                    <a:lnTo>
                      <a:pt x="118" y="352"/>
                    </a:lnTo>
                    <a:lnTo>
                      <a:pt x="92" y="342"/>
                    </a:lnTo>
                    <a:lnTo>
                      <a:pt x="60" y="336"/>
                    </a:lnTo>
                    <a:lnTo>
                      <a:pt x="58" y="316"/>
                    </a:lnTo>
                    <a:lnTo>
                      <a:pt x="50" y="312"/>
                    </a:lnTo>
                    <a:lnTo>
                      <a:pt x="30" y="312"/>
                    </a:lnTo>
                    <a:lnTo>
                      <a:pt x="0" y="74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08" name=""/>
              <p:cNvSpPr/>
              <p:nvPr/>
            </p:nvSpPr>
            <p:spPr>
              <a:xfrm>
                <a:off x="5146200" y="2720520"/>
                <a:ext cx="413280" cy="420120"/>
              </a:xfrm>
              <a:custGeom>
                <a:avLst/>
                <a:gdLst/>
                <a:ahLst/>
                <a:rect l="l" t="t" r="r" b="b"/>
                <a:pathLst>
                  <a:path w="298" h="313">
                    <a:moveTo>
                      <a:pt x="114" y="0"/>
                    </a:moveTo>
                    <a:lnTo>
                      <a:pt x="104" y="14"/>
                    </a:lnTo>
                    <a:lnTo>
                      <a:pt x="108" y="60"/>
                    </a:lnTo>
                    <a:lnTo>
                      <a:pt x="104" y="84"/>
                    </a:lnTo>
                    <a:lnTo>
                      <a:pt x="88" y="82"/>
                    </a:lnTo>
                    <a:lnTo>
                      <a:pt x="82" y="106"/>
                    </a:lnTo>
                    <a:lnTo>
                      <a:pt x="58" y="104"/>
                    </a:lnTo>
                    <a:lnTo>
                      <a:pt x="48" y="110"/>
                    </a:lnTo>
                    <a:lnTo>
                      <a:pt x="54" y="122"/>
                    </a:lnTo>
                    <a:lnTo>
                      <a:pt x="50" y="136"/>
                    </a:lnTo>
                    <a:lnTo>
                      <a:pt x="62" y="150"/>
                    </a:lnTo>
                    <a:lnTo>
                      <a:pt x="56" y="160"/>
                    </a:lnTo>
                    <a:lnTo>
                      <a:pt x="36" y="146"/>
                    </a:lnTo>
                    <a:lnTo>
                      <a:pt x="22" y="156"/>
                    </a:lnTo>
                    <a:lnTo>
                      <a:pt x="26" y="192"/>
                    </a:lnTo>
                    <a:lnTo>
                      <a:pt x="16" y="192"/>
                    </a:lnTo>
                    <a:lnTo>
                      <a:pt x="14" y="208"/>
                    </a:lnTo>
                    <a:lnTo>
                      <a:pt x="0" y="214"/>
                    </a:lnTo>
                    <a:lnTo>
                      <a:pt x="4" y="228"/>
                    </a:lnTo>
                    <a:lnTo>
                      <a:pt x="8" y="240"/>
                    </a:lnTo>
                    <a:lnTo>
                      <a:pt x="12" y="256"/>
                    </a:lnTo>
                    <a:lnTo>
                      <a:pt x="30" y="266"/>
                    </a:lnTo>
                    <a:lnTo>
                      <a:pt x="48" y="270"/>
                    </a:lnTo>
                    <a:lnTo>
                      <a:pt x="50" y="286"/>
                    </a:lnTo>
                    <a:lnTo>
                      <a:pt x="72" y="298"/>
                    </a:lnTo>
                    <a:lnTo>
                      <a:pt x="74" y="312"/>
                    </a:lnTo>
                    <a:lnTo>
                      <a:pt x="96" y="306"/>
                    </a:lnTo>
                    <a:lnTo>
                      <a:pt x="96" y="298"/>
                    </a:lnTo>
                    <a:lnTo>
                      <a:pt x="128" y="300"/>
                    </a:lnTo>
                    <a:lnTo>
                      <a:pt x="132" y="292"/>
                    </a:lnTo>
                    <a:lnTo>
                      <a:pt x="148" y="290"/>
                    </a:lnTo>
                    <a:lnTo>
                      <a:pt x="148" y="274"/>
                    </a:lnTo>
                    <a:lnTo>
                      <a:pt x="171" y="274"/>
                    </a:lnTo>
                    <a:lnTo>
                      <a:pt x="173" y="262"/>
                    </a:lnTo>
                    <a:lnTo>
                      <a:pt x="185" y="250"/>
                    </a:lnTo>
                    <a:lnTo>
                      <a:pt x="187" y="232"/>
                    </a:lnTo>
                    <a:lnTo>
                      <a:pt x="197" y="222"/>
                    </a:lnTo>
                    <a:lnTo>
                      <a:pt x="195" y="198"/>
                    </a:lnTo>
                    <a:lnTo>
                      <a:pt x="203" y="188"/>
                    </a:lnTo>
                    <a:lnTo>
                      <a:pt x="209" y="172"/>
                    </a:lnTo>
                    <a:lnTo>
                      <a:pt x="213" y="160"/>
                    </a:lnTo>
                    <a:lnTo>
                      <a:pt x="229" y="156"/>
                    </a:lnTo>
                    <a:lnTo>
                      <a:pt x="235" y="168"/>
                    </a:lnTo>
                    <a:lnTo>
                      <a:pt x="255" y="132"/>
                    </a:lnTo>
                    <a:lnTo>
                      <a:pt x="273" y="130"/>
                    </a:lnTo>
                    <a:lnTo>
                      <a:pt x="277" y="118"/>
                    </a:lnTo>
                    <a:lnTo>
                      <a:pt x="271" y="106"/>
                    </a:lnTo>
                    <a:lnTo>
                      <a:pt x="295" y="100"/>
                    </a:lnTo>
                    <a:lnTo>
                      <a:pt x="289" y="82"/>
                    </a:lnTo>
                    <a:lnTo>
                      <a:pt x="289" y="62"/>
                    </a:lnTo>
                    <a:lnTo>
                      <a:pt x="297" y="60"/>
                    </a:lnTo>
                    <a:lnTo>
                      <a:pt x="293" y="50"/>
                    </a:lnTo>
                    <a:lnTo>
                      <a:pt x="263" y="56"/>
                    </a:lnTo>
                    <a:lnTo>
                      <a:pt x="243" y="52"/>
                    </a:lnTo>
                    <a:lnTo>
                      <a:pt x="243" y="68"/>
                    </a:lnTo>
                    <a:lnTo>
                      <a:pt x="211" y="88"/>
                    </a:lnTo>
                    <a:lnTo>
                      <a:pt x="203" y="40"/>
                    </a:lnTo>
                    <a:lnTo>
                      <a:pt x="130" y="50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09" name=""/>
              <p:cNvSpPr/>
              <p:nvPr/>
            </p:nvSpPr>
            <p:spPr>
              <a:xfrm>
                <a:off x="4462200" y="2935800"/>
                <a:ext cx="748800" cy="390960"/>
              </a:xfrm>
              <a:custGeom>
                <a:avLst/>
                <a:gdLst/>
                <a:ahLst/>
                <a:rect l="l" t="t" r="r" b="b"/>
                <a:pathLst>
                  <a:path w="541" h="291">
                    <a:moveTo>
                      <a:pt x="540" y="112"/>
                    </a:moveTo>
                    <a:lnTo>
                      <a:pt x="540" y="148"/>
                    </a:lnTo>
                    <a:lnTo>
                      <a:pt x="530" y="150"/>
                    </a:lnTo>
                    <a:lnTo>
                      <a:pt x="524" y="160"/>
                    </a:lnTo>
                    <a:lnTo>
                      <a:pt x="512" y="152"/>
                    </a:lnTo>
                    <a:lnTo>
                      <a:pt x="508" y="166"/>
                    </a:lnTo>
                    <a:lnTo>
                      <a:pt x="500" y="164"/>
                    </a:lnTo>
                    <a:lnTo>
                      <a:pt x="498" y="184"/>
                    </a:lnTo>
                    <a:lnTo>
                      <a:pt x="490" y="196"/>
                    </a:lnTo>
                    <a:lnTo>
                      <a:pt x="482" y="194"/>
                    </a:lnTo>
                    <a:lnTo>
                      <a:pt x="482" y="204"/>
                    </a:lnTo>
                    <a:lnTo>
                      <a:pt x="466" y="202"/>
                    </a:lnTo>
                    <a:lnTo>
                      <a:pt x="464" y="220"/>
                    </a:lnTo>
                    <a:lnTo>
                      <a:pt x="452" y="220"/>
                    </a:lnTo>
                    <a:lnTo>
                      <a:pt x="452" y="228"/>
                    </a:lnTo>
                    <a:lnTo>
                      <a:pt x="342" y="244"/>
                    </a:lnTo>
                    <a:lnTo>
                      <a:pt x="238" y="254"/>
                    </a:lnTo>
                    <a:lnTo>
                      <a:pt x="162" y="254"/>
                    </a:lnTo>
                    <a:lnTo>
                      <a:pt x="148" y="270"/>
                    </a:lnTo>
                    <a:lnTo>
                      <a:pt x="136" y="268"/>
                    </a:lnTo>
                    <a:lnTo>
                      <a:pt x="126" y="260"/>
                    </a:lnTo>
                    <a:lnTo>
                      <a:pt x="116" y="262"/>
                    </a:lnTo>
                    <a:lnTo>
                      <a:pt x="96" y="276"/>
                    </a:lnTo>
                    <a:lnTo>
                      <a:pt x="70" y="290"/>
                    </a:lnTo>
                    <a:lnTo>
                      <a:pt x="44" y="288"/>
                    </a:lnTo>
                    <a:lnTo>
                      <a:pt x="0" y="290"/>
                    </a:lnTo>
                    <a:lnTo>
                      <a:pt x="26" y="270"/>
                    </a:lnTo>
                    <a:lnTo>
                      <a:pt x="24" y="236"/>
                    </a:lnTo>
                    <a:lnTo>
                      <a:pt x="36" y="222"/>
                    </a:lnTo>
                    <a:lnTo>
                      <a:pt x="82" y="230"/>
                    </a:lnTo>
                    <a:lnTo>
                      <a:pt x="78" y="220"/>
                    </a:lnTo>
                    <a:lnTo>
                      <a:pt x="64" y="204"/>
                    </a:lnTo>
                    <a:lnTo>
                      <a:pt x="82" y="188"/>
                    </a:lnTo>
                    <a:lnTo>
                      <a:pt x="96" y="184"/>
                    </a:lnTo>
                    <a:lnTo>
                      <a:pt x="104" y="156"/>
                    </a:lnTo>
                    <a:lnTo>
                      <a:pt x="130" y="152"/>
                    </a:lnTo>
                    <a:lnTo>
                      <a:pt x="142" y="134"/>
                    </a:lnTo>
                    <a:lnTo>
                      <a:pt x="154" y="134"/>
                    </a:lnTo>
                    <a:lnTo>
                      <a:pt x="164" y="144"/>
                    </a:lnTo>
                    <a:lnTo>
                      <a:pt x="202" y="142"/>
                    </a:lnTo>
                    <a:lnTo>
                      <a:pt x="214" y="114"/>
                    </a:lnTo>
                    <a:lnTo>
                      <a:pt x="224" y="114"/>
                    </a:lnTo>
                    <a:lnTo>
                      <a:pt x="230" y="124"/>
                    </a:lnTo>
                    <a:lnTo>
                      <a:pt x="248" y="124"/>
                    </a:lnTo>
                    <a:lnTo>
                      <a:pt x="252" y="102"/>
                    </a:lnTo>
                    <a:lnTo>
                      <a:pt x="266" y="94"/>
                    </a:lnTo>
                    <a:lnTo>
                      <a:pt x="268" y="70"/>
                    </a:lnTo>
                    <a:lnTo>
                      <a:pt x="284" y="66"/>
                    </a:lnTo>
                    <a:lnTo>
                      <a:pt x="286" y="46"/>
                    </a:lnTo>
                    <a:lnTo>
                      <a:pt x="308" y="50"/>
                    </a:lnTo>
                    <a:lnTo>
                      <a:pt x="326" y="24"/>
                    </a:lnTo>
                    <a:lnTo>
                      <a:pt x="326" y="2"/>
                    </a:lnTo>
                    <a:lnTo>
                      <a:pt x="350" y="0"/>
                    </a:lnTo>
                    <a:lnTo>
                      <a:pt x="354" y="20"/>
                    </a:lnTo>
                    <a:lnTo>
                      <a:pt x="386" y="28"/>
                    </a:lnTo>
                    <a:lnTo>
                      <a:pt x="414" y="38"/>
                    </a:lnTo>
                    <a:lnTo>
                      <a:pt x="442" y="28"/>
                    </a:lnTo>
                    <a:lnTo>
                      <a:pt x="454" y="8"/>
                    </a:lnTo>
                    <a:lnTo>
                      <a:pt x="466" y="8"/>
                    </a:lnTo>
                    <a:lnTo>
                      <a:pt x="476" y="20"/>
                    </a:lnTo>
                    <a:lnTo>
                      <a:pt x="478" y="34"/>
                    </a:lnTo>
                    <a:lnTo>
                      <a:pt x="492" y="34"/>
                    </a:lnTo>
                    <a:lnTo>
                      <a:pt x="490" y="56"/>
                    </a:lnTo>
                    <a:lnTo>
                      <a:pt x="504" y="100"/>
                    </a:lnTo>
                    <a:lnTo>
                      <a:pt x="526" y="106"/>
                    </a:lnTo>
                    <a:lnTo>
                      <a:pt x="540" y="112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10" name=""/>
              <p:cNvSpPr/>
              <p:nvPr/>
            </p:nvSpPr>
            <p:spPr>
              <a:xfrm>
                <a:off x="6050880" y="1583640"/>
                <a:ext cx="369360" cy="599040"/>
              </a:xfrm>
              <a:custGeom>
                <a:avLst/>
                <a:gdLst/>
                <a:ahLst/>
                <a:rect l="l" t="t" r="r" b="b"/>
                <a:pathLst>
                  <a:path w="267" h="445">
                    <a:moveTo>
                      <a:pt x="0" y="248"/>
                    </a:moveTo>
                    <a:lnTo>
                      <a:pt x="20" y="222"/>
                    </a:lnTo>
                    <a:lnTo>
                      <a:pt x="20" y="180"/>
                    </a:lnTo>
                    <a:lnTo>
                      <a:pt x="30" y="156"/>
                    </a:lnTo>
                    <a:lnTo>
                      <a:pt x="28" y="136"/>
                    </a:lnTo>
                    <a:lnTo>
                      <a:pt x="18" y="96"/>
                    </a:lnTo>
                    <a:lnTo>
                      <a:pt x="40" y="32"/>
                    </a:lnTo>
                    <a:lnTo>
                      <a:pt x="46" y="26"/>
                    </a:lnTo>
                    <a:lnTo>
                      <a:pt x="46" y="12"/>
                    </a:lnTo>
                    <a:lnTo>
                      <a:pt x="62" y="6"/>
                    </a:lnTo>
                    <a:lnTo>
                      <a:pt x="74" y="24"/>
                    </a:lnTo>
                    <a:lnTo>
                      <a:pt x="94" y="24"/>
                    </a:lnTo>
                    <a:lnTo>
                      <a:pt x="96" y="20"/>
                    </a:lnTo>
                    <a:lnTo>
                      <a:pt x="110" y="16"/>
                    </a:lnTo>
                    <a:lnTo>
                      <a:pt x="118" y="0"/>
                    </a:lnTo>
                    <a:lnTo>
                      <a:pt x="126" y="12"/>
                    </a:lnTo>
                    <a:lnTo>
                      <a:pt x="126" y="20"/>
                    </a:lnTo>
                    <a:lnTo>
                      <a:pt x="162" y="38"/>
                    </a:lnTo>
                    <a:lnTo>
                      <a:pt x="182" y="132"/>
                    </a:lnTo>
                    <a:lnTo>
                      <a:pt x="198" y="150"/>
                    </a:lnTo>
                    <a:lnTo>
                      <a:pt x="226" y="150"/>
                    </a:lnTo>
                    <a:lnTo>
                      <a:pt x="230" y="158"/>
                    </a:lnTo>
                    <a:lnTo>
                      <a:pt x="228" y="178"/>
                    </a:lnTo>
                    <a:lnTo>
                      <a:pt x="236" y="188"/>
                    </a:lnTo>
                    <a:lnTo>
                      <a:pt x="262" y="194"/>
                    </a:lnTo>
                    <a:lnTo>
                      <a:pt x="266" y="212"/>
                    </a:lnTo>
                    <a:lnTo>
                      <a:pt x="256" y="240"/>
                    </a:lnTo>
                    <a:lnTo>
                      <a:pt x="226" y="268"/>
                    </a:lnTo>
                    <a:lnTo>
                      <a:pt x="200" y="270"/>
                    </a:lnTo>
                    <a:lnTo>
                      <a:pt x="192" y="276"/>
                    </a:lnTo>
                    <a:lnTo>
                      <a:pt x="186" y="292"/>
                    </a:lnTo>
                    <a:lnTo>
                      <a:pt x="180" y="294"/>
                    </a:lnTo>
                    <a:lnTo>
                      <a:pt x="160" y="282"/>
                    </a:lnTo>
                    <a:lnTo>
                      <a:pt x="158" y="296"/>
                    </a:lnTo>
                    <a:lnTo>
                      <a:pt x="164" y="314"/>
                    </a:lnTo>
                    <a:lnTo>
                      <a:pt x="164" y="332"/>
                    </a:lnTo>
                    <a:lnTo>
                      <a:pt x="152" y="336"/>
                    </a:lnTo>
                    <a:lnTo>
                      <a:pt x="114" y="334"/>
                    </a:lnTo>
                    <a:lnTo>
                      <a:pt x="116" y="352"/>
                    </a:lnTo>
                    <a:lnTo>
                      <a:pt x="110" y="366"/>
                    </a:lnTo>
                    <a:lnTo>
                      <a:pt x="98" y="366"/>
                    </a:lnTo>
                    <a:lnTo>
                      <a:pt x="94" y="394"/>
                    </a:lnTo>
                    <a:lnTo>
                      <a:pt x="90" y="408"/>
                    </a:lnTo>
                    <a:lnTo>
                      <a:pt x="82" y="414"/>
                    </a:lnTo>
                    <a:lnTo>
                      <a:pt x="84" y="444"/>
                    </a:lnTo>
                    <a:lnTo>
                      <a:pt x="66" y="444"/>
                    </a:lnTo>
                    <a:lnTo>
                      <a:pt x="60" y="430"/>
                    </a:lnTo>
                    <a:lnTo>
                      <a:pt x="44" y="418"/>
                    </a:lnTo>
                    <a:lnTo>
                      <a:pt x="50" y="386"/>
                    </a:lnTo>
                    <a:lnTo>
                      <a:pt x="36" y="368"/>
                    </a:lnTo>
                    <a:lnTo>
                      <a:pt x="32" y="336"/>
                    </a:lnTo>
                    <a:lnTo>
                      <a:pt x="22" y="318"/>
                    </a:lnTo>
                    <a:lnTo>
                      <a:pt x="0" y="248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11" name=""/>
              <p:cNvSpPr/>
              <p:nvPr/>
            </p:nvSpPr>
            <p:spPr>
              <a:xfrm>
                <a:off x="5031360" y="3110400"/>
                <a:ext cx="885960" cy="390960"/>
              </a:xfrm>
              <a:custGeom>
                <a:avLst/>
                <a:gdLst/>
                <a:ahLst/>
                <a:rect l="l" t="t" r="r" b="b"/>
                <a:pathLst>
                  <a:path w="639" h="289">
                    <a:moveTo>
                      <a:pt x="180" y="74"/>
                    </a:moveTo>
                    <a:lnTo>
                      <a:pt x="178" y="106"/>
                    </a:lnTo>
                    <a:lnTo>
                      <a:pt x="160" y="106"/>
                    </a:lnTo>
                    <a:lnTo>
                      <a:pt x="164" y="132"/>
                    </a:lnTo>
                    <a:lnTo>
                      <a:pt x="144" y="132"/>
                    </a:lnTo>
                    <a:lnTo>
                      <a:pt x="136" y="140"/>
                    </a:lnTo>
                    <a:lnTo>
                      <a:pt x="120" y="148"/>
                    </a:lnTo>
                    <a:lnTo>
                      <a:pt x="108" y="148"/>
                    </a:lnTo>
                    <a:lnTo>
                      <a:pt x="102" y="170"/>
                    </a:lnTo>
                    <a:lnTo>
                      <a:pt x="74" y="174"/>
                    </a:lnTo>
                    <a:lnTo>
                      <a:pt x="70" y="188"/>
                    </a:lnTo>
                    <a:lnTo>
                      <a:pt x="52" y="198"/>
                    </a:lnTo>
                    <a:lnTo>
                      <a:pt x="38" y="206"/>
                    </a:lnTo>
                    <a:lnTo>
                      <a:pt x="20" y="210"/>
                    </a:lnTo>
                    <a:lnTo>
                      <a:pt x="18" y="216"/>
                    </a:lnTo>
                    <a:lnTo>
                      <a:pt x="24" y="226"/>
                    </a:lnTo>
                    <a:lnTo>
                      <a:pt x="4" y="244"/>
                    </a:lnTo>
                    <a:lnTo>
                      <a:pt x="0" y="258"/>
                    </a:lnTo>
                    <a:lnTo>
                      <a:pt x="42" y="254"/>
                    </a:lnTo>
                    <a:lnTo>
                      <a:pt x="82" y="248"/>
                    </a:lnTo>
                    <a:lnTo>
                      <a:pt x="94" y="248"/>
                    </a:lnTo>
                    <a:lnTo>
                      <a:pt x="112" y="252"/>
                    </a:lnTo>
                    <a:lnTo>
                      <a:pt x="140" y="214"/>
                    </a:lnTo>
                    <a:lnTo>
                      <a:pt x="182" y="216"/>
                    </a:lnTo>
                    <a:lnTo>
                      <a:pt x="194" y="206"/>
                    </a:lnTo>
                    <a:lnTo>
                      <a:pt x="266" y="206"/>
                    </a:lnTo>
                    <a:lnTo>
                      <a:pt x="278" y="222"/>
                    </a:lnTo>
                    <a:lnTo>
                      <a:pt x="366" y="222"/>
                    </a:lnTo>
                    <a:lnTo>
                      <a:pt x="460" y="288"/>
                    </a:lnTo>
                    <a:lnTo>
                      <a:pt x="462" y="282"/>
                    </a:lnTo>
                    <a:lnTo>
                      <a:pt x="468" y="282"/>
                    </a:lnTo>
                    <a:lnTo>
                      <a:pt x="472" y="288"/>
                    </a:lnTo>
                    <a:lnTo>
                      <a:pt x="506" y="286"/>
                    </a:lnTo>
                    <a:lnTo>
                      <a:pt x="512" y="270"/>
                    </a:lnTo>
                    <a:lnTo>
                      <a:pt x="514" y="236"/>
                    </a:lnTo>
                    <a:lnTo>
                      <a:pt x="534" y="218"/>
                    </a:lnTo>
                    <a:lnTo>
                      <a:pt x="546" y="206"/>
                    </a:lnTo>
                    <a:lnTo>
                      <a:pt x="550" y="196"/>
                    </a:lnTo>
                    <a:lnTo>
                      <a:pt x="558" y="198"/>
                    </a:lnTo>
                    <a:lnTo>
                      <a:pt x="574" y="182"/>
                    </a:lnTo>
                    <a:lnTo>
                      <a:pt x="604" y="176"/>
                    </a:lnTo>
                    <a:lnTo>
                      <a:pt x="606" y="162"/>
                    </a:lnTo>
                    <a:lnTo>
                      <a:pt x="626" y="146"/>
                    </a:lnTo>
                    <a:lnTo>
                      <a:pt x="584" y="148"/>
                    </a:lnTo>
                    <a:lnTo>
                      <a:pt x="586" y="138"/>
                    </a:lnTo>
                    <a:lnTo>
                      <a:pt x="580" y="118"/>
                    </a:lnTo>
                    <a:lnTo>
                      <a:pt x="596" y="116"/>
                    </a:lnTo>
                    <a:lnTo>
                      <a:pt x="614" y="106"/>
                    </a:lnTo>
                    <a:lnTo>
                      <a:pt x="626" y="106"/>
                    </a:lnTo>
                    <a:lnTo>
                      <a:pt x="630" y="88"/>
                    </a:lnTo>
                    <a:lnTo>
                      <a:pt x="638" y="80"/>
                    </a:lnTo>
                    <a:lnTo>
                      <a:pt x="634" y="50"/>
                    </a:lnTo>
                    <a:lnTo>
                      <a:pt x="624" y="58"/>
                    </a:lnTo>
                    <a:lnTo>
                      <a:pt x="572" y="64"/>
                    </a:lnTo>
                    <a:lnTo>
                      <a:pt x="564" y="58"/>
                    </a:lnTo>
                    <a:lnTo>
                      <a:pt x="594" y="32"/>
                    </a:lnTo>
                    <a:lnTo>
                      <a:pt x="606" y="34"/>
                    </a:lnTo>
                    <a:lnTo>
                      <a:pt x="622" y="38"/>
                    </a:lnTo>
                    <a:lnTo>
                      <a:pt x="634" y="32"/>
                    </a:lnTo>
                    <a:lnTo>
                      <a:pt x="612" y="0"/>
                    </a:lnTo>
                    <a:lnTo>
                      <a:pt x="532" y="20"/>
                    </a:lnTo>
                    <a:lnTo>
                      <a:pt x="330" y="54"/>
                    </a:lnTo>
                    <a:lnTo>
                      <a:pt x="180" y="74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12" name=""/>
              <p:cNvSpPr/>
              <p:nvPr/>
            </p:nvSpPr>
            <p:spPr>
              <a:xfrm>
                <a:off x="4404240" y="3210480"/>
                <a:ext cx="874800" cy="311040"/>
              </a:xfrm>
              <a:custGeom>
                <a:avLst/>
                <a:gdLst/>
                <a:ahLst/>
                <a:rect l="l" t="t" r="r" b="b"/>
                <a:pathLst>
                  <a:path w="631" h="231">
                    <a:moveTo>
                      <a:pt x="630" y="0"/>
                    </a:moveTo>
                    <a:lnTo>
                      <a:pt x="628" y="28"/>
                    </a:lnTo>
                    <a:lnTo>
                      <a:pt x="612" y="30"/>
                    </a:lnTo>
                    <a:lnTo>
                      <a:pt x="614" y="54"/>
                    </a:lnTo>
                    <a:lnTo>
                      <a:pt x="600" y="58"/>
                    </a:lnTo>
                    <a:lnTo>
                      <a:pt x="572" y="74"/>
                    </a:lnTo>
                    <a:lnTo>
                      <a:pt x="560" y="72"/>
                    </a:lnTo>
                    <a:lnTo>
                      <a:pt x="554" y="96"/>
                    </a:lnTo>
                    <a:lnTo>
                      <a:pt x="530" y="98"/>
                    </a:lnTo>
                    <a:lnTo>
                      <a:pt x="522" y="112"/>
                    </a:lnTo>
                    <a:lnTo>
                      <a:pt x="490" y="130"/>
                    </a:lnTo>
                    <a:lnTo>
                      <a:pt x="470" y="136"/>
                    </a:lnTo>
                    <a:lnTo>
                      <a:pt x="476" y="148"/>
                    </a:lnTo>
                    <a:lnTo>
                      <a:pt x="450" y="170"/>
                    </a:lnTo>
                    <a:lnTo>
                      <a:pt x="448" y="182"/>
                    </a:lnTo>
                    <a:lnTo>
                      <a:pt x="300" y="202"/>
                    </a:lnTo>
                    <a:lnTo>
                      <a:pt x="212" y="216"/>
                    </a:lnTo>
                    <a:lnTo>
                      <a:pt x="126" y="222"/>
                    </a:lnTo>
                    <a:lnTo>
                      <a:pt x="10" y="230"/>
                    </a:lnTo>
                    <a:lnTo>
                      <a:pt x="8" y="216"/>
                    </a:lnTo>
                    <a:lnTo>
                      <a:pt x="14" y="212"/>
                    </a:lnTo>
                    <a:lnTo>
                      <a:pt x="0" y="200"/>
                    </a:lnTo>
                    <a:lnTo>
                      <a:pt x="10" y="180"/>
                    </a:lnTo>
                    <a:lnTo>
                      <a:pt x="22" y="172"/>
                    </a:lnTo>
                    <a:lnTo>
                      <a:pt x="24" y="158"/>
                    </a:lnTo>
                    <a:lnTo>
                      <a:pt x="34" y="146"/>
                    </a:lnTo>
                    <a:lnTo>
                      <a:pt x="34" y="130"/>
                    </a:lnTo>
                    <a:lnTo>
                      <a:pt x="42" y="96"/>
                    </a:lnTo>
                    <a:lnTo>
                      <a:pt x="48" y="90"/>
                    </a:lnTo>
                    <a:lnTo>
                      <a:pt x="62" y="84"/>
                    </a:lnTo>
                    <a:lnTo>
                      <a:pt x="96" y="86"/>
                    </a:lnTo>
                    <a:lnTo>
                      <a:pt x="112" y="86"/>
                    </a:lnTo>
                    <a:lnTo>
                      <a:pt x="162" y="54"/>
                    </a:lnTo>
                    <a:lnTo>
                      <a:pt x="172" y="62"/>
                    </a:lnTo>
                    <a:lnTo>
                      <a:pt x="194" y="64"/>
                    </a:lnTo>
                    <a:lnTo>
                      <a:pt x="206" y="48"/>
                    </a:lnTo>
                    <a:lnTo>
                      <a:pt x="296" y="48"/>
                    </a:lnTo>
                    <a:lnTo>
                      <a:pt x="428" y="34"/>
                    </a:lnTo>
                    <a:lnTo>
                      <a:pt x="556" y="12"/>
                    </a:lnTo>
                    <a:lnTo>
                      <a:pt x="630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13" name=""/>
              <p:cNvSpPr/>
              <p:nvPr/>
            </p:nvSpPr>
            <p:spPr>
              <a:xfrm>
                <a:off x="5143320" y="3386520"/>
                <a:ext cx="525240" cy="389520"/>
              </a:xfrm>
              <a:custGeom>
                <a:avLst/>
                <a:gdLst/>
                <a:ahLst/>
                <a:rect l="l" t="t" r="r" b="b"/>
                <a:pathLst>
                  <a:path w="379" h="289">
                    <a:moveTo>
                      <a:pt x="12" y="42"/>
                    </a:moveTo>
                    <a:lnTo>
                      <a:pt x="32" y="44"/>
                    </a:lnTo>
                    <a:lnTo>
                      <a:pt x="60" y="6"/>
                    </a:lnTo>
                    <a:lnTo>
                      <a:pt x="82" y="8"/>
                    </a:lnTo>
                    <a:lnTo>
                      <a:pt x="102" y="10"/>
                    </a:lnTo>
                    <a:lnTo>
                      <a:pt x="114" y="0"/>
                    </a:lnTo>
                    <a:lnTo>
                      <a:pt x="186" y="0"/>
                    </a:lnTo>
                    <a:lnTo>
                      <a:pt x="194" y="16"/>
                    </a:lnTo>
                    <a:lnTo>
                      <a:pt x="286" y="16"/>
                    </a:lnTo>
                    <a:lnTo>
                      <a:pt x="378" y="80"/>
                    </a:lnTo>
                    <a:lnTo>
                      <a:pt x="374" y="94"/>
                    </a:lnTo>
                    <a:lnTo>
                      <a:pt x="340" y="142"/>
                    </a:lnTo>
                    <a:lnTo>
                      <a:pt x="338" y="170"/>
                    </a:lnTo>
                    <a:lnTo>
                      <a:pt x="320" y="168"/>
                    </a:lnTo>
                    <a:lnTo>
                      <a:pt x="322" y="190"/>
                    </a:lnTo>
                    <a:lnTo>
                      <a:pt x="316" y="196"/>
                    </a:lnTo>
                    <a:lnTo>
                      <a:pt x="298" y="198"/>
                    </a:lnTo>
                    <a:lnTo>
                      <a:pt x="294" y="214"/>
                    </a:lnTo>
                    <a:lnTo>
                      <a:pt x="288" y="228"/>
                    </a:lnTo>
                    <a:lnTo>
                      <a:pt x="270" y="230"/>
                    </a:lnTo>
                    <a:lnTo>
                      <a:pt x="262" y="236"/>
                    </a:lnTo>
                    <a:lnTo>
                      <a:pt x="250" y="236"/>
                    </a:lnTo>
                    <a:lnTo>
                      <a:pt x="242" y="246"/>
                    </a:lnTo>
                    <a:lnTo>
                      <a:pt x="246" y="270"/>
                    </a:lnTo>
                    <a:lnTo>
                      <a:pt x="240" y="280"/>
                    </a:lnTo>
                    <a:lnTo>
                      <a:pt x="232" y="288"/>
                    </a:lnTo>
                    <a:lnTo>
                      <a:pt x="214" y="274"/>
                    </a:lnTo>
                    <a:lnTo>
                      <a:pt x="204" y="250"/>
                    </a:lnTo>
                    <a:lnTo>
                      <a:pt x="192" y="250"/>
                    </a:lnTo>
                    <a:lnTo>
                      <a:pt x="188" y="228"/>
                    </a:lnTo>
                    <a:lnTo>
                      <a:pt x="180" y="220"/>
                    </a:lnTo>
                    <a:lnTo>
                      <a:pt x="170" y="206"/>
                    </a:lnTo>
                    <a:lnTo>
                      <a:pt x="158" y="206"/>
                    </a:lnTo>
                    <a:lnTo>
                      <a:pt x="154" y="202"/>
                    </a:lnTo>
                    <a:lnTo>
                      <a:pt x="142" y="204"/>
                    </a:lnTo>
                    <a:lnTo>
                      <a:pt x="134" y="196"/>
                    </a:lnTo>
                    <a:lnTo>
                      <a:pt x="136" y="186"/>
                    </a:lnTo>
                    <a:lnTo>
                      <a:pt x="124" y="172"/>
                    </a:lnTo>
                    <a:lnTo>
                      <a:pt x="110" y="168"/>
                    </a:lnTo>
                    <a:lnTo>
                      <a:pt x="110" y="154"/>
                    </a:lnTo>
                    <a:lnTo>
                      <a:pt x="92" y="140"/>
                    </a:lnTo>
                    <a:lnTo>
                      <a:pt x="82" y="140"/>
                    </a:lnTo>
                    <a:lnTo>
                      <a:pt x="80" y="128"/>
                    </a:lnTo>
                    <a:lnTo>
                      <a:pt x="64" y="122"/>
                    </a:lnTo>
                    <a:lnTo>
                      <a:pt x="52" y="110"/>
                    </a:lnTo>
                    <a:lnTo>
                      <a:pt x="38" y="88"/>
                    </a:lnTo>
                    <a:lnTo>
                      <a:pt x="30" y="84"/>
                    </a:lnTo>
                    <a:lnTo>
                      <a:pt x="10" y="80"/>
                    </a:lnTo>
                    <a:lnTo>
                      <a:pt x="0" y="68"/>
                    </a:lnTo>
                    <a:lnTo>
                      <a:pt x="4" y="60"/>
                    </a:lnTo>
                    <a:lnTo>
                      <a:pt x="12" y="42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14" name=""/>
              <p:cNvSpPr/>
              <p:nvPr/>
            </p:nvSpPr>
            <p:spPr>
              <a:xfrm>
                <a:off x="4903920" y="3441600"/>
                <a:ext cx="559080" cy="572760"/>
              </a:xfrm>
              <a:custGeom>
                <a:avLst/>
                <a:gdLst/>
                <a:ahLst/>
                <a:rect l="l" t="t" r="r" b="b"/>
                <a:pathLst>
                  <a:path w="403" h="427">
                    <a:moveTo>
                      <a:pt x="0" y="24"/>
                    </a:moveTo>
                    <a:lnTo>
                      <a:pt x="88" y="12"/>
                    </a:lnTo>
                    <a:lnTo>
                      <a:pt x="178" y="0"/>
                    </a:lnTo>
                    <a:lnTo>
                      <a:pt x="172" y="24"/>
                    </a:lnTo>
                    <a:lnTo>
                      <a:pt x="180" y="42"/>
                    </a:lnTo>
                    <a:lnTo>
                      <a:pt x="210" y="46"/>
                    </a:lnTo>
                    <a:lnTo>
                      <a:pt x="226" y="74"/>
                    </a:lnTo>
                    <a:lnTo>
                      <a:pt x="250" y="86"/>
                    </a:lnTo>
                    <a:lnTo>
                      <a:pt x="252" y="98"/>
                    </a:lnTo>
                    <a:lnTo>
                      <a:pt x="264" y="100"/>
                    </a:lnTo>
                    <a:lnTo>
                      <a:pt x="278" y="110"/>
                    </a:lnTo>
                    <a:lnTo>
                      <a:pt x="278" y="126"/>
                    </a:lnTo>
                    <a:lnTo>
                      <a:pt x="304" y="138"/>
                    </a:lnTo>
                    <a:lnTo>
                      <a:pt x="306" y="156"/>
                    </a:lnTo>
                    <a:lnTo>
                      <a:pt x="308" y="164"/>
                    </a:lnTo>
                    <a:lnTo>
                      <a:pt x="328" y="162"/>
                    </a:lnTo>
                    <a:lnTo>
                      <a:pt x="346" y="168"/>
                    </a:lnTo>
                    <a:lnTo>
                      <a:pt x="356" y="190"/>
                    </a:lnTo>
                    <a:lnTo>
                      <a:pt x="362" y="210"/>
                    </a:lnTo>
                    <a:lnTo>
                      <a:pt x="380" y="212"/>
                    </a:lnTo>
                    <a:lnTo>
                      <a:pt x="384" y="236"/>
                    </a:lnTo>
                    <a:lnTo>
                      <a:pt x="402" y="248"/>
                    </a:lnTo>
                    <a:lnTo>
                      <a:pt x="402" y="272"/>
                    </a:lnTo>
                    <a:lnTo>
                      <a:pt x="386" y="274"/>
                    </a:lnTo>
                    <a:lnTo>
                      <a:pt x="388" y="284"/>
                    </a:lnTo>
                    <a:lnTo>
                      <a:pt x="380" y="292"/>
                    </a:lnTo>
                    <a:lnTo>
                      <a:pt x="388" y="304"/>
                    </a:lnTo>
                    <a:lnTo>
                      <a:pt x="392" y="320"/>
                    </a:lnTo>
                    <a:lnTo>
                      <a:pt x="380" y="326"/>
                    </a:lnTo>
                    <a:lnTo>
                      <a:pt x="378" y="352"/>
                    </a:lnTo>
                    <a:lnTo>
                      <a:pt x="372" y="354"/>
                    </a:lnTo>
                    <a:lnTo>
                      <a:pt x="380" y="364"/>
                    </a:lnTo>
                    <a:lnTo>
                      <a:pt x="378" y="390"/>
                    </a:lnTo>
                    <a:lnTo>
                      <a:pt x="362" y="386"/>
                    </a:lnTo>
                    <a:lnTo>
                      <a:pt x="354" y="378"/>
                    </a:lnTo>
                    <a:lnTo>
                      <a:pt x="342" y="380"/>
                    </a:lnTo>
                    <a:lnTo>
                      <a:pt x="336" y="390"/>
                    </a:lnTo>
                    <a:lnTo>
                      <a:pt x="338" y="404"/>
                    </a:lnTo>
                    <a:lnTo>
                      <a:pt x="344" y="408"/>
                    </a:lnTo>
                    <a:lnTo>
                      <a:pt x="344" y="426"/>
                    </a:lnTo>
                    <a:lnTo>
                      <a:pt x="332" y="424"/>
                    </a:lnTo>
                    <a:lnTo>
                      <a:pt x="322" y="412"/>
                    </a:lnTo>
                    <a:lnTo>
                      <a:pt x="232" y="414"/>
                    </a:lnTo>
                    <a:lnTo>
                      <a:pt x="104" y="418"/>
                    </a:lnTo>
                    <a:lnTo>
                      <a:pt x="90" y="392"/>
                    </a:lnTo>
                    <a:lnTo>
                      <a:pt x="90" y="384"/>
                    </a:lnTo>
                    <a:lnTo>
                      <a:pt x="84" y="376"/>
                    </a:lnTo>
                    <a:lnTo>
                      <a:pt x="72" y="378"/>
                    </a:lnTo>
                    <a:lnTo>
                      <a:pt x="76" y="366"/>
                    </a:lnTo>
                    <a:lnTo>
                      <a:pt x="84" y="324"/>
                    </a:lnTo>
                    <a:lnTo>
                      <a:pt x="76" y="320"/>
                    </a:lnTo>
                    <a:lnTo>
                      <a:pt x="78" y="296"/>
                    </a:lnTo>
                    <a:lnTo>
                      <a:pt x="92" y="276"/>
                    </a:lnTo>
                    <a:lnTo>
                      <a:pt x="80" y="272"/>
                    </a:lnTo>
                    <a:lnTo>
                      <a:pt x="72" y="262"/>
                    </a:lnTo>
                    <a:lnTo>
                      <a:pt x="60" y="258"/>
                    </a:lnTo>
                    <a:lnTo>
                      <a:pt x="58" y="246"/>
                    </a:lnTo>
                    <a:lnTo>
                      <a:pt x="70" y="234"/>
                    </a:lnTo>
                    <a:lnTo>
                      <a:pt x="68" y="228"/>
                    </a:lnTo>
                    <a:lnTo>
                      <a:pt x="58" y="220"/>
                    </a:lnTo>
                    <a:lnTo>
                      <a:pt x="36" y="138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15" name=""/>
              <p:cNvSpPr/>
              <p:nvPr/>
            </p:nvSpPr>
            <p:spPr>
              <a:xfrm>
                <a:off x="4627800" y="3472560"/>
                <a:ext cx="406440" cy="655560"/>
              </a:xfrm>
              <a:custGeom>
                <a:avLst/>
                <a:gdLst/>
                <a:ahLst/>
                <a:rect l="l" t="t" r="r" b="b"/>
                <a:pathLst>
                  <a:path w="291" h="487">
                    <a:moveTo>
                      <a:pt x="0" y="24"/>
                    </a:moveTo>
                    <a:lnTo>
                      <a:pt x="90" y="16"/>
                    </a:lnTo>
                    <a:lnTo>
                      <a:pt x="200" y="0"/>
                    </a:lnTo>
                    <a:lnTo>
                      <a:pt x="256" y="196"/>
                    </a:lnTo>
                    <a:lnTo>
                      <a:pt x="266" y="204"/>
                    </a:lnTo>
                    <a:lnTo>
                      <a:pt x="254" y="224"/>
                    </a:lnTo>
                    <a:lnTo>
                      <a:pt x="258" y="234"/>
                    </a:lnTo>
                    <a:lnTo>
                      <a:pt x="270" y="240"/>
                    </a:lnTo>
                    <a:lnTo>
                      <a:pt x="290" y="252"/>
                    </a:lnTo>
                    <a:lnTo>
                      <a:pt x="274" y="268"/>
                    </a:lnTo>
                    <a:lnTo>
                      <a:pt x="274" y="294"/>
                    </a:lnTo>
                    <a:lnTo>
                      <a:pt x="284" y="302"/>
                    </a:lnTo>
                    <a:lnTo>
                      <a:pt x="270" y="352"/>
                    </a:lnTo>
                    <a:lnTo>
                      <a:pt x="286" y="352"/>
                    </a:lnTo>
                    <a:lnTo>
                      <a:pt x="290" y="370"/>
                    </a:lnTo>
                    <a:lnTo>
                      <a:pt x="130" y="392"/>
                    </a:lnTo>
                    <a:lnTo>
                      <a:pt x="96" y="394"/>
                    </a:lnTo>
                    <a:lnTo>
                      <a:pt x="80" y="404"/>
                    </a:lnTo>
                    <a:lnTo>
                      <a:pt x="78" y="412"/>
                    </a:lnTo>
                    <a:lnTo>
                      <a:pt x="84" y="424"/>
                    </a:lnTo>
                    <a:lnTo>
                      <a:pt x="110" y="428"/>
                    </a:lnTo>
                    <a:lnTo>
                      <a:pt x="100" y="438"/>
                    </a:lnTo>
                    <a:lnTo>
                      <a:pt x="110" y="462"/>
                    </a:lnTo>
                    <a:lnTo>
                      <a:pt x="104" y="468"/>
                    </a:lnTo>
                    <a:lnTo>
                      <a:pt x="94" y="486"/>
                    </a:lnTo>
                    <a:lnTo>
                      <a:pt x="86" y="484"/>
                    </a:lnTo>
                    <a:lnTo>
                      <a:pt x="68" y="464"/>
                    </a:lnTo>
                    <a:lnTo>
                      <a:pt x="62" y="454"/>
                    </a:lnTo>
                    <a:lnTo>
                      <a:pt x="52" y="452"/>
                    </a:lnTo>
                    <a:lnTo>
                      <a:pt x="46" y="480"/>
                    </a:lnTo>
                    <a:lnTo>
                      <a:pt x="26" y="478"/>
                    </a:lnTo>
                    <a:lnTo>
                      <a:pt x="12" y="356"/>
                    </a:lnTo>
                    <a:lnTo>
                      <a:pt x="4" y="174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16" name=""/>
              <p:cNvSpPr/>
              <p:nvPr/>
            </p:nvSpPr>
            <p:spPr>
              <a:xfrm>
                <a:off x="4736880" y="3946680"/>
                <a:ext cx="966960" cy="710640"/>
              </a:xfrm>
              <a:custGeom>
                <a:avLst/>
                <a:gdLst/>
                <a:ahLst/>
                <a:rect l="l" t="t" r="r" b="b"/>
                <a:pathLst>
                  <a:path w="697" h="529">
                    <a:moveTo>
                      <a:pt x="30" y="106"/>
                    </a:moveTo>
                    <a:lnTo>
                      <a:pt x="42" y="108"/>
                    </a:lnTo>
                    <a:lnTo>
                      <a:pt x="46" y="98"/>
                    </a:lnTo>
                    <a:lnTo>
                      <a:pt x="58" y="114"/>
                    </a:lnTo>
                    <a:lnTo>
                      <a:pt x="68" y="98"/>
                    </a:lnTo>
                    <a:lnTo>
                      <a:pt x="74" y="90"/>
                    </a:lnTo>
                    <a:lnTo>
                      <a:pt x="90" y="98"/>
                    </a:lnTo>
                    <a:lnTo>
                      <a:pt x="96" y="94"/>
                    </a:lnTo>
                    <a:lnTo>
                      <a:pt x="96" y="84"/>
                    </a:lnTo>
                    <a:lnTo>
                      <a:pt x="104" y="86"/>
                    </a:lnTo>
                    <a:lnTo>
                      <a:pt x="110" y="108"/>
                    </a:lnTo>
                    <a:lnTo>
                      <a:pt x="148" y="112"/>
                    </a:lnTo>
                    <a:lnTo>
                      <a:pt x="168" y="100"/>
                    </a:lnTo>
                    <a:lnTo>
                      <a:pt x="180" y="108"/>
                    </a:lnTo>
                    <a:lnTo>
                      <a:pt x="178" y="132"/>
                    </a:lnTo>
                    <a:lnTo>
                      <a:pt x="194" y="134"/>
                    </a:lnTo>
                    <a:lnTo>
                      <a:pt x="204" y="158"/>
                    </a:lnTo>
                    <a:lnTo>
                      <a:pt x="220" y="158"/>
                    </a:lnTo>
                    <a:lnTo>
                      <a:pt x="232" y="144"/>
                    </a:lnTo>
                    <a:lnTo>
                      <a:pt x="244" y="140"/>
                    </a:lnTo>
                    <a:lnTo>
                      <a:pt x="262" y="142"/>
                    </a:lnTo>
                    <a:lnTo>
                      <a:pt x="276" y="132"/>
                    </a:lnTo>
                    <a:lnTo>
                      <a:pt x="278" y="114"/>
                    </a:lnTo>
                    <a:lnTo>
                      <a:pt x="286" y="100"/>
                    </a:lnTo>
                    <a:lnTo>
                      <a:pt x="300" y="96"/>
                    </a:lnTo>
                    <a:lnTo>
                      <a:pt x="322" y="100"/>
                    </a:lnTo>
                    <a:lnTo>
                      <a:pt x="338" y="114"/>
                    </a:lnTo>
                    <a:lnTo>
                      <a:pt x="338" y="130"/>
                    </a:lnTo>
                    <a:lnTo>
                      <a:pt x="358" y="134"/>
                    </a:lnTo>
                    <a:lnTo>
                      <a:pt x="388" y="150"/>
                    </a:lnTo>
                    <a:lnTo>
                      <a:pt x="390" y="170"/>
                    </a:lnTo>
                    <a:lnTo>
                      <a:pt x="418" y="176"/>
                    </a:lnTo>
                    <a:lnTo>
                      <a:pt x="434" y="196"/>
                    </a:lnTo>
                    <a:lnTo>
                      <a:pt x="438" y="226"/>
                    </a:lnTo>
                    <a:lnTo>
                      <a:pt x="432" y="230"/>
                    </a:lnTo>
                    <a:lnTo>
                      <a:pt x="424" y="236"/>
                    </a:lnTo>
                    <a:lnTo>
                      <a:pt x="424" y="252"/>
                    </a:lnTo>
                    <a:lnTo>
                      <a:pt x="434" y="270"/>
                    </a:lnTo>
                    <a:lnTo>
                      <a:pt x="434" y="286"/>
                    </a:lnTo>
                    <a:lnTo>
                      <a:pt x="440" y="306"/>
                    </a:lnTo>
                    <a:lnTo>
                      <a:pt x="454" y="292"/>
                    </a:lnTo>
                    <a:lnTo>
                      <a:pt x="470" y="286"/>
                    </a:lnTo>
                    <a:lnTo>
                      <a:pt x="450" y="326"/>
                    </a:lnTo>
                    <a:lnTo>
                      <a:pt x="458" y="340"/>
                    </a:lnTo>
                    <a:lnTo>
                      <a:pt x="466" y="348"/>
                    </a:lnTo>
                    <a:lnTo>
                      <a:pt x="480" y="370"/>
                    </a:lnTo>
                    <a:lnTo>
                      <a:pt x="502" y="378"/>
                    </a:lnTo>
                    <a:lnTo>
                      <a:pt x="504" y="366"/>
                    </a:lnTo>
                    <a:lnTo>
                      <a:pt x="516" y="370"/>
                    </a:lnTo>
                    <a:lnTo>
                      <a:pt x="510" y="390"/>
                    </a:lnTo>
                    <a:lnTo>
                      <a:pt x="508" y="410"/>
                    </a:lnTo>
                    <a:lnTo>
                      <a:pt x="524" y="416"/>
                    </a:lnTo>
                    <a:lnTo>
                      <a:pt x="540" y="436"/>
                    </a:lnTo>
                    <a:lnTo>
                      <a:pt x="538" y="454"/>
                    </a:lnTo>
                    <a:lnTo>
                      <a:pt x="546" y="460"/>
                    </a:lnTo>
                    <a:lnTo>
                      <a:pt x="578" y="460"/>
                    </a:lnTo>
                    <a:lnTo>
                      <a:pt x="590" y="470"/>
                    </a:lnTo>
                    <a:lnTo>
                      <a:pt x="588" y="480"/>
                    </a:lnTo>
                    <a:lnTo>
                      <a:pt x="604" y="478"/>
                    </a:lnTo>
                    <a:lnTo>
                      <a:pt x="604" y="494"/>
                    </a:lnTo>
                    <a:lnTo>
                      <a:pt x="616" y="510"/>
                    </a:lnTo>
                    <a:lnTo>
                      <a:pt x="612" y="526"/>
                    </a:lnTo>
                    <a:lnTo>
                      <a:pt x="634" y="528"/>
                    </a:lnTo>
                    <a:lnTo>
                      <a:pt x="644" y="518"/>
                    </a:lnTo>
                    <a:lnTo>
                      <a:pt x="680" y="520"/>
                    </a:lnTo>
                    <a:lnTo>
                      <a:pt x="696" y="504"/>
                    </a:lnTo>
                    <a:lnTo>
                      <a:pt x="684" y="470"/>
                    </a:lnTo>
                    <a:lnTo>
                      <a:pt x="694" y="462"/>
                    </a:lnTo>
                    <a:lnTo>
                      <a:pt x="692" y="368"/>
                    </a:lnTo>
                    <a:lnTo>
                      <a:pt x="688" y="350"/>
                    </a:lnTo>
                    <a:lnTo>
                      <a:pt x="658" y="312"/>
                    </a:lnTo>
                    <a:lnTo>
                      <a:pt x="652" y="298"/>
                    </a:lnTo>
                    <a:lnTo>
                      <a:pt x="644" y="278"/>
                    </a:lnTo>
                    <a:lnTo>
                      <a:pt x="616" y="234"/>
                    </a:lnTo>
                    <a:lnTo>
                      <a:pt x="608" y="198"/>
                    </a:lnTo>
                    <a:lnTo>
                      <a:pt x="602" y="182"/>
                    </a:lnTo>
                    <a:lnTo>
                      <a:pt x="590" y="178"/>
                    </a:lnTo>
                    <a:lnTo>
                      <a:pt x="576" y="144"/>
                    </a:lnTo>
                    <a:lnTo>
                      <a:pt x="554" y="114"/>
                    </a:lnTo>
                    <a:lnTo>
                      <a:pt x="530" y="82"/>
                    </a:lnTo>
                    <a:lnTo>
                      <a:pt x="518" y="54"/>
                    </a:lnTo>
                    <a:lnTo>
                      <a:pt x="500" y="52"/>
                    </a:lnTo>
                    <a:lnTo>
                      <a:pt x="512" y="36"/>
                    </a:lnTo>
                    <a:lnTo>
                      <a:pt x="500" y="12"/>
                    </a:lnTo>
                    <a:lnTo>
                      <a:pt x="482" y="8"/>
                    </a:lnTo>
                    <a:lnTo>
                      <a:pt x="468" y="0"/>
                    </a:lnTo>
                    <a:lnTo>
                      <a:pt x="454" y="18"/>
                    </a:lnTo>
                    <a:lnTo>
                      <a:pt x="464" y="32"/>
                    </a:lnTo>
                    <a:lnTo>
                      <a:pt x="464" y="52"/>
                    </a:lnTo>
                    <a:lnTo>
                      <a:pt x="440" y="34"/>
                    </a:lnTo>
                    <a:lnTo>
                      <a:pt x="338" y="38"/>
                    </a:lnTo>
                    <a:lnTo>
                      <a:pt x="222" y="42"/>
                    </a:lnTo>
                    <a:lnTo>
                      <a:pt x="210" y="16"/>
                    </a:lnTo>
                    <a:lnTo>
                      <a:pt x="82" y="34"/>
                    </a:lnTo>
                    <a:lnTo>
                      <a:pt x="24" y="42"/>
                    </a:lnTo>
                    <a:lnTo>
                      <a:pt x="6" y="48"/>
                    </a:lnTo>
                    <a:lnTo>
                      <a:pt x="0" y="62"/>
                    </a:lnTo>
                    <a:lnTo>
                      <a:pt x="12" y="74"/>
                    </a:lnTo>
                    <a:lnTo>
                      <a:pt x="32" y="74"/>
                    </a:lnTo>
                    <a:lnTo>
                      <a:pt x="20" y="86"/>
                    </a:lnTo>
                    <a:lnTo>
                      <a:pt x="30" y="106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17" name=""/>
              <p:cNvSpPr/>
              <p:nvPr/>
            </p:nvSpPr>
            <p:spPr>
              <a:xfrm>
                <a:off x="4289400" y="3505680"/>
                <a:ext cx="372240" cy="638280"/>
              </a:xfrm>
              <a:custGeom>
                <a:avLst/>
                <a:gdLst/>
                <a:ahLst/>
                <a:rect l="l" t="t" r="r" b="b"/>
                <a:pathLst>
                  <a:path w="267" h="475">
                    <a:moveTo>
                      <a:pt x="94" y="10"/>
                    </a:moveTo>
                    <a:lnTo>
                      <a:pt x="90" y="18"/>
                    </a:lnTo>
                    <a:lnTo>
                      <a:pt x="82" y="16"/>
                    </a:lnTo>
                    <a:lnTo>
                      <a:pt x="60" y="36"/>
                    </a:lnTo>
                    <a:lnTo>
                      <a:pt x="60" y="72"/>
                    </a:lnTo>
                    <a:lnTo>
                      <a:pt x="52" y="66"/>
                    </a:lnTo>
                    <a:lnTo>
                      <a:pt x="38" y="84"/>
                    </a:lnTo>
                    <a:lnTo>
                      <a:pt x="24" y="88"/>
                    </a:lnTo>
                    <a:lnTo>
                      <a:pt x="26" y="104"/>
                    </a:lnTo>
                    <a:lnTo>
                      <a:pt x="30" y="118"/>
                    </a:lnTo>
                    <a:lnTo>
                      <a:pt x="36" y="134"/>
                    </a:lnTo>
                    <a:lnTo>
                      <a:pt x="20" y="144"/>
                    </a:lnTo>
                    <a:lnTo>
                      <a:pt x="30" y="176"/>
                    </a:lnTo>
                    <a:lnTo>
                      <a:pt x="24" y="182"/>
                    </a:lnTo>
                    <a:lnTo>
                      <a:pt x="24" y="206"/>
                    </a:lnTo>
                    <a:lnTo>
                      <a:pt x="40" y="218"/>
                    </a:lnTo>
                    <a:lnTo>
                      <a:pt x="42" y="232"/>
                    </a:lnTo>
                    <a:lnTo>
                      <a:pt x="34" y="242"/>
                    </a:lnTo>
                    <a:lnTo>
                      <a:pt x="42" y="250"/>
                    </a:lnTo>
                    <a:lnTo>
                      <a:pt x="52" y="276"/>
                    </a:lnTo>
                    <a:lnTo>
                      <a:pt x="42" y="286"/>
                    </a:lnTo>
                    <a:lnTo>
                      <a:pt x="34" y="316"/>
                    </a:lnTo>
                    <a:lnTo>
                      <a:pt x="18" y="330"/>
                    </a:lnTo>
                    <a:lnTo>
                      <a:pt x="18" y="354"/>
                    </a:lnTo>
                    <a:lnTo>
                      <a:pt x="0" y="382"/>
                    </a:lnTo>
                    <a:lnTo>
                      <a:pt x="20" y="406"/>
                    </a:lnTo>
                    <a:lnTo>
                      <a:pt x="70" y="404"/>
                    </a:lnTo>
                    <a:lnTo>
                      <a:pt x="132" y="396"/>
                    </a:lnTo>
                    <a:lnTo>
                      <a:pt x="158" y="398"/>
                    </a:lnTo>
                    <a:lnTo>
                      <a:pt x="152" y="418"/>
                    </a:lnTo>
                    <a:lnTo>
                      <a:pt x="184" y="474"/>
                    </a:lnTo>
                    <a:lnTo>
                      <a:pt x="218" y="450"/>
                    </a:lnTo>
                    <a:lnTo>
                      <a:pt x="266" y="452"/>
                    </a:lnTo>
                    <a:lnTo>
                      <a:pt x="254" y="288"/>
                    </a:lnTo>
                    <a:lnTo>
                      <a:pt x="242" y="0"/>
                    </a:lnTo>
                    <a:lnTo>
                      <a:pt x="94" y="1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18" name=""/>
              <p:cNvSpPr/>
              <p:nvPr/>
            </p:nvSpPr>
            <p:spPr>
              <a:xfrm>
                <a:off x="2624400" y="3331440"/>
                <a:ext cx="1452600" cy="1391400"/>
              </a:xfrm>
              <a:custGeom>
                <a:avLst/>
                <a:gdLst/>
                <a:ahLst/>
                <a:rect l="l" t="t" r="r" b="b"/>
                <a:pathLst>
                  <a:path w="1046" h="1033">
                    <a:moveTo>
                      <a:pt x="6" y="408"/>
                    </a:moveTo>
                    <a:lnTo>
                      <a:pt x="0" y="424"/>
                    </a:lnTo>
                    <a:lnTo>
                      <a:pt x="12" y="430"/>
                    </a:lnTo>
                    <a:lnTo>
                      <a:pt x="28" y="448"/>
                    </a:lnTo>
                    <a:lnTo>
                      <a:pt x="30" y="470"/>
                    </a:lnTo>
                    <a:lnTo>
                      <a:pt x="48" y="474"/>
                    </a:lnTo>
                    <a:lnTo>
                      <a:pt x="60" y="488"/>
                    </a:lnTo>
                    <a:lnTo>
                      <a:pt x="70" y="506"/>
                    </a:lnTo>
                    <a:lnTo>
                      <a:pt x="82" y="510"/>
                    </a:lnTo>
                    <a:lnTo>
                      <a:pt x="102" y="542"/>
                    </a:lnTo>
                    <a:lnTo>
                      <a:pt x="130" y="544"/>
                    </a:lnTo>
                    <a:lnTo>
                      <a:pt x="126" y="558"/>
                    </a:lnTo>
                    <a:lnTo>
                      <a:pt x="136" y="590"/>
                    </a:lnTo>
                    <a:lnTo>
                      <a:pt x="138" y="634"/>
                    </a:lnTo>
                    <a:lnTo>
                      <a:pt x="152" y="648"/>
                    </a:lnTo>
                    <a:lnTo>
                      <a:pt x="160" y="660"/>
                    </a:lnTo>
                    <a:lnTo>
                      <a:pt x="168" y="664"/>
                    </a:lnTo>
                    <a:lnTo>
                      <a:pt x="196" y="692"/>
                    </a:lnTo>
                    <a:lnTo>
                      <a:pt x="208" y="698"/>
                    </a:lnTo>
                    <a:lnTo>
                      <a:pt x="216" y="700"/>
                    </a:lnTo>
                    <a:lnTo>
                      <a:pt x="224" y="712"/>
                    </a:lnTo>
                    <a:lnTo>
                      <a:pt x="266" y="724"/>
                    </a:lnTo>
                    <a:lnTo>
                      <a:pt x="282" y="704"/>
                    </a:lnTo>
                    <a:lnTo>
                      <a:pt x="292" y="694"/>
                    </a:lnTo>
                    <a:lnTo>
                      <a:pt x="286" y="666"/>
                    </a:lnTo>
                    <a:lnTo>
                      <a:pt x="294" y="656"/>
                    </a:lnTo>
                    <a:lnTo>
                      <a:pt x="318" y="654"/>
                    </a:lnTo>
                    <a:lnTo>
                      <a:pt x="324" y="646"/>
                    </a:lnTo>
                    <a:lnTo>
                      <a:pt x="328" y="636"/>
                    </a:lnTo>
                    <a:lnTo>
                      <a:pt x="338" y="638"/>
                    </a:lnTo>
                    <a:lnTo>
                      <a:pt x="340" y="648"/>
                    </a:lnTo>
                    <a:lnTo>
                      <a:pt x="366" y="650"/>
                    </a:lnTo>
                    <a:lnTo>
                      <a:pt x="408" y="656"/>
                    </a:lnTo>
                    <a:lnTo>
                      <a:pt x="424" y="672"/>
                    </a:lnTo>
                    <a:lnTo>
                      <a:pt x="456" y="714"/>
                    </a:lnTo>
                    <a:lnTo>
                      <a:pt x="472" y="744"/>
                    </a:lnTo>
                    <a:lnTo>
                      <a:pt x="474" y="760"/>
                    </a:lnTo>
                    <a:lnTo>
                      <a:pt x="516" y="826"/>
                    </a:lnTo>
                    <a:lnTo>
                      <a:pt x="523" y="846"/>
                    </a:lnTo>
                    <a:lnTo>
                      <a:pt x="555" y="868"/>
                    </a:lnTo>
                    <a:lnTo>
                      <a:pt x="557" y="894"/>
                    </a:lnTo>
                    <a:lnTo>
                      <a:pt x="565" y="912"/>
                    </a:lnTo>
                    <a:lnTo>
                      <a:pt x="571" y="946"/>
                    </a:lnTo>
                    <a:lnTo>
                      <a:pt x="585" y="952"/>
                    </a:lnTo>
                    <a:lnTo>
                      <a:pt x="587" y="966"/>
                    </a:lnTo>
                    <a:lnTo>
                      <a:pt x="587" y="992"/>
                    </a:lnTo>
                    <a:lnTo>
                      <a:pt x="597" y="992"/>
                    </a:lnTo>
                    <a:lnTo>
                      <a:pt x="613" y="986"/>
                    </a:lnTo>
                    <a:lnTo>
                      <a:pt x="633" y="1008"/>
                    </a:lnTo>
                    <a:lnTo>
                      <a:pt x="651" y="1008"/>
                    </a:lnTo>
                    <a:lnTo>
                      <a:pt x="669" y="1020"/>
                    </a:lnTo>
                    <a:lnTo>
                      <a:pt x="693" y="1024"/>
                    </a:lnTo>
                    <a:lnTo>
                      <a:pt x="711" y="1018"/>
                    </a:lnTo>
                    <a:lnTo>
                      <a:pt x="727" y="1032"/>
                    </a:lnTo>
                    <a:lnTo>
                      <a:pt x="745" y="1032"/>
                    </a:lnTo>
                    <a:lnTo>
                      <a:pt x="753" y="1024"/>
                    </a:lnTo>
                    <a:lnTo>
                      <a:pt x="763" y="1022"/>
                    </a:lnTo>
                    <a:lnTo>
                      <a:pt x="775" y="1002"/>
                    </a:lnTo>
                    <a:lnTo>
                      <a:pt x="753" y="1006"/>
                    </a:lnTo>
                    <a:lnTo>
                      <a:pt x="741" y="982"/>
                    </a:lnTo>
                    <a:lnTo>
                      <a:pt x="737" y="976"/>
                    </a:lnTo>
                    <a:lnTo>
                      <a:pt x="735" y="940"/>
                    </a:lnTo>
                    <a:lnTo>
                      <a:pt x="727" y="926"/>
                    </a:lnTo>
                    <a:lnTo>
                      <a:pt x="737" y="908"/>
                    </a:lnTo>
                    <a:lnTo>
                      <a:pt x="737" y="888"/>
                    </a:lnTo>
                    <a:lnTo>
                      <a:pt x="747" y="874"/>
                    </a:lnTo>
                    <a:lnTo>
                      <a:pt x="745" y="856"/>
                    </a:lnTo>
                    <a:lnTo>
                      <a:pt x="743" y="844"/>
                    </a:lnTo>
                    <a:lnTo>
                      <a:pt x="755" y="838"/>
                    </a:lnTo>
                    <a:lnTo>
                      <a:pt x="761" y="820"/>
                    </a:lnTo>
                    <a:lnTo>
                      <a:pt x="775" y="818"/>
                    </a:lnTo>
                    <a:lnTo>
                      <a:pt x="791" y="808"/>
                    </a:lnTo>
                    <a:lnTo>
                      <a:pt x="795" y="796"/>
                    </a:lnTo>
                    <a:lnTo>
                      <a:pt x="809" y="800"/>
                    </a:lnTo>
                    <a:lnTo>
                      <a:pt x="819" y="790"/>
                    </a:lnTo>
                    <a:lnTo>
                      <a:pt x="815" y="772"/>
                    </a:lnTo>
                    <a:lnTo>
                      <a:pt x="827" y="778"/>
                    </a:lnTo>
                    <a:lnTo>
                      <a:pt x="859" y="778"/>
                    </a:lnTo>
                    <a:lnTo>
                      <a:pt x="891" y="758"/>
                    </a:lnTo>
                    <a:lnTo>
                      <a:pt x="907" y="740"/>
                    </a:lnTo>
                    <a:lnTo>
                      <a:pt x="925" y="732"/>
                    </a:lnTo>
                    <a:lnTo>
                      <a:pt x="941" y="714"/>
                    </a:lnTo>
                    <a:lnTo>
                      <a:pt x="957" y="708"/>
                    </a:lnTo>
                    <a:lnTo>
                      <a:pt x="951" y="686"/>
                    </a:lnTo>
                    <a:lnTo>
                      <a:pt x="935" y="670"/>
                    </a:lnTo>
                    <a:lnTo>
                      <a:pt x="935" y="648"/>
                    </a:lnTo>
                    <a:lnTo>
                      <a:pt x="953" y="662"/>
                    </a:lnTo>
                    <a:lnTo>
                      <a:pt x="965" y="686"/>
                    </a:lnTo>
                    <a:lnTo>
                      <a:pt x="1001" y="686"/>
                    </a:lnTo>
                    <a:lnTo>
                      <a:pt x="1017" y="662"/>
                    </a:lnTo>
                    <a:lnTo>
                      <a:pt x="1019" y="650"/>
                    </a:lnTo>
                    <a:lnTo>
                      <a:pt x="1031" y="636"/>
                    </a:lnTo>
                    <a:lnTo>
                      <a:pt x="1035" y="624"/>
                    </a:lnTo>
                    <a:lnTo>
                      <a:pt x="1029" y="610"/>
                    </a:lnTo>
                    <a:lnTo>
                      <a:pt x="1031" y="602"/>
                    </a:lnTo>
                    <a:lnTo>
                      <a:pt x="1037" y="596"/>
                    </a:lnTo>
                    <a:lnTo>
                      <a:pt x="1035" y="570"/>
                    </a:lnTo>
                    <a:lnTo>
                      <a:pt x="1043" y="552"/>
                    </a:lnTo>
                    <a:lnTo>
                      <a:pt x="1045" y="520"/>
                    </a:lnTo>
                    <a:lnTo>
                      <a:pt x="1037" y="508"/>
                    </a:lnTo>
                    <a:lnTo>
                      <a:pt x="1023" y="480"/>
                    </a:lnTo>
                    <a:lnTo>
                      <a:pt x="1021" y="458"/>
                    </a:lnTo>
                    <a:lnTo>
                      <a:pt x="999" y="442"/>
                    </a:lnTo>
                    <a:lnTo>
                      <a:pt x="993" y="292"/>
                    </a:lnTo>
                    <a:lnTo>
                      <a:pt x="959" y="290"/>
                    </a:lnTo>
                    <a:lnTo>
                      <a:pt x="951" y="274"/>
                    </a:lnTo>
                    <a:lnTo>
                      <a:pt x="937" y="280"/>
                    </a:lnTo>
                    <a:lnTo>
                      <a:pt x="923" y="256"/>
                    </a:lnTo>
                    <a:lnTo>
                      <a:pt x="913" y="254"/>
                    </a:lnTo>
                    <a:lnTo>
                      <a:pt x="893" y="272"/>
                    </a:lnTo>
                    <a:lnTo>
                      <a:pt x="877" y="258"/>
                    </a:lnTo>
                    <a:lnTo>
                      <a:pt x="863" y="256"/>
                    </a:lnTo>
                    <a:lnTo>
                      <a:pt x="843" y="272"/>
                    </a:lnTo>
                    <a:lnTo>
                      <a:pt x="817" y="268"/>
                    </a:lnTo>
                    <a:lnTo>
                      <a:pt x="797" y="260"/>
                    </a:lnTo>
                    <a:lnTo>
                      <a:pt x="777" y="262"/>
                    </a:lnTo>
                    <a:lnTo>
                      <a:pt x="763" y="276"/>
                    </a:lnTo>
                    <a:lnTo>
                      <a:pt x="739" y="258"/>
                    </a:lnTo>
                    <a:lnTo>
                      <a:pt x="705" y="262"/>
                    </a:lnTo>
                    <a:lnTo>
                      <a:pt x="687" y="248"/>
                    </a:lnTo>
                    <a:lnTo>
                      <a:pt x="677" y="230"/>
                    </a:lnTo>
                    <a:lnTo>
                      <a:pt x="657" y="224"/>
                    </a:lnTo>
                    <a:lnTo>
                      <a:pt x="645" y="234"/>
                    </a:lnTo>
                    <a:lnTo>
                      <a:pt x="607" y="234"/>
                    </a:lnTo>
                    <a:lnTo>
                      <a:pt x="601" y="222"/>
                    </a:lnTo>
                    <a:lnTo>
                      <a:pt x="595" y="208"/>
                    </a:lnTo>
                    <a:lnTo>
                      <a:pt x="587" y="200"/>
                    </a:lnTo>
                    <a:lnTo>
                      <a:pt x="559" y="212"/>
                    </a:lnTo>
                    <a:lnTo>
                      <a:pt x="547" y="206"/>
                    </a:lnTo>
                    <a:lnTo>
                      <a:pt x="539" y="170"/>
                    </a:lnTo>
                    <a:lnTo>
                      <a:pt x="531" y="96"/>
                    </a:lnTo>
                    <a:lnTo>
                      <a:pt x="523" y="16"/>
                    </a:lnTo>
                    <a:lnTo>
                      <a:pt x="308" y="0"/>
                    </a:lnTo>
                    <a:lnTo>
                      <a:pt x="282" y="422"/>
                    </a:lnTo>
                    <a:lnTo>
                      <a:pt x="6" y="408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19" name=""/>
              <p:cNvSpPr/>
              <p:nvPr/>
            </p:nvSpPr>
            <p:spPr>
              <a:xfrm>
                <a:off x="5331600" y="1983240"/>
                <a:ext cx="656640" cy="799560"/>
              </a:xfrm>
              <a:custGeom>
                <a:avLst/>
                <a:gdLst/>
                <a:ahLst/>
                <a:rect l="l" t="t" r="r" b="b"/>
                <a:pathLst>
                  <a:path w="475" h="593">
                    <a:moveTo>
                      <a:pt x="382" y="0"/>
                    </a:moveTo>
                    <a:lnTo>
                      <a:pt x="364" y="10"/>
                    </a:lnTo>
                    <a:lnTo>
                      <a:pt x="322" y="8"/>
                    </a:lnTo>
                    <a:lnTo>
                      <a:pt x="292" y="22"/>
                    </a:lnTo>
                    <a:lnTo>
                      <a:pt x="254" y="42"/>
                    </a:lnTo>
                    <a:lnTo>
                      <a:pt x="238" y="60"/>
                    </a:lnTo>
                    <a:lnTo>
                      <a:pt x="238" y="84"/>
                    </a:lnTo>
                    <a:lnTo>
                      <a:pt x="216" y="98"/>
                    </a:lnTo>
                    <a:lnTo>
                      <a:pt x="202" y="114"/>
                    </a:lnTo>
                    <a:lnTo>
                      <a:pt x="202" y="122"/>
                    </a:lnTo>
                    <a:lnTo>
                      <a:pt x="214" y="136"/>
                    </a:lnTo>
                    <a:lnTo>
                      <a:pt x="216" y="142"/>
                    </a:lnTo>
                    <a:lnTo>
                      <a:pt x="210" y="154"/>
                    </a:lnTo>
                    <a:lnTo>
                      <a:pt x="214" y="164"/>
                    </a:lnTo>
                    <a:lnTo>
                      <a:pt x="218" y="176"/>
                    </a:lnTo>
                    <a:lnTo>
                      <a:pt x="214" y="186"/>
                    </a:lnTo>
                    <a:lnTo>
                      <a:pt x="200" y="188"/>
                    </a:lnTo>
                    <a:lnTo>
                      <a:pt x="180" y="216"/>
                    </a:lnTo>
                    <a:lnTo>
                      <a:pt x="156" y="222"/>
                    </a:lnTo>
                    <a:lnTo>
                      <a:pt x="100" y="222"/>
                    </a:lnTo>
                    <a:lnTo>
                      <a:pt x="98" y="230"/>
                    </a:lnTo>
                    <a:lnTo>
                      <a:pt x="44" y="230"/>
                    </a:lnTo>
                    <a:lnTo>
                      <a:pt x="32" y="242"/>
                    </a:lnTo>
                    <a:lnTo>
                      <a:pt x="30" y="262"/>
                    </a:lnTo>
                    <a:lnTo>
                      <a:pt x="40" y="274"/>
                    </a:lnTo>
                    <a:lnTo>
                      <a:pt x="52" y="290"/>
                    </a:lnTo>
                    <a:lnTo>
                      <a:pt x="48" y="306"/>
                    </a:lnTo>
                    <a:lnTo>
                      <a:pt x="22" y="330"/>
                    </a:lnTo>
                    <a:lnTo>
                      <a:pt x="0" y="350"/>
                    </a:lnTo>
                    <a:lnTo>
                      <a:pt x="10" y="364"/>
                    </a:lnTo>
                    <a:lnTo>
                      <a:pt x="4" y="378"/>
                    </a:lnTo>
                    <a:lnTo>
                      <a:pt x="92" y="364"/>
                    </a:lnTo>
                    <a:lnTo>
                      <a:pt x="318" y="312"/>
                    </a:lnTo>
                    <a:lnTo>
                      <a:pt x="322" y="322"/>
                    </a:lnTo>
                    <a:lnTo>
                      <a:pt x="340" y="328"/>
                    </a:lnTo>
                    <a:lnTo>
                      <a:pt x="342" y="352"/>
                    </a:lnTo>
                    <a:lnTo>
                      <a:pt x="362" y="354"/>
                    </a:lnTo>
                    <a:lnTo>
                      <a:pt x="368" y="364"/>
                    </a:lnTo>
                    <a:lnTo>
                      <a:pt x="360" y="376"/>
                    </a:lnTo>
                    <a:lnTo>
                      <a:pt x="358" y="394"/>
                    </a:lnTo>
                    <a:lnTo>
                      <a:pt x="350" y="406"/>
                    </a:lnTo>
                    <a:lnTo>
                      <a:pt x="356" y="420"/>
                    </a:lnTo>
                    <a:lnTo>
                      <a:pt x="346" y="426"/>
                    </a:lnTo>
                    <a:lnTo>
                      <a:pt x="356" y="448"/>
                    </a:lnTo>
                    <a:lnTo>
                      <a:pt x="354" y="464"/>
                    </a:lnTo>
                    <a:lnTo>
                      <a:pt x="380" y="466"/>
                    </a:lnTo>
                    <a:lnTo>
                      <a:pt x="386" y="482"/>
                    </a:lnTo>
                    <a:lnTo>
                      <a:pt x="374" y="508"/>
                    </a:lnTo>
                    <a:lnTo>
                      <a:pt x="348" y="526"/>
                    </a:lnTo>
                    <a:lnTo>
                      <a:pt x="350" y="540"/>
                    </a:lnTo>
                    <a:lnTo>
                      <a:pt x="356" y="548"/>
                    </a:lnTo>
                    <a:lnTo>
                      <a:pt x="362" y="566"/>
                    </a:lnTo>
                    <a:lnTo>
                      <a:pt x="376" y="564"/>
                    </a:lnTo>
                    <a:lnTo>
                      <a:pt x="390" y="568"/>
                    </a:lnTo>
                    <a:lnTo>
                      <a:pt x="400" y="574"/>
                    </a:lnTo>
                    <a:lnTo>
                      <a:pt x="414" y="592"/>
                    </a:lnTo>
                    <a:lnTo>
                      <a:pt x="424" y="582"/>
                    </a:lnTo>
                    <a:lnTo>
                      <a:pt x="422" y="568"/>
                    </a:lnTo>
                    <a:lnTo>
                      <a:pt x="438" y="554"/>
                    </a:lnTo>
                    <a:lnTo>
                      <a:pt x="448" y="538"/>
                    </a:lnTo>
                    <a:lnTo>
                      <a:pt x="446" y="500"/>
                    </a:lnTo>
                    <a:lnTo>
                      <a:pt x="454" y="488"/>
                    </a:lnTo>
                    <a:lnTo>
                      <a:pt x="452" y="446"/>
                    </a:lnTo>
                    <a:lnTo>
                      <a:pt x="446" y="438"/>
                    </a:lnTo>
                    <a:lnTo>
                      <a:pt x="436" y="436"/>
                    </a:lnTo>
                    <a:lnTo>
                      <a:pt x="430" y="436"/>
                    </a:lnTo>
                    <a:lnTo>
                      <a:pt x="432" y="424"/>
                    </a:lnTo>
                    <a:lnTo>
                      <a:pt x="438" y="406"/>
                    </a:lnTo>
                    <a:lnTo>
                      <a:pt x="446" y="418"/>
                    </a:lnTo>
                    <a:lnTo>
                      <a:pt x="448" y="426"/>
                    </a:lnTo>
                    <a:lnTo>
                      <a:pt x="474" y="414"/>
                    </a:lnTo>
                    <a:lnTo>
                      <a:pt x="474" y="398"/>
                    </a:lnTo>
                    <a:lnTo>
                      <a:pt x="470" y="388"/>
                    </a:lnTo>
                    <a:lnTo>
                      <a:pt x="468" y="380"/>
                    </a:lnTo>
                    <a:lnTo>
                      <a:pt x="458" y="378"/>
                    </a:lnTo>
                    <a:lnTo>
                      <a:pt x="448" y="370"/>
                    </a:lnTo>
                    <a:lnTo>
                      <a:pt x="466" y="360"/>
                    </a:lnTo>
                    <a:lnTo>
                      <a:pt x="450" y="346"/>
                    </a:lnTo>
                    <a:lnTo>
                      <a:pt x="448" y="330"/>
                    </a:lnTo>
                    <a:lnTo>
                      <a:pt x="442" y="286"/>
                    </a:lnTo>
                    <a:lnTo>
                      <a:pt x="442" y="282"/>
                    </a:lnTo>
                    <a:lnTo>
                      <a:pt x="428" y="272"/>
                    </a:lnTo>
                    <a:lnTo>
                      <a:pt x="440" y="224"/>
                    </a:lnTo>
                    <a:lnTo>
                      <a:pt x="436" y="210"/>
                    </a:lnTo>
                    <a:lnTo>
                      <a:pt x="430" y="194"/>
                    </a:lnTo>
                    <a:lnTo>
                      <a:pt x="432" y="180"/>
                    </a:lnTo>
                    <a:lnTo>
                      <a:pt x="420" y="140"/>
                    </a:lnTo>
                    <a:lnTo>
                      <a:pt x="400" y="140"/>
                    </a:lnTo>
                    <a:lnTo>
                      <a:pt x="406" y="120"/>
                    </a:lnTo>
                    <a:lnTo>
                      <a:pt x="406" y="104"/>
                    </a:lnTo>
                    <a:lnTo>
                      <a:pt x="392" y="90"/>
                    </a:lnTo>
                    <a:lnTo>
                      <a:pt x="400" y="76"/>
                    </a:lnTo>
                    <a:lnTo>
                      <a:pt x="394" y="56"/>
                    </a:lnTo>
                    <a:lnTo>
                      <a:pt x="382" y="40"/>
                    </a:lnTo>
                    <a:lnTo>
                      <a:pt x="382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20" name=""/>
              <p:cNvSpPr/>
              <p:nvPr/>
            </p:nvSpPr>
            <p:spPr>
              <a:xfrm>
                <a:off x="5859360" y="1948680"/>
                <a:ext cx="179640" cy="335520"/>
              </a:xfrm>
              <a:custGeom>
                <a:avLst/>
                <a:gdLst/>
                <a:ahLst/>
                <a:rect l="l" t="t" r="r" b="b"/>
                <a:pathLst>
                  <a:path w="129" h="249">
                    <a:moveTo>
                      <a:pt x="0" y="28"/>
                    </a:moveTo>
                    <a:lnTo>
                      <a:pt x="76" y="12"/>
                    </a:lnTo>
                    <a:lnTo>
                      <a:pt x="112" y="0"/>
                    </a:lnTo>
                    <a:lnTo>
                      <a:pt x="118" y="18"/>
                    </a:lnTo>
                    <a:lnTo>
                      <a:pt x="116" y="34"/>
                    </a:lnTo>
                    <a:lnTo>
                      <a:pt x="118" y="46"/>
                    </a:lnTo>
                    <a:lnTo>
                      <a:pt x="128" y="54"/>
                    </a:lnTo>
                    <a:lnTo>
                      <a:pt x="122" y="60"/>
                    </a:lnTo>
                    <a:lnTo>
                      <a:pt x="122" y="78"/>
                    </a:lnTo>
                    <a:lnTo>
                      <a:pt x="110" y="80"/>
                    </a:lnTo>
                    <a:lnTo>
                      <a:pt x="102" y="84"/>
                    </a:lnTo>
                    <a:lnTo>
                      <a:pt x="98" y="96"/>
                    </a:lnTo>
                    <a:lnTo>
                      <a:pt x="106" y="110"/>
                    </a:lnTo>
                    <a:lnTo>
                      <a:pt x="106" y="124"/>
                    </a:lnTo>
                    <a:lnTo>
                      <a:pt x="94" y="134"/>
                    </a:lnTo>
                    <a:lnTo>
                      <a:pt x="90" y="146"/>
                    </a:lnTo>
                    <a:lnTo>
                      <a:pt x="108" y="168"/>
                    </a:lnTo>
                    <a:lnTo>
                      <a:pt x="98" y="202"/>
                    </a:lnTo>
                    <a:lnTo>
                      <a:pt x="114" y="234"/>
                    </a:lnTo>
                    <a:lnTo>
                      <a:pt x="88" y="244"/>
                    </a:lnTo>
                    <a:lnTo>
                      <a:pt x="56" y="248"/>
                    </a:lnTo>
                    <a:lnTo>
                      <a:pt x="46" y="216"/>
                    </a:lnTo>
                    <a:lnTo>
                      <a:pt x="48" y="204"/>
                    </a:lnTo>
                    <a:lnTo>
                      <a:pt x="38" y="166"/>
                    </a:lnTo>
                    <a:lnTo>
                      <a:pt x="16" y="168"/>
                    </a:lnTo>
                    <a:lnTo>
                      <a:pt x="24" y="152"/>
                    </a:lnTo>
                    <a:lnTo>
                      <a:pt x="24" y="128"/>
                    </a:lnTo>
                    <a:lnTo>
                      <a:pt x="10" y="120"/>
                    </a:lnTo>
                    <a:lnTo>
                      <a:pt x="18" y="102"/>
                    </a:lnTo>
                    <a:lnTo>
                      <a:pt x="12" y="82"/>
                    </a:lnTo>
                    <a:lnTo>
                      <a:pt x="0" y="72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21" name=""/>
              <p:cNvSpPr/>
              <p:nvPr/>
            </p:nvSpPr>
            <p:spPr>
              <a:xfrm>
                <a:off x="4007520" y="3786120"/>
                <a:ext cx="617400" cy="514800"/>
              </a:xfrm>
              <a:custGeom>
                <a:avLst/>
                <a:gdLst/>
                <a:ahLst/>
                <a:rect l="l" t="t" r="r" b="b"/>
                <a:pathLst>
                  <a:path w="445" h="383">
                    <a:moveTo>
                      <a:pt x="0" y="10"/>
                    </a:moveTo>
                    <a:lnTo>
                      <a:pt x="86" y="6"/>
                    </a:lnTo>
                    <a:lnTo>
                      <a:pt x="224" y="0"/>
                    </a:lnTo>
                    <a:lnTo>
                      <a:pt x="242" y="8"/>
                    </a:lnTo>
                    <a:lnTo>
                      <a:pt x="246" y="22"/>
                    </a:lnTo>
                    <a:lnTo>
                      <a:pt x="238" y="30"/>
                    </a:lnTo>
                    <a:lnTo>
                      <a:pt x="248" y="48"/>
                    </a:lnTo>
                    <a:lnTo>
                      <a:pt x="256" y="66"/>
                    </a:lnTo>
                    <a:lnTo>
                      <a:pt x="244" y="80"/>
                    </a:lnTo>
                    <a:lnTo>
                      <a:pt x="242" y="94"/>
                    </a:lnTo>
                    <a:lnTo>
                      <a:pt x="238" y="104"/>
                    </a:lnTo>
                    <a:lnTo>
                      <a:pt x="222" y="118"/>
                    </a:lnTo>
                    <a:lnTo>
                      <a:pt x="220" y="146"/>
                    </a:lnTo>
                    <a:lnTo>
                      <a:pt x="204" y="172"/>
                    </a:lnTo>
                    <a:lnTo>
                      <a:pt x="222" y="196"/>
                    </a:lnTo>
                    <a:lnTo>
                      <a:pt x="356" y="186"/>
                    </a:lnTo>
                    <a:lnTo>
                      <a:pt x="354" y="210"/>
                    </a:lnTo>
                    <a:lnTo>
                      <a:pt x="386" y="264"/>
                    </a:lnTo>
                    <a:lnTo>
                      <a:pt x="394" y="260"/>
                    </a:lnTo>
                    <a:lnTo>
                      <a:pt x="408" y="284"/>
                    </a:lnTo>
                    <a:lnTo>
                      <a:pt x="388" y="304"/>
                    </a:lnTo>
                    <a:lnTo>
                      <a:pt x="402" y="320"/>
                    </a:lnTo>
                    <a:lnTo>
                      <a:pt x="422" y="322"/>
                    </a:lnTo>
                    <a:lnTo>
                      <a:pt x="426" y="342"/>
                    </a:lnTo>
                    <a:lnTo>
                      <a:pt x="444" y="356"/>
                    </a:lnTo>
                    <a:lnTo>
                      <a:pt x="438" y="366"/>
                    </a:lnTo>
                    <a:lnTo>
                      <a:pt x="408" y="382"/>
                    </a:lnTo>
                    <a:lnTo>
                      <a:pt x="390" y="356"/>
                    </a:lnTo>
                    <a:lnTo>
                      <a:pt x="376" y="346"/>
                    </a:lnTo>
                    <a:lnTo>
                      <a:pt x="348" y="374"/>
                    </a:lnTo>
                    <a:lnTo>
                      <a:pt x="318" y="358"/>
                    </a:lnTo>
                    <a:lnTo>
                      <a:pt x="306" y="362"/>
                    </a:lnTo>
                    <a:lnTo>
                      <a:pt x="300" y="380"/>
                    </a:lnTo>
                    <a:lnTo>
                      <a:pt x="264" y="364"/>
                    </a:lnTo>
                    <a:lnTo>
                      <a:pt x="200" y="338"/>
                    </a:lnTo>
                    <a:lnTo>
                      <a:pt x="184" y="334"/>
                    </a:lnTo>
                    <a:lnTo>
                      <a:pt x="170" y="344"/>
                    </a:lnTo>
                    <a:lnTo>
                      <a:pt x="146" y="334"/>
                    </a:lnTo>
                    <a:lnTo>
                      <a:pt x="122" y="326"/>
                    </a:lnTo>
                    <a:lnTo>
                      <a:pt x="100" y="326"/>
                    </a:lnTo>
                    <a:lnTo>
                      <a:pt x="70" y="312"/>
                    </a:lnTo>
                    <a:lnTo>
                      <a:pt x="58" y="320"/>
                    </a:lnTo>
                    <a:lnTo>
                      <a:pt x="22" y="320"/>
                    </a:lnTo>
                    <a:lnTo>
                      <a:pt x="36" y="302"/>
                    </a:lnTo>
                    <a:lnTo>
                      <a:pt x="38" y="286"/>
                    </a:lnTo>
                    <a:lnTo>
                      <a:pt x="36" y="272"/>
                    </a:lnTo>
                    <a:lnTo>
                      <a:pt x="40" y="258"/>
                    </a:lnTo>
                    <a:lnTo>
                      <a:pt x="40" y="236"/>
                    </a:lnTo>
                    <a:lnTo>
                      <a:pt x="46" y="216"/>
                    </a:lnTo>
                    <a:lnTo>
                      <a:pt x="50" y="182"/>
                    </a:lnTo>
                    <a:lnTo>
                      <a:pt x="40" y="172"/>
                    </a:lnTo>
                    <a:lnTo>
                      <a:pt x="34" y="154"/>
                    </a:lnTo>
                    <a:lnTo>
                      <a:pt x="28" y="142"/>
                    </a:lnTo>
                    <a:lnTo>
                      <a:pt x="26" y="124"/>
                    </a:lnTo>
                    <a:lnTo>
                      <a:pt x="18" y="118"/>
                    </a:lnTo>
                    <a:lnTo>
                      <a:pt x="2" y="106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6922" name=""/>
          <p:cNvSpPr/>
          <p:nvPr/>
        </p:nvSpPr>
        <p:spPr>
          <a:xfrm>
            <a:off x="5411880" y="4210200"/>
            <a:ext cx="56988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23" name=""/>
          <p:cNvSpPr/>
          <p:nvPr/>
        </p:nvSpPr>
        <p:spPr>
          <a:xfrm>
            <a:off x="5411880" y="4210200"/>
            <a:ext cx="56988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24" name=""/>
          <p:cNvSpPr/>
          <p:nvPr/>
        </p:nvSpPr>
        <p:spPr>
          <a:xfrm>
            <a:off x="6505560" y="2076480"/>
            <a:ext cx="56988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25" name=""/>
          <p:cNvSpPr/>
          <p:nvPr/>
        </p:nvSpPr>
        <p:spPr>
          <a:xfrm>
            <a:off x="482760" y="2873520"/>
            <a:ext cx="56988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26" name=""/>
          <p:cNvSpPr/>
          <p:nvPr/>
        </p:nvSpPr>
        <p:spPr>
          <a:xfrm>
            <a:off x="684360" y="3081240"/>
            <a:ext cx="56808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27" name=""/>
          <p:cNvSpPr/>
          <p:nvPr/>
        </p:nvSpPr>
        <p:spPr>
          <a:xfrm>
            <a:off x="888840" y="3448080"/>
            <a:ext cx="56844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28" name=""/>
          <p:cNvSpPr/>
          <p:nvPr/>
        </p:nvSpPr>
        <p:spPr>
          <a:xfrm>
            <a:off x="1125360" y="3635280"/>
            <a:ext cx="568440" cy="1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29" name=""/>
          <p:cNvSpPr/>
          <p:nvPr/>
        </p:nvSpPr>
        <p:spPr>
          <a:xfrm>
            <a:off x="185760" y="3273480"/>
            <a:ext cx="56988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30" name=""/>
          <p:cNvSpPr/>
          <p:nvPr/>
        </p:nvSpPr>
        <p:spPr>
          <a:xfrm>
            <a:off x="2000160" y="3357720"/>
            <a:ext cx="56844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31" name=""/>
          <p:cNvSpPr/>
          <p:nvPr/>
        </p:nvSpPr>
        <p:spPr>
          <a:xfrm>
            <a:off x="2496960" y="3157560"/>
            <a:ext cx="5716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32" name=""/>
          <p:cNvSpPr/>
          <p:nvPr/>
        </p:nvSpPr>
        <p:spPr>
          <a:xfrm>
            <a:off x="1887480" y="3060720"/>
            <a:ext cx="56988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33" name=""/>
          <p:cNvSpPr/>
          <p:nvPr/>
        </p:nvSpPr>
        <p:spPr>
          <a:xfrm>
            <a:off x="5357880" y="3965400"/>
            <a:ext cx="569880" cy="1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34" name=""/>
          <p:cNvSpPr/>
          <p:nvPr/>
        </p:nvSpPr>
        <p:spPr>
          <a:xfrm>
            <a:off x="5505480" y="4386240"/>
            <a:ext cx="57132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35" name=""/>
          <p:cNvSpPr/>
          <p:nvPr/>
        </p:nvSpPr>
        <p:spPr>
          <a:xfrm>
            <a:off x="1555920" y="1197000"/>
            <a:ext cx="444240" cy="20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36" name=""/>
          <p:cNvSpPr/>
          <p:nvPr/>
        </p:nvSpPr>
        <p:spPr>
          <a:xfrm>
            <a:off x="1486080" y="1668600"/>
            <a:ext cx="514080" cy="20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37" name=""/>
          <p:cNvSpPr/>
          <p:nvPr/>
        </p:nvSpPr>
        <p:spPr>
          <a:xfrm>
            <a:off x="1276200" y="2664000"/>
            <a:ext cx="56844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38" name=""/>
          <p:cNvSpPr/>
          <p:nvPr/>
        </p:nvSpPr>
        <p:spPr>
          <a:xfrm>
            <a:off x="2901960" y="2620800"/>
            <a:ext cx="57132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39" name=""/>
          <p:cNvSpPr/>
          <p:nvPr/>
        </p:nvSpPr>
        <p:spPr>
          <a:xfrm>
            <a:off x="4495680" y="2567160"/>
            <a:ext cx="569880" cy="18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40" name=""/>
          <p:cNvSpPr/>
          <p:nvPr/>
        </p:nvSpPr>
        <p:spPr>
          <a:xfrm>
            <a:off x="5600880" y="2900520"/>
            <a:ext cx="568080" cy="18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41" name=""/>
          <p:cNvSpPr/>
          <p:nvPr/>
        </p:nvSpPr>
        <p:spPr>
          <a:xfrm>
            <a:off x="5722920" y="2708280"/>
            <a:ext cx="57168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42" name=""/>
          <p:cNvSpPr/>
          <p:nvPr/>
        </p:nvSpPr>
        <p:spPr>
          <a:xfrm>
            <a:off x="5014800" y="3365640"/>
            <a:ext cx="56844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43" name=""/>
          <p:cNvSpPr/>
          <p:nvPr/>
        </p:nvSpPr>
        <p:spPr>
          <a:xfrm>
            <a:off x="5848200" y="1898640"/>
            <a:ext cx="56844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44" name=""/>
          <p:cNvSpPr/>
          <p:nvPr/>
        </p:nvSpPr>
        <p:spPr>
          <a:xfrm>
            <a:off x="4508640" y="2108160"/>
            <a:ext cx="449280" cy="20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45" name=""/>
          <p:cNvSpPr/>
          <p:nvPr/>
        </p:nvSpPr>
        <p:spPr>
          <a:xfrm>
            <a:off x="5551560" y="1903320"/>
            <a:ext cx="450720" cy="20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46" name=""/>
          <p:cNvSpPr/>
          <p:nvPr/>
        </p:nvSpPr>
        <p:spPr>
          <a:xfrm>
            <a:off x="5056200" y="1933560"/>
            <a:ext cx="493560" cy="20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47" name=""/>
          <p:cNvSpPr/>
          <p:nvPr/>
        </p:nvSpPr>
        <p:spPr>
          <a:xfrm>
            <a:off x="5226120" y="2313000"/>
            <a:ext cx="57456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6948" name=""/>
          <p:cNvGrpSpPr/>
          <p:nvPr/>
        </p:nvGrpSpPr>
        <p:grpSpPr>
          <a:xfrm>
            <a:off x="4994280" y="2157480"/>
            <a:ext cx="4680" cy="1440"/>
            <a:chOff x="4994280" y="2157480"/>
            <a:chExt cx="4680" cy="1440"/>
          </a:xfrm>
        </p:grpSpPr>
        <p:sp>
          <p:nvSpPr>
            <p:cNvPr id="6949" name=""/>
            <p:cNvSpPr/>
            <p:nvPr/>
          </p:nvSpPr>
          <p:spPr>
            <a:xfrm>
              <a:off x="4994280" y="2157480"/>
              <a:ext cx="4680" cy="1440"/>
            </a:xfrm>
            <a:custGeom>
              <a:avLst/>
              <a:gdLst/>
              <a:ahLst/>
              <a:rect l="l" t="t" r="r" b="b"/>
              <a:pathLst>
                <a:path w="9" h="0">
                  <a:moveTo>
                    <a:pt x="0" y="0"/>
                  </a:move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50" name=""/>
            <p:cNvSpPr/>
            <p:nvPr/>
          </p:nvSpPr>
          <p:spPr>
            <a:xfrm>
              <a:off x="4994280" y="2157480"/>
              <a:ext cx="4680" cy="144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951" name=""/>
          <p:cNvGrpSpPr/>
          <p:nvPr/>
        </p:nvGrpSpPr>
        <p:grpSpPr>
          <a:xfrm>
            <a:off x="4994280" y="2157480"/>
            <a:ext cx="4680" cy="1440"/>
            <a:chOff x="4994280" y="2157480"/>
            <a:chExt cx="4680" cy="1440"/>
          </a:xfrm>
        </p:grpSpPr>
        <p:sp>
          <p:nvSpPr>
            <p:cNvPr id="6952" name=""/>
            <p:cNvSpPr/>
            <p:nvPr/>
          </p:nvSpPr>
          <p:spPr>
            <a:xfrm>
              <a:off x="4994280" y="2157480"/>
              <a:ext cx="4680" cy="1440"/>
            </a:xfrm>
            <a:custGeom>
              <a:avLst/>
              <a:gdLst/>
              <a:ahLst/>
              <a:rect l="l" t="t" r="r" b="b"/>
              <a:pathLst>
                <a:path w="9" h="0">
                  <a:moveTo>
                    <a:pt x="0" y="0"/>
                  </a:move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53" name=""/>
            <p:cNvSpPr/>
            <p:nvPr/>
          </p:nvSpPr>
          <p:spPr>
            <a:xfrm>
              <a:off x="4994280" y="2157480"/>
              <a:ext cx="4680" cy="144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954" name=""/>
          <p:cNvSpPr/>
          <p:nvPr/>
        </p:nvSpPr>
        <p:spPr>
          <a:xfrm>
            <a:off x="6505560" y="2076480"/>
            <a:ext cx="56988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55" name=""/>
          <p:cNvSpPr/>
          <p:nvPr/>
        </p:nvSpPr>
        <p:spPr>
          <a:xfrm>
            <a:off x="482760" y="2873520"/>
            <a:ext cx="56988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56" name=""/>
          <p:cNvSpPr/>
          <p:nvPr/>
        </p:nvSpPr>
        <p:spPr>
          <a:xfrm>
            <a:off x="684360" y="3081240"/>
            <a:ext cx="56808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57" name=""/>
          <p:cNvSpPr/>
          <p:nvPr/>
        </p:nvSpPr>
        <p:spPr>
          <a:xfrm>
            <a:off x="1125360" y="3635280"/>
            <a:ext cx="568440" cy="1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58" name=""/>
          <p:cNvSpPr/>
          <p:nvPr/>
        </p:nvSpPr>
        <p:spPr>
          <a:xfrm>
            <a:off x="185760" y="3273480"/>
            <a:ext cx="56988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59" name=""/>
          <p:cNvSpPr/>
          <p:nvPr/>
        </p:nvSpPr>
        <p:spPr>
          <a:xfrm>
            <a:off x="2000160" y="3357720"/>
            <a:ext cx="56844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60" name=""/>
          <p:cNvSpPr/>
          <p:nvPr/>
        </p:nvSpPr>
        <p:spPr>
          <a:xfrm>
            <a:off x="2496960" y="3157560"/>
            <a:ext cx="5716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61" name=""/>
          <p:cNvSpPr/>
          <p:nvPr/>
        </p:nvSpPr>
        <p:spPr>
          <a:xfrm>
            <a:off x="5357880" y="3965400"/>
            <a:ext cx="569880" cy="1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62" name=""/>
          <p:cNvSpPr/>
          <p:nvPr/>
        </p:nvSpPr>
        <p:spPr>
          <a:xfrm>
            <a:off x="5505480" y="4386240"/>
            <a:ext cx="57132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63" name=""/>
          <p:cNvSpPr/>
          <p:nvPr/>
        </p:nvSpPr>
        <p:spPr>
          <a:xfrm>
            <a:off x="1555920" y="1197000"/>
            <a:ext cx="444240" cy="20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64" name=""/>
          <p:cNvSpPr/>
          <p:nvPr/>
        </p:nvSpPr>
        <p:spPr>
          <a:xfrm>
            <a:off x="1486080" y="1668600"/>
            <a:ext cx="514080" cy="20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65" name=""/>
          <p:cNvSpPr/>
          <p:nvPr/>
        </p:nvSpPr>
        <p:spPr>
          <a:xfrm>
            <a:off x="1276200" y="2664000"/>
            <a:ext cx="56844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66" name=""/>
          <p:cNvSpPr/>
          <p:nvPr/>
        </p:nvSpPr>
        <p:spPr>
          <a:xfrm>
            <a:off x="5600880" y="2900520"/>
            <a:ext cx="568080" cy="18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67" name=""/>
          <p:cNvSpPr/>
          <p:nvPr/>
        </p:nvSpPr>
        <p:spPr>
          <a:xfrm>
            <a:off x="4508640" y="2108160"/>
            <a:ext cx="449280" cy="20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68" name=""/>
          <p:cNvSpPr/>
          <p:nvPr/>
        </p:nvSpPr>
        <p:spPr>
          <a:xfrm>
            <a:off x="5056200" y="1933560"/>
            <a:ext cx="493560" cy="20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69" name=""/>
          <p:cNvSpPr/>
          <p:nvPr/>
        </p:nvSpPr>
        <p:spPr>
          <a:xfrm>
            <a:off x="5226120" y="2313000"/>
            <a:ext cx="57456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70" name=""/>
          <p:cNvSpPr/>
          <p:nvPr/>
        </p:nvSpPr>
        <p:spPr>
          <a:xfrm flipH="1">
            <a:off x="7524360" y="4100400"/>
            <a:ext cx="4680" cy="1296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3840" bIns="-338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71" name=""/>
          <p:cNvSpPr/>
          <p:nvPr/>
        </p:nvSpPr>
        <p:spPr>
          <a:xfrm flipV="1">
            <a:off x="1365120" y="2468160"/>
            <a:ext cx="4610160" cy="102708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72" name=""/>
          <p:cNvSpPr/>
          <p:nvPr/>
        </p:nvSpPr>
        <p:spPr>
          <a:xfrm flipV="1">
            <a:off x="1103400" y="2222280"/>
            <a:ext cx="4913280" cy="8031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73" name=""/>
          <p:cNvSpPr/>
          <p:nvPr/>
        </p:nvSpPr>
        <p:spPr>
          <a:xfrm>
            <a:off x="1305000" y="1665360"/>
            <a:ext cx="4330800" cy="13590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74" name=""/>
          <p:cNvSpPr/>
          <p:nvPr/>
        </p:nvSpPr>
        <p:spPr>
          <a:xfrm flipV="1">
            <a:off x="752400" y="3560400"/>
            <a:ext cx="4068720" cy="2682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75" name=""/>
          <p:cNvSpPr/>
          <p:nvPr/>
        </p:nvSpPr>
        <p:spPr>
          <a:xfrm>
            <a:off x="752400" y="3817800"/>
            <a:ext cx="2933640" cy="4590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76" name=""/>
          <p:cNvSpPr/>
          <p:nvPr/>
        </p:nvSpPr>
        <p:spPr>
          <a:xfrm flipV="1">
            <a:off x="1395360" y="3068640"/>
            <a:ext cx="4249800" cy="42552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77" name=""/>
          <p:cNvSpPr/>
          <p:nvPr/>
        </p:nvSpPr>
        <p:spPr>
          <a:xfrm flipV="1">
            <a:off x="1395360" y="2744280"/>
            <a:ext cx="4511880" cy="76068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78" name=""/>
          <p:cNvSpPr/>
          <p:nvPr/>
        </p:nvSpPr>
        <p:spPr>
          <a:xfrm>
            <a:off x="1870200" y="1308240"/>
            <a:ext cx="1176120" cy="2142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79" name=""/>
          <p:cNvSpPr/>
          <p:nvPr/>
        </p:nvSpPr>
        <p:spPr>
          <a:xfrm>
            <a:off x="1365120" y="3495600"/>
            <a:ext cx="2340000" cy="68904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80" name=""/>
          <p:cNvSpPr/>
          <p:nvPr/>
        </p:nvSpPr>
        <p:spPr>
          <a:xfrm>
            <a:off x="1314360" y="1596960"/>
            <a:ext cx="81000" cy="19098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81" name=""/>
          <p:cNvSpPr/>
          <p:nvPr/>
        </p:nvSpPr>
        <p:spPr>
          <a:xfrm>
            <a:off x="3625920" y="3933720"/>
            <a:ext cx="110880" cy="2415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82" name=""/>
          <p:cNvSpPr/>
          <p:nvPr/>
        </p:nvSpPr>
        <p:spPr>
          <a:xfrm flipH="1">
            <a:off x="3727080" y="3662280"/>
            <a:ext cx="1073160" cy="51444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83" name=""/>
          <p:cNvSpPr/>
          <p:nvPr/>
        </p:nvSpPr>
        <p:spPr>
          <a:xfrm flipH="1">
            <a:off x="3746160" y="2492280"/>
            <a:ext cx="731880" cy="166212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84" name=""/>
          <p:cNvSpPr/>
          <p:nvPr/>
        </p:nvSpPr>
        <p:spPr>
          <a:xfrm>
            <a:off x="3143160" y="2682720"/>
            <a:ext cx="611280" cy="14940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85" name=""/>
          <p:cNvSpPr/>
          <p:nvPr/>
        </p:nvSpPr>
        <p:spPr>
          <a:xfrm>
            <a:off x="5224320" y="3673440"/>
            <a:ext cx="311400" cy="6555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86" name=""/>
          <p:cNvSpPr/>
          <p:nvPr/>
        </p:nvSpPr>
        <p:spPr>
          <a:xfrm flipH="1">
            <a:off x="5555880" y="3119400"/>
            <a:ext cx="87480" cy="11541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87" name=""/>
          <p:cNvSpPr/>
          <p:nvPr/>
        </p:nvSpPr>
        <p:spPr>
          <a:xfrm flipH="1">
            <a:off x="5556240" y="2798640"/>
            <a:ext cx="349200" cy="14511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88" name=""/>
          <p:cNvSpPr/>
          <p:nvPr/>
        </p:nvSpPr>
        <p:spPr>
          <a:xfrm flipH="1">
            <a:off x="5171760" y="3056040"/>
            <a:ext cx="452520" cy="43632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89" name=""/>
          <p:cNvSpPr/>
          <p:nvPr/>
        </p:nvSpPr>
        <p:spPr>
          <a:xfrm>
            <a:off x="4910040" y="2432160"/>
            <a:ext cx="271440" cy="10713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90" name=""/>
          <p:cNvSpPr/>
          <p:nvPr/>
        </p:nvSpPr>
        <p:spPr>
          <a:xfrm flipH="1">
            <a:off x="5181120" y="2230560"/>
            <a:ext cx="824040" cy="12492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91" name=""/>
          <p:cNvSpPr/>
          <p:nvPr/>
        </p:nvSpPr>
        <p:spPr>
          <a:xfrm>
            <a:off x="3160800" y="2682720"/>
            <a:ext cx="2041560" cy="79704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92" name=""/>
          <p:cNvSpPr/>
          <p:nvPr/>
        </p:nvSpPr>
        <p:spPr>
          <a:xfrm>
            <a:off x="1303200" y="1628640"/>
            <a:ext cx="1346400" cy="83664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93" name=""/>
          <p:cNvSpPr/>
          <p:nvPr/>
        </p:nvSpPr>
        <p:spPr>
          <a:xfrm>
            <a:off x="1341360" y="1649520"/>
            <a:ext cx="3144960" cy="84924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94" name=""/>
          <p:cNvSpPr/>
          <p:nvPr/>
        </p:nvSpPr>
        <p:spPr>
          <a:xfrm flipV="1">
            <a:off x="1380960" y="2654280"/>
            <a:ext cx="1762200" cy="83664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95" name=""/>
          <p:cNvSpPr/>
          <p:nvPr/>
        </p:nvSpPr>
        <p:spPr>
          <a:xfrm flipH="1" flipV="1">
            <a:off x="4932360" y="2400480"/>
            <a:ext cx="1014480" cy="5544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96" name=""/>
          <p:cNvSpPr/>
          <p:nvPr/>
        </p:nvSpPr>
        <p:spPr>
          <a:xfrm flipH="1">
            <a:off x="1095480" y="1665360"/>
            <a:ext cx="209520" cy="139392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97" name=""/>
          <p:cNvSpPr/>
          <p:nvPr/>
        </p:nvSpPr>
        <p:spPr>
          <a:xfrm>
            <a:off x="1333440" y="1666800"/>
            <a:ext cx="1989360" cy="21621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98" name=""/>
          <p:cNvSpPr/>
          <p:nvPr/>
        </p:nvSpPr>
        <p:spPr>
          <a:xfrm>
            <a:off x="3141720" y="2665440"/>
            <a:ext cx="2370240" cy="160812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99" name=""/>
          <p:cNvSpPr/>
          <p:nvPr/>
        </p:nvSpPr>
        <p:spPr>
          <a:xfrm>
            <a:off x="1092240" y="3043080"/>
            <a:ext cx="280800" cy="43848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00" name=""/>
          <p:cNvSpPr/>
          <p:nvPr/>
        </p:nvSpPr>
        <p:spPr>
          <a:xfrm flipV="1">
            <a:off x="762120" y="3495240"/>
            <a:ext cx="642960" cy="3222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01" name=""/>
          <p:cNvSpPr/>
          <p:nvPr/>
        </p:nvSpPr>
        <p:spPr>
          <a:xfrm flipV="1">
            <a:off x="741240" y="3024360"/>
            <a:ext cx="362160" cy="8157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02" name=""/>
          <p:cNvSpPr/>
          <p:nvPr/>
        </p:nvSpPr>
        <p:spPr>
          <a:xfrm>
            <a:off x="6985080" y="2797200"/>
            <a:ext cx="1033560" cy="1050840"/>
          </a:xfrm>
          <a:custGeom>
            <a:avLst/>
            <a:gdLst/>
            <a:ahLst/>
            <a:rect l="l" t="t" r="r" b="b"/>
            <a:pathLst>
              <a:path w="1283" h="1186">
                <a:moveTo>
                  <a:pt x="763" y="0"/>
                </a:moveTo>
                <a:lnTo>
                  <a:pt x="763" y="37"/>
                </a:lnTo>
                <a:lnTo>
                  <a:pt x="873" y="113"/>
                </a:lnTo>
                <a:lnTo>
                  <a:pt x="900" y="164"/>
                </a:lnTo>
                <a:lnTo>
                  <a:pt x="969" y="138"/>
                </a:lnTo>
                <a:lnTo>
                  <a:pt x="969" y="202"/>
                </a:lnTo>
                <a:lnTo>
                  <a:pt x="1051" y="215"/>
                </a:lnTo>
                <a:lnTo>
                  <a:pt x="1105" y="227"/>
                </a:lnTo>
                <a:lnTo>
                  <a:pt x="1146" y="277"/>
                </a:lnTo>
                <a:lnTo>
                  <a:pt x="1283" y="303"/>
                </a:lnTo>
                <a:lnTo>
                  <a:pt x="1229" y="429"/>
                </a:lnTo>
                <a:lnTo>
                  <a:pt x="1229" y="493"/>
                </a:lnTo>
                <a:lnTo>
                  <a:pt x="1174" y="505"/>
                </a:lnTo>
                <a:lnTo>
                  <a:pt x="1078" y="657"/>
                </a:lnTo>
                <a:lnTo>
                  <a:pt x="1078" y="695"/>
                </a:lnTo>
                <a:lnTo>
                  <a:pt x="1119" y="669"/>
                </a:lnTo>
                <a:lnTo>
                  <a:pt x="1146" y="669"/>
                </a:lnTo>
                <a:lnTo>
                  <a:pt x="1174" y="732"/>
                </a:lnTo>
                <a:lnTo>
                  <a:pt x="1146" y="746"/>
                </a:lnTo>
                <a:lnTo>
                  <a:pt x="1188" y="810"/>
                </a:lnTo>
                <a:lnTo>
                  <a:pt x="1146" y="859"/>
                </a:lnTo>
                <a:lnTo>
                  <a:pt x="1160" y="873"/>
                </a:lnTo>
                <a:lnTo>
                  <a:pt x="1188" y="947"/>
                </a:lnTo>
                <a:lnTo>
                  <a:pt x="1229" y="959"/>
                </a:lnTo>
                <a:lnTo>
                  <a:pt x="1229" y="996"/>
                </a:lnTo>
                <a:lnTo>
                  <a:pt x="1092" y="1097"/>
                </a:lnTo>
                <a:lnTo>
                  <a:pt x="982" y="1060"/>
                </a:lnTo>
                <a:lnTo>
                  <a:pt x="873" y="1034"/>
                </a:lnTo>
                <a:lnTo>
                  <a:pt x="804" y="1085"/>
                </a:lnTo>
                <a:lnTo>
                  <a:pt x="791" y="1123"/>
                </a:lnTo>
                <a:lnTo>
                  <a:pt x="791" y="1186"/>
                </a:lnTo>
                <a:lnTo>
                  <a:pt x="685" y="1186"/>
                </a:lnTo>
                <a:lnTo>
                  <a:pt x="644" y="1174"/>
                </a:lnTo>
                <a:lnTo>
                  <a:pt x="616" y="1149"/>
                </a:lnTo>
                <a:lnTo>
                  <a:pt x="575" y="1135"/>
                </a:lnTo>
                <a:lnTo>
                  <a:pt x="520" y="1149"/>
                </a:lnTo>
                <a:lnTo>
                  <a:pt x="411" y="1135"/>
                </a:lnTo>
                <a:lnTo>
                  <a:pt x="301" y="1060"/>
                </a:lnTo>
                <a:lnTo>
                  <a:pt x="356" y="1034"/>
                </a:lnTo>
                <a:lnTo>
                  <a:pt x="384" y="885"/>
                </a:lnTo>
                <a:lnTo>
                  <a:pt x="370" y="885"/>
                </a:lnTo>
                <a:lnTo>
                  <a:pt x="384" y="784"/>
                </a:lnTo>
                <a:lnTo>
                  <a:pt x="411" y="822"/>
                </a:lnTo>
                <a:lnTo>
                  <a:pt x="370" y="746"/>
                </a:lnTo>
                <a:lnTo>
                  <a:pt x="370" y="683"/>
                </a:lnTo>
                <a:lnTo>
                  <a:pt x="301" y="645"/>
                </a:lnTo>
                <a:lnTo>
                  <a:pt x="274" y="607"/>
                </a:lnTo>
                <a:lnTo>
                  <a:pt x="274" y="556"/>
                </a:lnTo>
                <a:lnTo>
                  <a:pt x="315" y="556"/>
                </a:lnTo>
                <a:lnTo>
                  <a:pt x="233" y="544"/>
                </a:lnTo>
                <a:lnTo>
                  <a:pt x="233" y="518"/>
                </a:lnTo>
                <a:lnTo>
                  <a:pt x="82" y="467"/>
                </a:lnTo>
                <a:lnTo>
                  <a:pt x="55" y="481"/>
                </a:lnTo>
                <a:lnTo>
                  <a:pt x="14" y="441"/>
                </a:lnTo>
                <a:lnTo>
                  <a:pt x="41" y="429"/>
                </a:lnTo>
                <a:lnTo>
                  <a:pt x="28" y="417"/>
                </a:lnTo>
                <a:lnTo>
                  <a:pt x="41" y="392"/>
                </a:lnTo>
                <a:lnTo>
                  <a:pt x="0" y="404"/>
                </a:lnTo>
                <a:lnTo>
                  <a:pt x="14" y="366"/>
                </a:lnTo>
                <a:lnTo>
                  <a:pt x="137" y="328"/>
                </a:lnTo>
                <a:lnTo>
                  <a:pt x="219" y="366"/>
                </a:lnTo>
                <a:lnTo>
                  <a:pt x="342" y="366"/>
                </a:lnTo>
                <a:lnTo>
                  <a:pt x="301" y="202"/>
                </a:lnTo>
                <a:lnTo>
                  <a:pt x="356" y="215"/>
                </a:lnTo>
                <a:lnTo>
                  <a:pt x="384" y="253"/>
                </a:lnTo>
                <a:lnTo>
                  <a:pt x="534" y="239"/>
                </a:lnTo>
                <a:lnTo>
                  <a:pt x="507" y="239"/>
                </a:lnTo>
                <a:lnTo>
                  <a:pt x="520" y="202"/>
                </a:lnTo>
                <a:lnTo>
                  <a:pt x="644" y="126"/>
                </a:lnTo>
                <a:lnTo>
                  <a:pt x="657" y="37"/>
                </a:lnTo>
                <a:lnTo>
                  <a:pt x="763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03" name=""/>
          <p:cNvSpPr/>
          <p:nvPr/>
        </p:nvSpPr>
        <p:spPr>
          <a:xfrm>
            <a:off x="6872400" y="1727280"/>
            <a:ext cx="628560" cy="1214280"/>
          </a:xfrm>
          <a:custGeom>
            <a:avLst/>
            <a:gdLst/>
            <a:ahLst/>
            <a:rect l="l" t="t" r="r" b="b"/>
            <a:pathLst>
              <a:path w="778" h="1372">
                <a:moveTo>
                  <a:pt x="369" y="1297"/>
                </a:moveTo>
                <a:lnTo>
                  <a:pt x="449" y="1271"/>
                </a:lnTo>
                <a:lnTo>
                  <a:pt x="477" y="1245"/>
                </a:lnTo>
                <a:lnTo>
                  <a:pt x="532" y="1259"/>
                </a:lnTo>
                <a:lnTo>
                  <a:pt x="709" y="1233"/>
                </a:lnTo>
                <a:lnTo>
                  <a:pt x="750" y="1182"/>
                </a:lnTo>
                <a:lnTo>
                  <a:pt x="696" y="1170"/>
                </a:lnTo>
                <a:lnTo>
                  <a:pt x="668" y="1144"/>
                </a:lnTo>
                <a:lnTo>
                  <a:pt x="778" y="1059"/>
                </a:lnTo>
                <a:lnTo>
                  <a:pt x="778" y="970"/>
                </a:lnTo>
                <a:lnTo>
                  <a:pt x="737" y="932"/>
                </a:lnTo>
                <a:lnTo>
                  <a:pt x="614" y="946"/>
                </a:lnTo>
                <a:lnTo>
                  <a:pt x="655" y="882"/>
                </a:lnTo>
                <a:lnTo>
                  <a:pt x="573" y="819"/>
                </a:lnTo>
                <a:lnTo>
                  <a:pt x="627" y="831"/>
                </a:lnTo>
                <a:lnTo>
                  <a:pt x="627" y="807"/>
                </a:lnTo>
                <a:lnTo>
                  <a:pt x="545" y="680"/>
                </a:lnTo>
                <a:lnTo>
                  <a:pt x="504" y="667"/>
                </a:lnTo>
                <a:lnTo>
                  <a:pt x="449" y="516"/>
                </a:lnTo>
                <a:lnTo>
                  <a:pt x="355" y="441"/>
                </a:lnTo>
                <a:lnTo>
                  <a:pt x="287" y="441"/>
                </a:lnTo>
                <a:lnTo>
                  <a:pt x="355" y="415"/>
                </a:lnTo>
                <a:lnTo>
                  <a:pt x="314" y="365"/>
                </a:lnTo>
                <a:lnTo>
                  <a:pt x="355" y="365"/>
                </a:lnTo>
                <a:lnTo>
                  <a:pt x="395" y="302"/>
                </a:lnTo>
                <a:lnTo>
                  <a:pt x="436" y="213"/>
                </a:lnTo>
                <a:lnTo>
                  <a:pt x="422" y="163"/>
                </a:lnTo>
                <a:lnTo>
                  <a:pt x="191" y="187"/>
                </a:lnTo>
                <a:lnTo>
                  <a:pt x="191" y="163"/>
                </a:lnTo>
                <a:lnTo>
                  <a:pt x="232" y="137"/>
                </a:lnTo>
                <a:lnTo>
                  <a:pt x="205" y="124"/>
                </a:lnTo>
                <a:lnTo>
                  <a:pt x="301" y="50"/>
                </a:lnTo>
                <a:lnTo>
                  <a:pt x="301" y="0"/>
                </a:lnTo>
                <a:lnTo>
                  <a:pt x="287" y="0"/>
                </a:lnTo>
                <a:lnTo>
                  <a:pt x="123" y="12"/>
                </a:lnTo>
                <a:lnTo>
                  <a:pt x="95" y="64"/>
                </a:lnTo>
                <a:lnTo>
                  <a:pt x="82" y="76"/>
                </a:lnTo>
                <a:lnTo>
                  <a:pt x="68" y="90"/>
                </a:lnTo>
                <a:lnTo>
                  <a:pt x="82" y="113"/>
                </a:lnTo>
                <a:lnTo>
                  <a:pt x="41" y="137"/>
                </a:lnTo>
                <a:lnTo>
                  <a:pt x="54" y="187"/>
                </a:lnTo>
                <a:lnTo>
                  <a:pt x="27" y="187"/>
                </a:lnTo>
                <a:lnTo>
                  <a:pt x="27" y="213"/>
                </a:lnTo>
                <a:lnTo>
                  <a:pt x="68" y="225"/>
                </a:lnTo>
                <a:lnTo>
                  <a:pt x="27" y="314"/>
                </a:lnTo>
                <a:lnTo>
                  <a:pt x="0" y="326"/>
                </a:lnTo>
                <a:lnTo>
                  <a:pt x="41" y="365"/>
                </a:lnTo>
                <a:lnTo>
                  <a:pt x="82" y="351"/>
                </a:lnTo>
                <a:lnTo>
                  <a:pt x="41" y="554"/>
                </a:lnTo>
                <a:lnTo>
                  <a:pt x="82" y="490"/>
                </a:lnTo>
                <a:lnTo>
                  <a:pt x="68" y="441"/>
                </a:lnTo>
                <a:lnTo>
                  <a:pt x="95" y="415"/>
                </a:lnTo>
                <a:lnTo>
                  <a:pt x="82" y="466"/>
                </a:lnTo>
                <a:lnTo>
                  <a:pt x="123" y="441"/>
                </a:lnTo>
                <a:lnTo>
                  <a:pt x="150" y="466"/>
                </a:lnTo>
                <a:lnTo>
                  <a:pt x="123" y="504"/>
                </a:lnTo>
                <a:lnTo>
                  <a:pt x="150" y="528"/>
                </a:lnTo>
                <a:lnTo>
                  <a:pt x="109" y="617"/>
                </a:lnTo>
                <a:lnTo>
                  <a:pt x="95" y="617"/>
                </a:lnTo>
                <a:lnTo>
                  <a:pt x="109" y="667"/>
                </a:lnTo>
                <a:lnTo>
                  <a:pt x="123" y="629"/>
                </a:lnTo>
                <a:lnTo>
                  <a:pt x="164" y="667"/>
                </a:lnTo>
                <a:lnTo>
                  <a:pt x="177" y="643"/>
                </a:lnTo>
                <a:lnTo>
                  <a:pt x="301" y="617"/>
                </a:lnTo>
                <a:lnTo>
                  <a:pt x="246" y="692"/>
                </a:lnTo>
                <a:lnTo>
                  <a:pt x="287" y="756"/>
                </a:lnTo>
                <a:lnTo>
                  <a:pt x="342" y="730"/>
                </a:lnTo>
                <a:lnTo>
                  <a:pt x="314" y="807"/>
                </a:lnTo>
                <a:lnTo>
                  <a:pt x="328" y="807"/>
                </a:lnTo>
                <a:lnTo>
                  <a:pt x="314" y="857"/>
                </a:lnTo>
                <a:lnTo>
                  <a:pt x="328" y="869"/>
                </a:lnTo>
                <a:lnTo>
                  <a:pt x="232" y="869"/>
                </a:lnTo>
                <a:lnTo>
                  <a:pt x="150" y="946"/>
                </a:lnTo>
                <a:lnTo>
                  <a:pt x="205" y="932"/>
                </a:lnTo>
                <a:lnTo>
                  <a:pt x="218" y="995"/>
                </a:lnTo>
                <a:lnTo>
                  <a:pt x="205" y="1033"/>
                </a:lnTo>
                <a:lnTo>
                  <a:pt x="82" y="1096"/>
                </a:lnTo>
                <a:lnTo>
                  <a:pt x="109" y="1132"/>
                </a:lnTo>
                <a:lnTo>
                  <a:pt x="164" y="1108"/>
                </a:lnTo>
                <a:lnTo>
                  <a:pt x="191" y="1132"/>
                </a:lnTo>
                <a:lnTo>
                  <a:pt x="232" y="1132"/>
                </a:lnTo>
                <a:lnTo>
                  <a:pt x="273" y="1170"/>
                </a:lnTo>
                <a:lnTo>
                  <a:pt x="369" y="1132"/>
                </a:lnTo>
                <a:lnTo>
                  <a:pt x="314" y="1196"/>
                </a:lnTo>
                <a:lnTo>
                  <a:pt x="205" y="1208"/>
                </a:lnTo>
                <a:lnTo>
                  <a:pt x="54" y="1372"/>
                </a:lnTo>
                <a:lnTo>
                  <a:pt x="95" y="1372"/>
                </a:lnTo>
                <a:lnTo>
                  <a:pt x="150" y="1322"/>
                </a:lnTo>
                <a:lnTo>
                  <a:pt x="246" y="1334"/>
                </a:lnTo>
                <a:lnTo>
                  <a:pt x="273" y="1283"/>
                </a:lnTo>
                <a:lnTo>
                  <a:pt x="342" y="1259"/>
                </a:lnTo>
                <a:lnTo>
                  <a:pt x="369" y="129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04" name=""/>
          <p:cNvSpPr/>
          <p:nvPr/>
        </p:nvSpPr>
        <p:spPr>
          <a:xfrm>
            <a:off x="8724960" y="2987640"/>
            <a:ext cx="461880" cy="235080"/>
          </a:xfrm>
          <a:custGeom>
            <a:avLst/>
            <a:gdLst/>
            <a:ahLst/>
            <a:rect l="l" t="t" r="r" b="b"/>
            <a:pathLst>
              <a:path w="575" h="266">
                <a:moveTo>
                  <a:pt x="0" y="153"/>
                </a:moveTo>
                <a:lnTo>
                  <a:pt x="41" y="113"/>
                </a:lnTo>
                <a:lnTo>
                  <a:pt x="69" y="113"/>
                </a:lnTo>
                <a:lnTo>
                  <a:pt x="110" y="64"/>
                </a:lnTo>
                <a:lnTo>
                  <a:pt x="110" y="38"/>
                </a:lnTo>
                <a:lnTo>
                  <a:pt x="151" y="12"/>
                </a:lnTo>
                <a:lnTo>
                  <a:pt x="178" y="0"/>
                </a:lnTo>
                <a:lnTo>
                  <a:pt x="219" y="26"/>
                </a:lnTo>
                <a:lnTo>
                  <a:pt x="274" y="12"/>
                </a:lnTo>
                <a:lnTo>
                  <a:pt x="315" y="52"/>
                </a:lnTo>
                <a:lnTo>
                  <a:pt x="465" y="26"/>
                </a:lnTo>
                <a:lnTo>
                  <a:pt x="575" y="76"/>
                </a:lnTo>
                <a:lnTo>
                  <a:pt x="534" y="177"/>
                </a:lnTo>
                <a:lnTo>
                  <a:pt x="397" y="153"/>
                </a:lnTo>
                <a:lnTo>
                  <a:pt x="315" y="202"/>
                </a:lnTo>
                <a:lnTo>
                  <a:pt x="192" y="228"/>
                </a:lnTo>
                <a:lnTo>
                  <a:pt x="164" y="266"/>
                </a:lnTo>
                <a:lnTo>
                  <a:pt x="96" y="266"/>
                </a:lnTo>
                <a:lnTo>
                  <a:pt x="28" y="214"/>
                </a:lnTo>
                <a:lnTo>
                  <a:pt x="0" y="153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05" name=""/>
          <p:cNvSpPr/>
          <p:nvPr/>
        </p:nvSpPr>
        <p:spPr>
          <a:xfrm>
            <a:off x="8339040" y="2797200"/>
            <a:ext cx="528840" cy="324000"/>
          </a:xfrm>
          <a:custGeom>
            <a:avLst/>
            <a:gdLst/>
            <a:ahLst/>
            <a:rect l="l" t="t" r="r" b="b"/>
            <a:pathLst>
              <a:path w="657" h="366">
                <a:moveTo>
                  <a:pt x="479" y="366"/>
                </a:moveTo>
                <a:lnTo>
                  <a:pt x="520" y="328"/>
                </a:lnTo>
                <a:lnTo>
                  <a:pt x="548" y="328"/>
                </a:lnTo>
                <a:lnTo>
                  <a:pt x="589" y="277"/>
                </a:lnTo>
                <a:lnTo>
                  <a:pt x="589" y="253"/>
                </a:lnTo>
                <a:lnTo>
                  <a:pt x="630" y="227"/>
                </a:lnTo>
                <a:lnTo>
                  <a:pt x="657" y="214"/>
                </a:lnTo>
                <a:lnTo>
                  <a:pt x="575" y="152"/>
                </a:lnTo>
                <a:lnTo>
                  <a:pt x="575" y="113"/>
                </a:lnTo>
                <a:lnTo>
                  <a:pt x="493" y="101"/>
                </a:lnTo>
                <a:lnTo>
                  <a:pt x="465" y="126"/>
                </a:lnTo>
                <a:lnTo>
                  <a:pt x="395" y="51"/>
                </a:lnTo>
                <a:lnTo>
                  <a:pt x="313" y="12"/>
                </a:lnTo>
                <a:lnTo>
                  <a:pt x="272" y="37"/>
                </a:lnTo>
                <a:lnTo>
                  <a:pt x="217" y="0"/>
                </a:lnTo>
                <a:lnTo>
                  <a:pt x="204" y="37"/>
                </a:lnTo>
                <a:lnTo>
                  <a:pt x="28" y="138"/>
                </a:lnTo>
                <a:lnTo>
                  <a:pt x="0" y="113"/>
                </a:lnTo>
                <a:lnTo>
                  <a:pt x="55" y="227"/>
                </a:lnTo>
                <a:lnTo>
                  <a:pt x="176" y="340"/>
                </a:lnTo>
                <a:lnTo>
                  <a:pt x="258" y="354"/>
                </a:lnTo>
                <a:lnTo>
                  <a:pt x="313" y="303"/>
                </a:lnTo>
                <a:lnTo>
                  <a:pt x="465" y="328"/>
                </a:lnTo>
                <a:lnTo>
                  <a:pt x="479" y="366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06" name=""/>
          <p:cNvSpPr/>
          <p:nvPr/>
        </p:nvSpPr>
        <p:spPr>
          <a:xfrm>
            <a:off x="8129520" y="3067200"/>
            <a:ext cx="615960" cy="312480"/>
          </a:xfrm>
          <a:custGeom>
            <a:avLst/>
            <a:gdLst/>
            <a:ahLst/>
            <a:rect l="l" t="t" r="r" b="b"/>
            <a:pathLst>
              <a:path w="765" h="355">
                <a:moveTo>
                  <a:pt x="737" y="64"/>
                </a:moveTo>
                <a:lnTo>
                  <a:pt x="724" y="26"/>
                </a:lnTo>
                <a:lnTo>
                  <a:pt x="573" y="0"/>
                </a:lnTo>
                <a:lnTo>
                  <a:pt x="518" y="52"/>
                </a:lnTo>
                <a:lnTo>
                  <a:pt x="436" y="38"/>
                </a:lnTo>
                <a:lnTo>
                  <a:pt x="342" y="101"/>
                </a:lnTo>
                <a:lnTo>
                  <a:pt x="356" y="190"/>
                </a:lnTo>
                <a:lnTo>
                  <a:pt x="342" y="202"/>
                </a:lnTo>
                <a:lnTo>
                  <a:pt x="288" y="177"/>
                </a:lnTo>
                <a:lnTo>
                  <a:pt x="178" y="216"/>
                </a:lnTo>
                <a:lnTo>
                  <a:pt x="110" y="202"/>
                </a:lnTo>
                <a:lnTo>
                  <a:pt x="82" y="228"/>
                </a:lnTo>
                <a:lnTo>
                  <a:pt x="41" y="202"/>
                </a:lnTo>
                <a:lnTo>
                  <a:pt x="0" y="216"/>
                </a:lnTo>
                <a:lnTo>
                  <a:pt x="28" y="280"/>
                </a:lnTo>
                <a:lnTo>
                  <a:pt x="96" y="292"/>
                </a:lnTo>
                <a:lnTo>
                  <a:pt x="260" y="266"/>
                </a:lnTo>
                <a:lnTo>
                  <a:pt x="301" y="317"/>
                </a:lnTo>
                <a:lnTo>
                  <a:pt x="424" y="343"/>
                </a:lnTo>
                <a:lnTo>
                  <a:pt x="505" y="355"/>
                </a:lnTo>
                <a:lnTo>
                  <a:pt x="669" y="292"/>
                </a:lnTo>
                <a:lnTo>
                  <a:pt x="710" y="266"/>
                </a:lnTo>
                <a:lnTo>
                  <a:pt x="710" y="177"/>
                </a:lnTo>
                <a:lnTo>
                  <a:pt x="765" y="177"/>
                </a:lnTo>
                <a:lnTo>
                  <a:pt x="765" y="127"/>
                </a:lnTo>
                <a:lnTo>
                  <a:pt x="737" y="6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07" name=""/>
          <p:cNvSpPr/>
          <p:nvPr/>
        </p:nvSpPr>
        <p:spPr>
          <a:xfrm>
            <a:off x="7599240" y="2763720"/>
            <a:ext cx="274680" cy="223920"/>
          </a:xfrm>
          <a:custGeom>
            <a:avLst/>
            <a:gdLst/>
            <a:ahLst/>
            <a:rect l="l" t="t" r="r" b="b"/>
            <a:pathLst>
              <a:path w="342" h="253">
                <a:moveTo>
                  <a:pt x="219" y="0"/>
                </a:moveTo>
                <a:lnTo>
                  <a:pt x="96" y="26"/>
                </a:lnTo>
                <a:lnTo>
                  <a:pt x="55" y="0"/>
                </a:lnTo>
                <a:lnTo>
                  <a:pt x="0" y="38"/>
                </a:lnTo>
                <a:lnTo>
                  <a:pt x="0" y="75"/>
                </a:lnTo>
                <a:lnTo>
                  <a:pt x="110" y="152"/>
                </a:lnTo>
                <a:lnTo>
                  <a:pt x="137" y="202"/>
                </a:lnTo>
                <a:lnTo>
                  <a:pt x="206" y="178"/>
                </a:lnTo>
                <a:lnTo>
                  <a:pt x="206" y="241"/>
                </a:lnTo>
                <a:lnTo>
                  <a:pt x="288" y="253"/>
                </a:lnTo>
                <a:lnTo>
                  <a:pt x="274" y="216"/>
                </a:lnTo>
                <a:lnTo>
                  <a:pt x="315" y="178"/>
                </a:lnTo>
                <a:lnTo>
                  <a:pt x="342" y="139"/>
                </a:lnTo>
                <a:lnTo>
                  <a:pt x="315" y="89"/>
                </a:lnTo>
                <a:lnTo>
                  <a:pt x="274" y="75"/>
                </a:lnTo>
                <a:lnTo>
                  <a:pt x="274" y="26"/>
                </a:lnTo>
                <a:lnTo>
                  <a:pt x="219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08" name=""/>
          <p:cNvSpPr/>
          <p:nvPr/>
        </p:nvSpPr>
        <p:spPr>
          <a:xfrm>
            <a:off x="8667720" y="3121200"/>
            <a:ext cx="539640" cy="336240"/>
          </a:xfrm>
          <a:custGeom>
            <a:avLst/>
            <a:gdLst/>
            <a:ahLst/>
            <a:rect l="l" t="t" r="r" b="b"/>
            <a:pathLst>
              <a:path w="671" h="380">
                <a:moveTo>
                  <a:pt x="27" y="253"/>
                </a:moveTo>
                <a:lnTo>
                  <a:pt x="178" y="380"/>
                </a:lnTo>
                <a:lnTo>
                  <a:pt x="260" y="355"/>
                </a:lnTo>
                <a:lnTo>
                  <a:pt x="356" y="329"/>
                </a:lnTo>
                <a:lnTo>
                  <a:pt x="411" y="329"/>
                </a:lnTo>
                <a:lnTo>
                  <a:pt x="506" y="305"/>
                </a:lnTo>
                <a:lnTo>
                  <a:pt x="588" y="127"/>
                </a:lnTo>
                <a:lnTo>
                  <a:pt x="671" y="75"/>
                </a:lnTo>
                <a:lnTo>
                  <a:pt x="602" y="26"/>
                </a:lnTo>
                <a:lnTo>
                  <a:pt x="465" y="0"/>
                </a:lnTo>
                <a:lnTo>
                  <a:pt x="383" y="51"/>
                </a:lnTo>
                <a:lnTo>
                  <a:pt x="260" y="75"/>
                </a:lnTo>
                <a:lnTo>
                  <a:pt x="233" y="115"/>
                </a:lnTo>
                <a:lnTo>
                  <a:pt x="164" y="115"/>
                </a:lnTo>
                <a:lnTo>
                  <a:pt x="96" y="63"/>
                </a:lnTo>
                <a:lnTo>
                  <a:pt x="96" y="115"/>
                </a:lnTo>
                <a:lnTo>
                  <a:pt x="41" y="115"/>
                </a:lnTo>
                <a:lnTo>
                  <a:pt x="41" y="202"/>
                </a:lnTo>
                <a:lnTo>
                  <a:pt x="0" y="228"/>
                </a:lnTo>
                <a:lnTo>
                  <a:pt x="27" y="253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09" name=""/>
          <p:cNvSpPr/>
          <p:nvPr/>
        </p:nvSpPr>
        <p:spPr>
          <a:xfrm>
            <a:off x="8547120" y="2228760"/>
            <a:ext cx="31680" cy="33480"/>
          </a:xfrm>
          <a:custGeom>
            <a:avLst/>
            <a:gdLst/>
            <a:ahLst/>
            <a:rect l="l" t="t" r="r" b="b"/>
            <a:pathLst>
              <a:path w="42" h="37">
                <a:moveTo>
                  <a:pt x="42" y="37"/>
                </a:moveTo>
                <a:lnTo>
                  <a:pt x="0" y="0"/>
                </a:lnTo>
                <a:lnTo>
                  <a:pt x="0" y="25"/>
                </a:lnTo>
                <a:lnTo>
                  <a:pt x="42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10" name=""/>
          <p:cNvSpPr/>
          <p:nvPr/>
        </p:nvSpPr>
        <p:spPr>
          <a:xfrm>
            <a:off x="8018640" y="1860480"/>
            <a:ext cx="220320" cy="422280"/>
          </a:xfrm>
          <a:custGeom>
            <a:avLst/>
            <a:gdLst/>
            <a:ahLst/>
            <a:rect l="l" t="t" r="r" b="b"/>
            <a:pathLst>
              <a:path w="274" h="480">
                <a:moveTo>
                  <a:pt x="137" y="480"/>
                </a:moveTo>
                <a:lnTo>
                  <a:pt x="55" y="468"/>
                </a:lnTo>
                <a:lnTo>
                  <a:pt x="55" y="405"/>
                </a:lnTo>
                <a:lnTo>
                  <a:pt x="0" y="367"/>
                </a:lnTo>
                <a:lnTo>
                  <a:pt x="0" y="228"/>
                </a:lnTo>
                <a:lnTo>
                  <a:pt x="14" y="139"/>
                </a:lnTo>
                <a:lnTo>
                  <a:pt x="233" y="0"/>
                </a:lnTo>
                <a:lnTo>
                  <a:pt x="247" y="89"/>
                </a:lnTo>
                <a:lnTo>
                  <a:pt x="192" y="190"/>
                </a:lnTo>
                <a:lnTo>
                  <a:pt x="219" y="190"/>
                </a:lnTo>
                <a:lnTo>
                  <a:pt x="206" y="214"/>
                </a:lnTo>
                <a:lnTo>
                  <a:pt x="274" y="214"/>
                </a:lnTo>
                <a:lnTo>
                  <a:pt x="274" y="240"/>
                </a:lnTo>
                <a:lnTo>
                  <a:pt x="247" y="278"/>
                </a:lnTo>
                <a:lnTo>
                  <a:pt x="219" y="266"/>
                </a:lnTo>
                <a:lnTo>
                  <a:pt x="219" y="304"/>
                </a:lnTo>
                <a:lnTo>
                  <a:pt x="178" y="315"/>
                </a:lnTo>
                <a:lnTo>
                  <a:pt x="178" y="341"/>
                </a:lnTo>
                <a:lnTo>
                  <a:pt x="151" y="341"/>
                </a:lnTo>
                <a:lnTo>
                  <a:pt x="165" y="367"/>
                </a:lnTo>
                <a:lnTo>
                  <a:pt x="137" y="442"/>
                </a:lnTo>
                <a:lnTo>
                  <a:pt x="165" y="480"/>
                </a:lnTo>
                <a:lnTo>
                  <a:pt x="137" y="48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11" name=""/>
          <p:cNvSpPr/>
          <p:nvPr/>
        </p:nvSpPr>
        <p:spPr>
          <a:xfrm>
            <a:off x="8229600" y="2262240"/>
            <a:ext cx="20520" cy="46080"/>
          </a:xfrm>
          <a:custGeom>
            <a:avLst/>
            <a:gdLst/>
            <a:ahLst/>
            <a:rect l="l" t="t" r="r" b="b"/>
            <a:pathLst>
              <a:path w="26" h="53">
                <a:moveTo>
                  <a:pt x="26" y="0"/>
                </a:moveTo>
                <a:lnTo>
                  <a:pt x="12" y="53"/>
                </a:lnTo>
                <a:lnTo>
                  <a:pt x="0" y="26"/>
                </a:lnTo>
                <a:lnTo>
                  <a:pt x="26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12" name=""/>
          <p:cNvSpPr/>
          <p:nvPr/>
        </p:nvSpPr>
        <p:spPr>
          <a:xfrm>
            <a:off x="8150400" y="2173320"/>
            <a:ext cx="99720" cy="88920"/>
          </a:xfrm>
          <a:custGeom>
            <a:avLst/>
            <a:gdLst/>
            <a:ahLst/>
            <a:rect l="l" t="t" r="r" b="b"/>
            <a:pathLst>
              <a:path w="123" h="99">
                <a:moveTo>
                  <a:pt x="41" y="12"/>
                </a:moveTo>
                <a:lnTo>
                  <a:pt x="95" y="0"/>
                </a:lnTo>
                <a:lnTo>
                  <a:pt x="123" y="62"/>
                </a:lnTo>
                <a:lnTo>
                  <a:pt x="109" y="87"/>
                </a:lnTo>
                <a:lnTo>
                  <a:pt x="41" y="99"/>
                </a:lnTo>
                <a:lnTo>
                  <a:pt x="0" y="24"/>
                </a:lnTo>
                <a:lnTo>
                  <a:pt x="41" y="1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13" name=""/>
          <p:cNvSpPr/>
          <p:nvPr/>
        </p:nvSpPr>
        <p:spPr>
          <a:xfrm>
            <a:off x="8261280" y="2273400"/>
            <a:ext cx="65160" cy="44280"/>
          </a:xfrm>
          <a:custGeom>
            <a:avLst/>
            <a:gdLst/>
            <a:ahLst/>
            <a:rect l="l" t="t" r="r" b="b"/>
            <a:pathLst>
              <a:path w="81" h="52">
                <a:moveTo>
                  <a:pt x="28" y="0"/>
                </a:moveTo>
                <a:lnTo>
                  <a:pt x="67" y="12"/>
                </a:lnTo>
                <a:lnTo>
                  <a:pt x="81" y="52"/>
                </a:lnTo>
                <a:lnTo>
                  <a:pt x="0" y="26"/>
                </a:lnTo>
                <a:lnTo>
                  <a:pt x="0" y="0"/>
                </a:lnTo>
                <a:lnTo>
                  <a:pt x="28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14" name=""/>
          <p:cNvSpPr/>
          <p:nvPr/>
        </p:nvSpPr>
        <p:spPr>
          <a:xfrm>
            <a:off x="8326440" y="2273400"/>
            <a:ext cx="22320" cy="54000"/>
          </a:xfrm>
          <a:custGeom>
            <a:avLst/>
            <a:gdLst/>
            <a:ahLst/>
            <a:rect l="l" t="t" r="r" b="b"/>
            <a:pathLst>
              <a:path w="29" h="64">
                <a:moveTo>
                  <a:pt x="0" y="0"/>
                </a:moveTo>
                <a:lnTo>
                  <a:pt x="29" y="12"/>
                </a:lnTo>
                <a:lnTo>
                  <a:pt x="13" y="64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15" name=""/>
          <p:cNvSpPr/>
          <p:nvPr/>
        </p:nvSpPr>
        <p:spPr>
          <a:xfrm>
            <a:off x="8250120" y="2106720"/>
            <a:ext cx="144720" cy="155520"/>
          </a:xfrm>
          <a:custGeom>
            <a:avLst/>
            <a:gdLst/>
            <a:ahLst/>
            <a:rect l="l" t="t" r="r" b="b"/>
            <a:pathLst>
              <a:path w="179" h="174">
                <a:moveTo>
                  <a:pt x="54" y="12"/>
                </a:moveTo>
                <a:lnTo>
                  <a:pt x="68" y="37"/>
                </a:lnTo>
                <a:lnTo>
                  <a:pt x="0" y="61"/>
                </a:lnTo>
                <a:lnTo>
                  <a:pt x="27" y="87"/>
                </a:lnTo>
                <a:lnTo>
                  <a:pt x="41" y="137"/>
                </a:lnTo>
                <a:lnTo>
                  <a:pt x="97" y="149"/>
                </a:lnTo>
                <a:lnTo>
                  <a:pt x="82" y="174"/>
                </a:lnTo>
                <a:lnTo>
                  <a:pt x="125" y="174"/>
                </a:lnTo>
                <a:lnTo>
                  <a:pt x="125" y="137"/>
                </a:lnTo>
                <a:lnTo>
                  <a:pt x="152" y="137"/>
                </a:lnTo>
                <a:lnTo>
                  <a:pt x="138" y="99"/>
                </a:lnTo>
                <a:lnTo>
                  <a:pt x="179" y="75"/>
                </a:lnTo>
                <a:lnTo>
                  <a:pt x="152" y="0"/>
                </a:lnTo>
                <a:lnTo>
                  <a:pt x="111" y="12"/>
                </a:lnTo>
                <a:lnTo>
                  <a:pt x="111" y="37"/>
                </a:lnTo>
                <a:lnTo>
                  <a:pt x="97" y="75"/>
                </a:lnTo>
                <a:lnTo>
                  <a:pt x="97" y="25"/>
                </a:lnTo>
                <a:lnTo>
                  <a:pt x="54" y="1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16" name=""/>
          <p:cNvSpPr/>
          <p:nvPr/>
        </p:nvSpPr>
        <p:spPr>
          <a:xfrm>
            <a:off x="8427960" y="2317680"/>
            <a:ext cx="42840" cy="46080"/>
          </a:xfrm>
          <a:custGeom>
            <a:avLst/>
            <a:gdLst/>
            <a:ahLst/>
            <a:rect l="l" t="t" r="r" b="b"/>
            <a:pathLst>
              <a:path w="53" h="51">
                <a:moveTo>
                  <a:pt x="40" y="25"/>
                </a:moveTo>
                <a:lnTo>
                  <a:pt x="53" y="51"/>
                </a:lnTo>
                <a:lnTo>
                  <a:pt x="0" y="37"/>
                </a:lnTo>
                <a:lnTo>
                  <a:pt x="0" y="12"/>
                </a:lnTo>
                <a:lnTo>
                  <a:pt x="26" y="25"/>
                </a:lnTo>
                <a:lnTo>
                  <a:pt x="14" y="0"/>
                </a:lnTo>
                <a:lnTo>
                  <a:pt x="40" y="12"/>
                </a:lnTo>
                <a:lnTo>
                  <a:pt x="40" y="2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17" name=""/>
          <p:cNvSpPr/>
          <p:nvPr/>
        </p:nvSpPr>
        <p:spPr>
          <a:xfrm>
            <a:off x="8427960" y="2317680"/>
            <a:ext cx="42840" cy="46080"/>
          </a:xfrm>
          <a:custGeom>
            <a:avLst/>
            <a:gdLst/>
            <a:ahLst/>
            <a:rect l="l" t="t" r="r" b="b"/>
            <a:pathLst>
              <a:path w="53" h="51">
                <a:moveTo>
                  <a:pt x="40" y="25"/>
                </a:moveTo>
                <a:lnTo>
                  <a:pt x="53" y="51"/>
                </a:lnTo>
                <a:lnTo>
                  <a:pt x="0" y="37"/>
                </a:lnTo>
                <a:lnTo>
                  <a:pt x="0" y="12"/>
                </a:lnTo>
                <a:lnTo>
                  <a:pt x="26" y="25"/>
                </a:lnTo>
                <a:lnTo>
                  <a:pt x="14" y="0"/>
                </a:lnTo>
                <a:lnTo>
                  <a:pt x="40" y="12"/>
                </a:lnTo>
                <a:lnTo>
                  <a:pt x="40" y="2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18" name=""/>
          <p:cNvSpPr/>
          <p:nvPr/>
        </p:nvSpPr>
        <p:spPr>
          <a:xfrm>
            <a:off x="7853400" y="2273400"/>
            <a:ext cx="714240" cy="995400"/>
          </a:xfrm>
          <a:custGeom>
            <a:avLst/>
            <a:gdLst/>
            <a:ahLst/>
            <a:rect l="l" t="t" r="r" b="b"/>
            <a:pathLst>
              <a:path w="888" h="1125">
                <a:moveTo>
                  <a:pt x="874" y="632"/>
                </a:moveTo>
                <a:lnTo>
                  <a:pt x="888" y="555"/>
                </a:lnTo>
                <a:lnTo>
                  <a:pt x="860" y="517"/>
                </a:lnTo>
                <a:lnTo>
                  <a:pt x="833" y="355"/>
                </a:lnTo>
                <a:lnTo>
                  <a:pt x="806" y="329"/>
                </a:lnTo>
                <a:lnTo>
                  <a:pt x="833" y="254"/>
                </a:lnTo>
                <a:lnTo>
                  <a:pt x="806" y="190"/>
                </a:lnTo>
                <a:lnTo>
                  <a:pt x="684" y="89"/>
                </a:lnTo>
                <a:lnTo>
                  <a:pt x="630" y="101"/>
                </a:lnTo>
                <a:lnTo>
                  <a:pt x="657" y="76"/>
                </a:lnTo>
                <a:lnTo>
                  <a:pt x="534" y="165"/>
                </a:lnTo>
                <a:lnTo>
                  <a:pt x="465" y="165"/>
                </a:lnTo>
                <a:lnTo>
                  <a:pt x="493" y="101"/>
                </a:lnTo>
                <a:lnTo>
                  <a:pt x="397" y="89"/>
                </a:lnTo>
                <a:lnTo>
                  <a:pt x="383" y="64"/>
                </a:lnTo>
                <a:lnTo>
                  <a:pt x="383" y="26"/>
                </a:lnTo>
                <a:lnTo>
                  <a:pt x="342" y="12"/>
                </a:lnTo>
                <a:lnTo>
                  <a:pt x="260" y="0"/>
                </a:lnTo>
                <a:lnTo>
                  <a:pt x="301" y="64"/>
                </a:lnTo>
                <a:lnTo>
                  <a:pt x="260" y="101"/>
                </a:lnTo>
                <a:lnTo>
                  <a:pt x="301" y="178"/>
                </a:lnTo>
                <a:lnTo>
                  <a:pt x="260" y="190"/>
                </a:lnTo>
                <a:lnTo>
                  <a:pt x="260" y="254"/>
                </a:lnTo>
                <a:lnTo>
                  <a:pt x="246" y="228"/>
                </a:lnTo>
                <a:lnTo>
                  <a:pt x="205" y="242"/>
                </a:lnTo>
                <a:lnTo>
                  <a:pt x="205" y="202"/>
                </a:lnTo>
                <a:lnTo>
                  <a:pt x="164" y="202"/>
                </a:lnTo>
                <a:lnTo>
                  <a:pt x="123" y="202"/>
                </a:lnTo>
                <a:lnTo>
                  <a:pt x="110" y="242"/>
                </a:lnTo>
                <a:lnTo>
                  <a:pt x="151" y="279"/>
                </a:lnTo>
                <a:lnTo>
                  <a:pt x="110" y="279"/>
                </a:lnTo>
                <a:lnTo>
                  <a:pt x="82" y="343"/>
                </a:lnTo>
                <a:lnTo>
                  <a:pt x="55" y="367"/>
                </a:lnTo>
                <a:lnTo>
                  <a:pt x="96" y="418"/>
                </a:lnTo>
                <a:lnTo>
                  <a:pt x="55" y="481"/>
                </a:lnTo>
                <a:lnTo>
                  <a:pt x="0" y="469"/>
                </a:lnTo>
                <a:lnTo>
                  <a:pt x="0" y="644"/>
                </a:lnTo>
                <a:lnTo>
                  <a:pt x="27" y="695"/>
                </a:lnTo>
                <a:lnTo>
                  <a:pt x="0" y="733"/>
                </a:lnTo>
                <a:lnTo>
                  <a:pt x="27" y="796"/>
                </a:lnTo>
                <a:lnTo>
                  <a:pt x="27" y="820"/>
                </a:lnTo>
                <a:lnTo>
                  <a:pt x="68" y="872"/>
                </a:lnTo>
                <a:lnTo>
                  <a:pt x="205" y="897"/>
                </a:lnTo>
                <a:lnTo>
                  <a:pt x="151" y="1024"/>
                </a:lnTo>
                <a:lnTo>
                  <a:pt x="151" y="1087"/>
                </a:lnTo>
                <a:lnTo>
                  <a:pt x="274" y="1087"/>
                </a:lnTo>
                <a:lnTo>
                  <a:pt x="342" y="1113"/>
                </a:lnTo>
                <a:lnTo>
                  <a:pt x="383" y="1099"/>
                </a:lnTo>
                <a:lnTo>
                  <a:pt x="424" y="1125"/>
                </a:lnTo>
                <a:lnTo>
                  <a:pt x="452" y="1099"/>
                </a:lnTo>
                <a:lnTo>
                  <a:pt x="520" y="1113"/>
                </a:lnTo>
                <a:lnTo>
                  <a:pt x="630" y="1074"/>
                </a:lnTo>
                <a:lnTo>
                  <a:pt x="684" y="1099"/>
                </a:lnTo>
                <a:lnTo>
                  <a:pt x="698" y="1087"/>
                </a:lnTo>
                <a:lnTo>
                  <a:pt x="684" y="998"/>
                </a:lnTo>
                <a:lnTo>
                  <a:pt x="778" y="935"/>
                </a:lnTo>
                <a:lnTo>
                  <a:pt x="657" y="820"/>
                </a:lnTo>
                <a:lnTo>
                  <a:pt x="602" y="707"/>
                </a:lnTo>
                <a:lnTo>
                  <a:pt x="630" y="733"/>
                </a:lnTo>
                <a:lnTo>
                  <a:pt x="806" y="632"/>
                </a:lnTo>
                <a:lnTo>
                  <a:pt x="819" y="593"/>
                </a:lnTo>
                <a:lnTo>
                  <a:pt x="874" y="63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19" name=""/>
          <p:cNvSpPr/>
          <p:nvPr/>
        </p:nvSpPr>
        <p:spPr>
          <a:xfrm>
            <a:off x="8489880" y="2281320"/>
            <a:ext cx="843120" cy="790560"/>
          </a:xfrm>
          <a:custGeom>
            <a:avLst/>
            <a:gdLst/>
            <a:ahLst/>
            <a:rect l="l" t="t" r="r" b="b"/>
            <a:pathLst>
              <a:path w="1046" h="893">
                <a:moveTo>
                  <a:pt x="1003" y="144"/>
                </a:moveTo>
                <a:lnTo>
                  <a:pt x="1032" y="329"/>
                </a:lnTo>
                <a:lnTo>
                  <a:pt x="960" y="408"/>
                </a:lnTo>
                <a:lnTo>
                  <a:pt x="1003" y="447"/>
                </a:lnTo>
                <a:lnTo>
                  <a:pt x="989" y="511"/>
                </a:lnTo>
                <a:lnTo>
                  <a:pt x="1046" y="668"/>
                </a:lnTo>
                <a:lnTo>
                  <a:pt x="945" y="774"/>
                </a:lnTo>
                <a:lnTo>
                  <a:pt x="917" y="839"/>
                </a:lnTo>
                <a:lnTo>
                  <a:pt x="917" y="893"/>
                </a:lnTo>
                <a:lnTo>
                  <a:pt x="888" y="893"/>
                </a:lnTo>
                <a:lnTo>
                  <a:pt x="774" y="839"/>
                </a:lnTo>
                <a:lnTo>
                  <a:pt x="616" y="867"/>
                </a:lnTo>
                <a:lnTo>
                  <a:pt x="573" y="827"/>
                </a:lnTo>
                <a:lnTo>
                  <a:pt x="515" y="839"/>
                </a:lnTo>
                <a:lnTo>
                  <a:pt x="472" y="814"/>
                </a:lnTo>
                <a:lnTo>
                  <a:pt x="387" y="749"/>
                </a:lnTo>
                <a:lnTo>
                  <a:pt x="387" y="708"/>
                </a:lnTo>
                <a:lnTo>
                  <a:pt x="301" y="696"/>
                </a:lnTo>
                <a:lnTo>
                  <a:pt x="272" y="721"/>
                </a:lnTo>
                <a:lnTo>
                  <a:pt x="200" y="643"/>
                </a:lnTo>
                <a:lnTo>
                  <a:pt x="115" y="603"/>
                </a:lnTo>
                <a:lnTo>
                  <a:pt x="72" y="629"/>
                </a:lnTo>
                <a:lnTo>
                  <a:pt x="86" y="550"/>
                </a:lnTo>
                <a:lnTo>
                  <a:pt x="57" y="511"/>
                </a:lnTo>
                <a:lnTo>
                  <a:pt x="29" y="343"/>
                </a:lnTo>
                <a:lnTo>
                  <a:pt x="0" y="316"/>
                </a:lnTo>
                <a:lnTo>
                  <a:pt x="29" y="237"/>
                </a:lnTo>
                <a:lnTo>
                  <a:pt x="0" y="172"/>
                </a:lnTo>
                <a:lnTo>
                  <a:pt x="43" y="185"/>
                </a:lnTo>
                <a:lnTo>
                  <a:pt x="43" y="158"/>
                </a:lnTo>
                <a:lnTo>
                  <a:pt x="14" y="158"/>
                </a:lnTo>
                <a:lnTo>
                  <a:pt x="29" y="144"/>
                </a:lnTo>
                <a:lnTo>
                  <a:pt x="330" y="0"/>
                </a:lnTo>
                <a:lnTo>
                  <a:pt x="488" y="0"/>
                </a:lnTo>
                <a:lnTo>
                  <a:pt x="488" y="26"/>
                </a:lnTo>
                <a:lnTo>
                  <a:pt x="459" y="14"/>
                </a:lnTo>
                <a:lnTo>
                  <a:pt x="488" y="79"/>
                </a:lnTo>
                <a:lnTo>
                  <a:pt x="587" y="54"/>
                </a:lnTo>
                <a:lnTo>
                  <a:pt x="731" y="79"/>
                </a:lnTo>
                <a:lnTo>
                  <a:pt x="917" y="66"/>
                </a:lnTo>
                <a:lnTo>
                  <a:pt x="1003" y="119"/>
                </a:lnTo>
                <a:lnTo>
                  <a:pt x="1003" y="14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20" name=""/>
          <p:cNvSpPr/>
          <p:nvPr/>
        </p:nvSpPr>
        <p:spPr>
          <a:xfrm>
            <a:off x="8966160" y="4140360"/>
            <a:ext cx="30240" cy="33120"/>
          </a:xfrm>
          <a:custGeom>
            <a:avLst/>
            <a:gdLst/>
            <a:ahLst/>
            <a:rect l="l" t="t" r="r" b="b"/>
            <a:pathLst>
              <a:path w="40" h="37">
                <a:moveTo>
                  <a:pt x="40" y="37"/>
                </a:moveTo>
                <a:lnTo>
                  <a:pt x="14" y="0"/>
                </a:lnTo>
                <a:lnTo>
                  <a:pt x="0" y="0"/>
                </a:lnTo>
                <a:lnTo>
                  <a:pt x="40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680" bIns="-136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21" name=""/>
          <p:cNvSpPr/>
          <p:nvPr/>
        </p:nvSpPr>
        <p:spPr>
          <a:xfrm>
            <a:off x="7908840" y="3301920"/>
            <a:ext cx="959040" cy="1015920"/>
          </a:xfrm>
          <a:custGeom>
            <a:avLst/>
            <a:gdLst/>
            <a:ahLst/>
            <a:rect l="l" t="t" r="r" b="b"/>
            <a:pathLst>
              <a:path w="1191" h="1147">
                <a:moveTo>
                  <a:pt x="700" y="202"/>
                </a:moveTo>
                <a:lnTo>
                  <a:pt x="724" y="190"/>
                </a:lnTo>
                <a:lnTo>
                  <a:pt x="700" y="164"/>
                </a:lnTo>
                <a:lnTo>
                  <a:pt x="686" y="113"/>
                </a:lnTo>
                <a:lnTo>
                  <a:pt x="673" y="113"/>
                </a:lnTo>
                <a:lnTo>
                  <a:pt x="700" y="75"/>
                </a:lnTo>
                <a:lnTo>
                  <a:pt x="577" y="51"/>
                </a:lnTo>
                <a:lnTo>
                  <a:pt x="536" y="0"/>
                </a:lnTo>
                <a:lnTo>
                  <a:pt x="370" y="26"/>
                </a:lnTo>
                <a:lnTo>
                  <a:pt x="370" y="63"/>
                </a:lnTo>
                <a:lnTo>
                  <a:pt x="343" y="63"/>
                </a:lnTo>
                <a:lnTo>
                  <a:pt x="343" y="101"/>
                </a:lnTo>
                <a:lnTo>
                  <a:pt x="260" y="75"/>
                </a:lnTo>
                <a:lnTo>
                  <a:pt x="233" y="152"/>
                </a:lnTo>
                <a:lnTo>
                  <a:pt x="178" y="101"/>
                </a:lnTo>
                <a:lnTo>
                  <a:pt x="110" y="152"/>
                </a:lnTo>
                <a:lnTo>
                  <a:pt x="28" y="164"/>
                </a:lnTo>
                <a:lnTo>
                  <a:pt x="0" y="176"/>
                </a:lnTo>
                <a:lnTo>
                  <a:pt x="42" y="240"/>
                </a:lnTo>
                <a:lnTo>
                  <a:pt x="0" y="291"/>
                </a:lnTo>
                <a:lnTo>
                  <a:pt x="14" y="303"/>
                </a:lnTo>
                <a:lnTo>
                  <a:pt x="42" y="377"/>
                </a:lnTo>
                <a:lnTo>
                  <a:pt x="83" y="389"/>
                </a:lnTo>
                <a:lnTo>
                  <a:pt x="83" y="428"/>
                </a:lnTo>
                <a:lnTo>
                  <a:pt x="137" y="414"/>
                </a:lnTo>
                <a:lnTo>
                  <a:pt x="206" y="354"/>
                </a:lnTo>
                <a:lnTo>
                  <a:pt x="343" y="414"/>
                </a:lnTo>
                <a:lnTo>
                  <a:pt x="384" y="529"/>
                </a:lnTo>
                <a:lnTo>
                  <a:pt x="454" y="616"/>
                </a:lnTo>
                <a:lnTo>
                  <a:pt x="495" y="616"/>
                </a:lnTo>
                <a:lnTo>
                  <a:pt x="645" y="755"/>
                </a:lnTo>
                <a:lnTo>
                  <a:pt x="700" y="755"/>
                </a:lnTo>
                <a:lnTo>
                  <a:pt x="767" y="832"/>
                </a:lnTo>
                <a:lnTo>
                  <a:pt x="822" y="832"/>
                </a:lnTo>
                <a:lnTo>
                  <a:pt x="835" y="882"/>
                </a:lnTo>
                <a:lnTo>
                  <a:pt x="876" y="907"/>
                </a:lnTo>
                <a:lnTo>
                  <a:pt x="904" y="894"/>
                </a:lnTo>
                <a:lnTo>
                  <a:pt x="958" y="1046"/>
                </a:lnTo>
                <a:lnTo>
                  <a:pt x="917" y="1072"/>
                </a:lnTo>
                <a:lnTo>
                  <a:pt x="904" y="1121"/>
                </a:lnTo>
                <a:lnTo>
                  <a:pt x="904" y="1147"/>
                </a:lnTo>
                <a:lnTo>
                  <a:pt x="945" y="1147"/>
                </a:lnTo>
                <a:lnTo>
                  <a:pt x="986" y="1096"/>
                </a:lnTo>
                <a:lnTo>
                  <a:pt x="999" y="1046"/>
                </a:lnTo>
                <a:lnTo>
                  <a:pt x="1041" y="1020"/>
                </a:lnTo>
                <a:lnTo>
                  <a:pt x="1041" y="971"/>
                </a:lnTo>
                <a:lnTo>
                  <a:pt x="986" y="933"/>
                </a:lnTo>
                <a:lnTo>
                  <a:pt x="1013" y="856"/>
                </a:lnTo>
                <a:lnTo>
                  <a:pt x="1054" y="844"/>
                </a:lnTo>
                <a:lnTo>
                  <a:pt x="1123" y="882"/>
                </a:lnTo>
                <a:lnTo>
                  <a:pt x="1177" y="919"/>
                </a:lnTo>
                <a:lnTo>
                  <a:pt x="1191" y="894"/>
                </a:lnTo>
                <a:lnTo>
                  <a:pt x="1123" y="818"/>
                </a:lnTo>
                <a:lnTo>
                  <a:pt x="931" y="731"/>
                </a:lnTo>
                <a:lnTo>
                  <a:pt x="945" y="680"/>
                </a:lnTo>
                <a:lnTo>
                  <a:pt x="945" y="668"/>
                </a:lnTo>
                <a:lnTo>
                  <a:pt x="849" y="680"/>
                </a:lnTo>
                <a:lnTo>
                  <a:pt x="808" y="642"/>
                </a:lnTo>
                <a:lnTo>
                  <a:pt x="738" y="579"/>
                </a:lnTo>
                <a:lnTo>
                  <a:pt x="686" y="452"/>
                </a:lnTo>
                <a:lnTo>
                  <a:pt x="577" y="389"/>
                </a:lnTo>
                <a:lnTo>
                  <a:pt x="563" y="329"/>
                </a:lnTo>
                <a:lnTo>
                  <a:pt x="577" y="291"/>
                </a:lnTo>
                <a:lnTo>
                  <a:pt x="563" y="265"/>
                </a:lnTo>
                <a:lnTo>
                  <a:pt x="563" y="228"/>
                </a:lnTo>
                <a:lnTo>
                  <a:pt x="659" y="176"/>
                </a:lnTo>
                <a:lnTo>
                  <a:pt x="686" y="176"/>
                </a:lnTo>
                <a:lnTo>
                  <a:pt x="700" y="20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22" name=""/>
          <p:cNvSpPr/>
          <p:nvPr/>
        </p:nvSpPr>
        <p:spPr>
          <a:xfrm>
            <a:off x="8029440" y="3960720"/>
            <a:ext cx="120960" cy="268560"/>
          </a:xfrm>
          <a:custGeom>
            <a:avLst/>
            <a:gdLst/>
            <a:ahLst/>
            <a:rect l="l" t="t" r="r" b="b"/>
            <a:pathLst>
              <a:path w="151" h="301">
                <a:moveTo>
                  <a:pt x="96" y="0"/>
                </a:moveTo>
                <a:lnTo>
                  <a:pt x="123" y="25"/>
                </a:lnTo>
                <a:lnTo>
                  <a:pt x="151" y="75"/>
                </a:lnTo>
                <a:lnTo>
                  <a:pt x="151" y="238"/>
                </a:lnTo>
                <a:lnTo>
                  <a:pt x="123" y="263"/>
                </a:lnTo>
                <a:lnTo>
                  <a:pt x="109" y="251"/>
                </a:lnTo>
                <a:lnTo>
                  <a:pt x="55" y="301"/>
                </a:lnTo>
                <a:lnTo>
                  <a:pt x="27" y="251"/>
                </a:lnTo>
                <a:lnTo>
                  <a:pt x="27" y="176"/>
                </a:lnTo>
                <a:lnTo>
                  <a:pt x="0" y="49"/>
                </a:lnTo>
                <a:lnTo>
                  <a:pt x="41" y="63"/>
                </a:lnTo>
                <a:lnTo>
                  <a:pt x="96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23" name=""/>
          <p:cNvSpPr/>
          <p:nvPr/>
        </p:nvSpPr>
        <p:spPr>
          <a:xfrm>
            <a:off x="8383680" y="4284720"/>
            <a:ext cx="250560" cy="158760"/>
          </a:xfrm>
          <a:custGeom>
            <a:avLst/>
            <a:gdLst/>
            <a:ahLst/>
            <a:rect l="l" t="t" r="r" b="b"/>
            <a:pathLst>
              <a:path w="309" h="178">
                <a:moveTo>
                  <a:pt x="309" y="0"/>
                </a:moveTo>
                <a:lnTo>
                  <a:pt x="254" y="101"/>
                </a:lnTo>
                <a:lnTo>
                  <a:pt x="268" y="153"/>
                </a:lnTo>
                <a:lnTo>
                  <a:pt x="254" y="178"/>
                </a:lnTo>
                <a:lnTo>
                  <a:pt x="215" y="178"/>
                </a:lnTo>
                <a:lnTo>
                  <a:pt x="174" y="153"/>
                </a:lnTo>
                <a:lnTo>
                  <a:pt x="13" y="77"/>
                </a:lnTo>
                <a:lnTo>
                  <a:pt x="0" y="38"/>
                </a:lnTo>
                <a:lnTo>
                  <a:pt x="13" y="12"/>
                </a:lnTo>
                <a:lnTo>
                  <a:pt x="68" y="12"/>
                </a:lnTo>
                <a:lnTo>
                  <a:pt x="107" y="38"/>
                </a:lnTo>
                <a:lnTo>
                  <a:pt x="309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24" name=""/>
          <p:cNvSpPr/>
          <p:nvPr/>
        </p:nvSpPr>
        <p:spPr>
          <a:xfrm>
            <a:off x="7819920" y="2921040"/>
            <a:ext cx="54000" cy="79200"/>
          </a:xfrm>
          <a:custGeom>
            <a:avLst/>
            <a:gdLst/>
            <a:ahLst/>
            <a:rect l="l" t="t" r="r" b="b"/>
            <a:pathLst>
              <a:path w="68" h="89">
                <a:moveTo>
                  <a:pt x="14" y="77"/>
                </a:moveTo>
                <a:lnTo>
                  <a:pt x="68" y="89"/>
                </a:lnTo>
                <a:lnTo>
                  <a:pt x="68" y="63"/>
                </a:lnTo>
                <a:lnTo>
                  <a:pt x="41" y="0"/>
                </a:lnTo>
                <a:lnTo>
                  <a:pt x="0" y="38"/>
                </a:lnTo>
                <a:lnTo>
                  <a:pt x="14" y="7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2400" bIns="324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25" name=""/>
          <p:cNvSpPr/>
          <p:nvPr/>
        </p:nvSpPr>
        <p:spPr>
          <a:xfrm>
            <a:off x="7754760" y="2519280"/>
            <a:ext cx="30240" cy="34920"/>
          </a:xfrm>
          <a:custGeom>
            <a:avLst/>
            <a:gdLst/>
            <a:ahLst/>
            <a:rect l="l" t="t" r="r" b="b"/>
            <a:pathLst>
              <a:path w="39" h="40">
                <a:moveTo>
                  <a:pt x="39" y="0"/>
                </a:moveTo>
                <a:lnTo>
                  <a:pt x="0" y="40"/>
                </a:lnTo>
                <a:lnTo>
                  <a:pt x="25" y="0"/>
                </a:lnTo>
                <a:lnTo>
                  <a:pt x="39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26" name=""/>
          <p:cNvSpPr/>
          <p:nvPr/>
        </p:nvSpPr>
        <p:spPr>
          <a:xfrm>
            <a:off x="7643880" y="2486160"/>
            <a:ext cx="296640" cy="355320"/>
          </a:xfrm>
          <a:custGeom>
            <a:avLst/>
            <a:gdLst/>
            <a:ahLst/>
            <a:rect l="l" t="t" r="r" b="b"/>
            <a:pathLst>
              <a:path w="368" h="400">
                <a:moveTo>
                  <a:pt x="164" y="87"/>
                </a:moveTo>
                <a:lnTo>
                  <a:pt x="178" y="113"/>
                </a:lnTo>
                <a:lnTo>
                  <a:pt x="164" y="126"/>
                </a:lnTo>
                <a:lnTo>
                  <a:pt x="164" y="164"/>
                </a:lnTo>
                <a:lnTo>
                  <a:pt x="203" y="176"/>
                </a:lnTo>
                <a:lnTo>
                  <a:pt x="190" y="138"/>
                </a:lnTo>
                <a:lnTo>
                  <a:pt x="217" y="87"/>
                </a:lnTo>
                <a:lnTo>
                  <a:pt x="203" y="87"/>
                </a:lnTo>
                <a:lnTo>
                  <a:pt x="203" y="37"/>
                </a:lnTo>
                <a:lnTo>
                  <a:pt x="326" y="0"/>
                </a:lnTo>
                <a:lnTo>
                  <a:pt x="368" y="37"/>
                </a:lnTo>
                <a:lnTo>
                  <a:pt x="340" y="101"/>
                </a:lnTo>
                <a:lnTo>
                  <a:pt x="313" y="126"/>
                </a:lnTo>
                <a:lnTo>
                  <a:pt x="354" y="176"/>
                </a:lnTo>
                <a:lnTo>
                  <a:pt x="313" y="239"/>
                </a:lnTo>
                <a:lnTo>
                  <a:pt x="258" y="226"/>
                </a:lnTo>
                <a:lnTo>
                  <a:pt x="258" y="400"/>
                </a:lnTo>
                <a:lnTo>
                  <a:pt x="217" y="388"/>
                </a:lnTo>
                <a:lnTo>
                  <a:pt x="217" y="337"/>
                </a:lnTo>
                <a:lnTo>
                  <a:pt x="164" y="313"/>
                </a:lnTo>
                <a:lnTo>
                  <a:pt x="41" y="337"/>
                </a:lnTo>
                <a:lnTo>
                  <a:pt x="0" y="313"/>
                </a:lnTo>
                <a:lnTo>
                  <a:pt x="96" y="313"/>
                </a:lnTo>
                <a:lnTo>
                  <a:pt x="54" y="287"/>
                </a:lnTo>
                <a:lnTo>
                  <a:pt x="150" y="263"/>
                </a:lnTo>
                <a:lnTo>
                  <a:pt x="96" y="263"/>
                </a:lnTo>
                <a:lnTo>
                  <a:pt x="82" y="239"/>
                </a:lnTo>
                <a:lnTo>
                  <a:pt x="164" y="8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27" name=""/>
          <p:cNvSpPr/>
          <p:nvPr/>
        </p:nvSpPr>
        <p:spPr>
          <a:xfrm>
            <a:off x="6607080" y="3881520"/>
            <a:ext cx="265320" cy="527040"/>
          </a:xfrm>
          <a:custGeom>
            <a:avLst/>
            <a:gdLst/>
            <a:ahLst/>
            <a:rect l="l" t="t" r="r" b="b"/>
            <a:pathLst>
              <a:path w="331" h="596">
                <a:moveTo>
                  <a:pt x="69" y="38"/>
                </a:moveTo>
                <a:lnTo>
                  <a:pt x="82" y="139"/>
                </a:lnTo>
                <a:lnTo>
                  <a:pt x="0" y="406"/>
                </a:lnTo>
                <a:lnTo>
                  <a:pt x="28" y="443"/>
                </a:lnTo>
                <a:lnTo>
                  <a:pt x="82" y="431"/>
                </a:lnTo>
                <a:lnTo>
                  <a:pt x="55" y="596"/>
                </a:lnTo>
                <a:lnTo>
                  <a:pt x="207" y="584"/>
                </a:lnTo>
                <a:lnTo>
                  <a:pt x="207" y="532"/>
                </a:lnTo>
                <a:lnTo>
                  <a:pt x="262" y="481"/>
                </a:lnTo>
                <a:lnTo>
                  <a:pt x="221" y="431"/>
                </a:lnTo>
                <a:lnTo>
                  <a:pt x="248" y="368"/>
                </a:lnTo>
                <a:lnTo>
                  <a:pt x="221" y="305"/>
                </a:lnTo>
                <a:lnTo>
                  <a:pt x="262" y="265"/>
                </a:lnTo>
                <a:lnTo>
                  <a:pt x="262" y="228"/>
                </a:lnTo>
                <a:lnTo>
                  <a:pt x="276" y="127"/>
                </a:lnTo>
                <a:lnTo>
                  <a:pt x="331" y="63"/>
                </a:lnTo>
                <a:lnTo>
                  <a:pt x="303" y="26"/>
                </a:lnTo>
                <a:lnTo>
                  <a:pt x="151" y="26"/>
                </a:lnTo>
                <a:lnTo>
                  <a:pt x="137" y="0"/>
                </a:lnTo>
                <a:lnTo>
                  <a:pt x="69" y="38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28" name=""/>
          <p:cNvSpPr/>
          <p:nvPr/>
        </p:nvSpPr>
        <p:spPr>
          <a:xfrm>
            <a:off x="8448840" y="3322800"/>
            <a:ext cx="239400" cy="147600"/>
          </a:xfrm>
          <a:custGeom>
            <a:avLst/>
            <a:gdLst/>
            <a:ahLst/>
            <a:rect l="l" t="t" r="r" b="b"/>
            <a:pathLst>
              <a:path w="298" h="166">
                <a:moveTo>
                  <a:pt x="298" y="25"/>
                </a:moveTo>
                <a:lnTo>
                  <a:pt x="284" y="51"/>
                </a:lnTo>
                <a:lnTo>
                  <a:pt x="216" y="77"/>
                </a:lnTo>
                <a:lnTo>
                  <a:pt x="188" y="166"/>
                </a:lnTo>
                <a:lnTo>
                  <a:pt x="106" y="154"/>
                </a:lnTo>
                <a:lnTo>
                  <a:pt x="53" y="166"/>
                </a:lnTo>
                <a:lnTo>
                  <a:pt x="27" y="140"/>
                </a:lnTo>
                <a:lnTo>
                  <a:pt x="14" y="89"/>
                </a:lnTo>
                <a:lnTo>
                  <a:pt x="0" y="89"/>
                </a:lnTo>
                <a:lnTo>
                  <a:pt x="27" y="51"/>
                </a:lnTo>
                <a:lnTo>
                  <a:pt x="106" y="63"/>
                </a:lnTo>
                <a:lnTo>
                  <a:pt x="270" y="0"/>
                </a:lnTo>
                <a:lnTo>
                  <a:pt x="298" y="2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29" name=""/>
          <p:cNvSpPr/>
          <p:nvPr/>
        </p:nvSpPr>
        <p:spPr>
          <a:xfrm>
            <a:off x="8470800" y="3346560"/>
            <a:ext cx="473040" cy="469800"/>
          </a:xfrm>
          <a:custGeom>
            <a:avLst/>
            <a:gdLst/>
            <a:ahLst/>
            <a:rect l="l" t="t" r="r" b="b"/>
            <a:pathLst>
              <a:path w="587" h="531">
                <a:moveTo>
                  <a:pt x="354" y="430"/>
                </a:moveTo>
                <a:lnTo>
                  <a:pt x="478" y="519"/>
                </a:lnTo>
                <a:lnTo>
                  <a:pt x="464" y="531"/>
                </a:lnTo>
                <a:lnTo>
                  <a:pt x="423" y="506"/>
                </a:lnTo>
                <a:lnTo>
                  <a:pt x="341" y="480"/>
                </a:lnTo>
                <a:lnTo>
                  <a:pt x="396" y="480"/>
                </a:lnTo>
                <a:lnTo>
                  <a:pt x="327" y="430"/>
                </a:lnTo>
                <a:lnTo>
                  <a:pt x="245" y="417"/>
                </a:lnTo>
                <a:lnTo>
                  <a:pt x="149" y="341"/>
                </a:lnTo>
                <a:lnTo>
                  <a:pt x="177" y="317"/>
                </a:lnTo>
                <a:lnTo>
                  <a:pt x="149" y="292"/>
                </a:lnTo>
                <a:lnTo>
                  <a:pt x="122" y="216"/>
                </a:lnTo>
                <a:lnTo>
                  <a:pt x="94" y="191"/>
                </a:lnTo>
                <a:lnTo>
                  <a:pt x="67" y="191"/>
                </a:lnTo>
                <a:lnTo>
                  <a:pt x="40" y="254"/>
                </a:lnTo>
                <a:lnTo>
                  <a:pt x="26" y="242"/>
                </a:lnTo>
                <a:lnTo>
                  <a:pt x="0" y="204"/>
                </a:lnTo>
                <a:lnTo>
                  <a:pt x="0" y="153"/>
                </a:lnTo>
                <a:lnTo>
                  <a:pt x="26" y="141"/>
                </a:lnTo>
                <a:lnTo>
                  <a:pt x="81" y="127"/>
                </a:lnTo>
                <a:lnTo>
                  <a:pt x="163" y="141"/>
                </a:lnTo>
                <a:lnTo>
                  <a:pt x="190" y="52"/>
                </a:lnTo>
                <a:lnTo>
                  <a:pt x="259" y="26"/>
                </a:lnTo>
                <a:lnTo>
                  <a:pt x="272" y="0"/>
                </a:lnTo>
                <a:lnTo>
                  <a:pt x="423" y="127"/>
                </a:lnTo>
                <a:lnTo>
                  <a:pt x="505" y="102"/>
                </a:lnTo>
                <a:lnTo>
                  <a:pt x="532" y="179"/>
                </a:lnTo>
                <a:lnTo>
                  <a:pt x="587" y="204"/>
                </a:lnTo>
                <a:lnTo>
                  <a:pt x="560" y="204"/>
                </a:lnTo>
                <a:lnTo>
                  <a:pt x="546" y="228"/>
                </a:lnTo>
                <a:lnTo>
                  <a:pt x="532" y="242"/>
                </a:lnTo>
                <a:lnTo>
                  <a:pt x="505" y="204"/>
                </a:lnTo>
                <a:lnTo>
                  <a:pt x="327" y="179"/>
                </a:lnTo>
                <a:lnTo>
                  <a:pt x="259" y="204"/>
                </a:lnTo>
                <a:lnTo>
                  <a:pt x="231" y="165"/>
                </a:lnTo>
                <a:lnTo>
                  <a:pt x="204" y="228"/>
                </a:lnTo>
                <a:lnTo>
                  <a:pt x="231" y="254"/>
                </a:lnTo>
                <a:lnTo>
                  <a:pt x="354" y="43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30" name=""/>
          <p:cNvSpPr/>
          <p:nvPr/>
        </p:nvSpPr>
        <p:spPr>
          <a:xfrm>
            <a:off x="8634240" y="3490920"/>
            <a:ext cx="319320" cy="312840"/>
          </a:xfrm>
          <a:custGeom>
            <a:avLst/>
            <a:gdLst/>
            <a:ahLst/>
            <a:rect l="l" t="t" r="r" b="b"/>
            <a:pathLst>
              <a:path w="397" h="353">
                <a:moveTo>
                  <a:pt x="151" y="264"/>
                </a:moveTo>
                <a:lnTo>
                  <a:pt x="28" y="89"/>
                </a:lnTo>
                <a:lnTo>
                  <a:pt x="0" y="63"/>
                </a:lnTo>
                <a:lnTo>
                  <a:pt x="28" y="0"/>
                </a:lnTo>
                <a:lnTo>
                  <a:pt x="55" y="38"/>
                </a:lnTo>
                <a:lnTo>
                  <a:pt x="123" y="12"/>
                </a:lnTo>
                <a:lnTo>
                  <a:pt x="301" y="38"/>
                </a:lnTo>
                <a:lnTo>
                  <a:pt x="329" y="75"/>
                </a:lnTo>
                <a:lnTo>
                  <a:pt x="342" y="63"/>
                </a:lnTo>
                <a:lnTo>
                  <a:pt x="383" y="75"/>
                </a:lnTo>
                <a:lnTo>
                  <a:pt x="342" y="139"/>
                </a:lnTo>
                <a:lnTo>
                  <a:pt x="397" y="175"/>
                </a:lnTo>
                <a:lnTo>
                  <a:pt x="383" y="188"/>
                </a:lnTo>
                <a:lnTo>
                  <a:pt x="356" y="188"/>
                </a:lnTo>
                <a:lnTo>
                  <a:pt x="383" y="226"/>
                </a:lnTo>
                <a:lnTo>
                  <a:pt x="356" y="238"/>
                </a:lnTo>
                <a:lnTo>
                  <a:pt x="329" y="238"/>
                </a:lnTo>
                <a:lnTo>
                  <a:pt x="342" y="264"/>
                </a:lnTo>
                <a:lnTo>
                  <a:pt x="301" y="238"/>
                </a:lnTo>
                <a:lnTo>
                  <a:pt x="288" y="252"/>
                </a:lnTo>
                <a:lnTo>
                  <a:pt x="301" y="289"/>
                </a:lnTo>
                <a:lnTo>
                  <a:pt x="274" y="315"/>
                </a:lnTo>
                <a:lnTo>
                  <a:pt x="274" y="353"/>
                </a:lnTo>
                <a:lnTo>
                  <a:pt x="151" y="26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31" name=""/>
          <p:cNvSpPr/>
          <p:nvPr/>
        </p:nvSpPr>
        <p:spPr>
          <a:xfrm>
            <a:off x="8877240" y="3413160"/>
            <a:ext cx="344520" cy="457200"/>
          </a:xfrm>
          <a:custGeom>
            <a:avLst/>
            <a:gdLst/>
            <a:ahLst/>
            <a:rect l="l" t="t" r="r" b="b"/>
            <a:pathLst>
              <a:path w="426" h="515">
                <a:moveTo>
                  <a:pt x="41" y="150"/>
                </a:moveTo>
                <a:lnTo>
                  <a:pt x="55" y="126"/>
                </a:lnTo>
                <a:lnTo>
                  <a:pt x="82" y="126"/>
                </a:lnTo>
                <a:lnTo>
                  <a:pt x="27" y="101"/>
                </a:lnTo>
                <a:lnTo>
                  <a:pt x="0" y="25"/>
                </a:lnTo>
                <a:lnTo>
                  <a:pt x="96" y="0"/>
                </a:lnTo>
                <a:lnTo>
                  <a:pt x="151" y="0"/>
                </a:lnTo>
                <a:lnTo>
                  <a:pt x="205" y="37"/>
                </a:lnTo>
                <a:lnTo>
                  <a:pt x="248" y="113"/>
                </a:lnTo>
                <a:lnTo>
                  <a:pt x="275" y="126"/>
                </a:lnTo>
                <a:lnTo>
                  <a:pt x="289" y="164"/>
                </a:lnTo>
                <a:lnTo>
                  <a:pt x="371" y="214"/>
                </a:lnTo>
                <a:lnTo>
                  <a:pt x="385" y="190"/>
                </a:lnTo>
                <a:lnTo>
                  <a:pt x="399" y="214"/>
                </a:lnTo>
                <a:lnTo>
                  <a:pt x="385" y="227"/>
                </a:lnTo>
                <a:lnTo>
                  <a:pt x="412" y="263"/>
                </a:lnTo>
                <a:lnTo>
                  <a:pt x="385" y="263"/>
                </a:lnTo>
                <a:lnTo>
                  <a:pt x="371" y="301"/>
                </a:lnTo>
                <a:lnTo>
                  <a:pt x="385" y="339"/>
                </a:lnTo>
                <a:lnTo>
                  <a:pt x="426" y="402"/>
                </a:lnTo>
                <a:lnTo>
                  <a:pt x="385" y="452"/>
                </a:lnTo>
                <a:lnTo>
                  <a:pt x="385" y="477"/>
                </a:lnTo>
                <a:lnTo>
                  <a:pt x="275" y="477"/>
                </a:lnTo>
                <a:lnTo>
                  <a:pt x="205" y="515"/>
                </a:lnTo>
                <a:lnTo>
                  <a:pt x="151" y="465"/>
                </a:lnTo>
                <a:lnTo>
                  <a:pt x="123" y="452"/>
                </a:lnTo>
                <a:lnTo>
                  <a:pt x="123" y="426"/>
                </a:lnTo>
                <a:lnTo>
                  <a:pt x="137" y="440"/>
                </a:lnTo>
                <a:lnTo>
                  <a:pt x="151" y="414"/>
                </a:lnTo>
                <a:lnTo>
                  <a:pt x="55" y="339"/>
                </a:lnTo>
                <a:lnTo>
                  <a:pt x="55" y="325"/>
                </a:lnTo>
                <a:lnTo>
                  <a:pt x="82" y="313"/>
                </a:lnTo>
                <a:lnTo>
                  <a:pt x="55" y="275"/>
                </a:lnTo>
                <a:lnTo>
                  <a:pt x="82" y="275"/>
                </a:lnTo>
                <a:lnTo>
                  <a:pt x="96" y="263"/>
                </a:lnTo>
                <a:lnTo>
                  <a:pt x="41" y="227"/>
                </a:lnTo>
                <a:lnTo>
                  <a:pt x="82" y="164"/>
                </a:lnTo>
                <a:lnTo>
                  <a:pt x="41" y="15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32" name=""/>
          <p:cNvSpPr/>
          <p:nvPr/>
        </p:nvSpPr>
        <p:spPr>
          <a:xfrm>
            <a:off x="8844120" y="3703680"/>
            <a:ext cx="152280" cy="201600"/>
          </a:xfrm>
          <a:custGeom>
            <a:avLst/>
            <a:gdLst/>
            <a:ahLst/>
            <a:rect l="l" t="t" r="r" b="b"/>
            <a:pathLst>
              <a:path w="190" h="227">
                <a:moveTo>
                  <a:pt x="0" y="138"/>
                </a:moveTo>
                <a:lnTo>
                  <a:pt x="0" y="126"/>
                </a:lnTo>
                <a:lnTo>
                  <a:pt x="108" y="227"/>
                </a:lnTo>
                <a:lnTo>
                  <a:pt x="121" y="152"/>
                </a:lnTo>
                <a:lnTo>
                  <a:pt x="149" y="126"/>
                </a:lnTo>
                <a:lnTo>
                  <a:pt x="162" y="126"/>
                </a:lnTo>
                <a:lnTo>
                  <a:pt x="162" y="101"/>
                </a:lnTo>
                <a:lnTo>
                  <a:pt x="176" y="113"/>
                </a:lnTo>
                <a:lnTo>
                  <a:pt x="190" y="89"/>
                </a:lnTo>
                <a:lnTo>
                  <a:pt x="94" y="12"/>
                </a:lnTo>
                <a:lnTo>
                  <a:pt x="94" y="0"/>
                </a:lnTo>
                <a:lnTo>
                  <a:pt x="68" y="0"/>
                </a:lnTo>
                <a:lnTo>
                  <a:pt x="82" y="25"/>
                </a:lnTo>
                <a:lnTo>
                  <a:pt x="41" y="0"/>
                </a:lnTo>
                <a:lnTo>
                  <a:pt x="27" y="12"/>
                </a:lnTo>
                <a:lnTo>
                  <a:pt x="41" y="51"/>
                </a:lnTo>
                <a:lnTo>
                  <a:pt x="14" y="75"/>
                </a:lnTo>
                <a:lnTo>
                  <a:pt x="14" y="113"/>
                </a:lnTo>
                <a:lnTo>
                  <a:pt x="0" y="138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33" name=""/>
          <p:cNvSpPr/>
          <p:nvPr/>
        </p:nvSpPr>
        <p:spPr>
          <a:xfrm>
            <a:off x="6618240" y="3703680"/>
            <a:ext cx="1025640" cy="815760"/>
          </a:xfrm>
          <a:custGeom>
            <a:avLst/>
            <a:gdLst/>
            <a:ahLst/>
            <a:rect l="l" t="t" r="r" b="b"/>
            <a:pathLst>
              <a:path w="1273" h="921">
                <a:moveTo>
                  <a:pt x="754" y="37"/>
                </a:moveTo>
                <a:lnTo>
                  <a:pt x="864" y="113"/>
                </a:lnTo>
                <a:lnTo>
                  <a:pt x="973" y="126"/>
                </a:lnTo>
                <a:lnTo>
                  <a:pt x="1028" y="113"/>
                </a:lnTo>
                <a:lnTo>
                  <a:pt x="1069" y="126"/>
                </a:lnTo>
                <a:lnTo>
                  <a:pt x="1097" y="164"/>
                </a:lnTo>
                <a:lnTo>
                  <a:pt x="1097" y="150"/>
                </a:lnTo>
                <a:lnTo>
                  <a:pt x="1138" y="164"/>
                </a:lnTo>
                <a:lnTo>
                  <a:pt x="1245" y="164"/>
                </a:lnTo>
                <a:lnTo>
                  <a:pt x="1273" y="176"/>
                </a:lnTo>
                <a:lnTo>
                  <a:pt x="1245" y="239"/>
                </a:lnTo>
                <a:lnTo>
                  <a:pt x="1014" y="352"/>
                </a:lnTo>
                <a:lnTo>
                  <a:pt x="905" y="530"/>
                </a:lnTo>
                <a:lnTo>
                  <a:pt x="919" y="580"/>
                </a:lnTo>
                <a:lnTo>
                  <a:pt x="960" y="592"/>
                </a:lnTo>
                <a:lnTo>
                  <a:pt x="946" y="618"/>
                </a:lnTo>
                <a:lnTo>
                  <a:pt x="891" y="655"/>
                </a:lnTo>
                <a:lnTo>
                  <a:pt x="864" y="744"/>
                </a:lnTo>
                <a:lnTo>
                  <a:pt x="809" y="744"/>
                </a:lnTo>
                <a:lnTo>
                  <a:pt x="741" y="832"/>
                </a:lnTo>
                <a:lnTo>
                  <a:pt x="508" y="832"/>
                </a:lnTo>
                <a:lnTo>
                  <a:pt x="397" y="921"/>
                </a:lnTo>
                <a:lnTo>
                  <a:pt x="328" y="895"/>
                </a:lnTo>
                <a:lnTo>
                  <a:pt x="274" y="794"/>
                </a:lnTo>
                <a:lnTo>
                  <a:pt x="192" y="782"/>
                </a:lnTo>
                <a:lnTo>
                  <a:pt x="192" y="731"/>
                </a:lnTo>
                <a:lnTo>
                  <a:pt x="246" y="681"/>
                </a:lnTo>
                <a:lnTo>
                  <a:pt x="205" y="630"/>
                </a:lnTo>
                <a:lnTo>
                  <a:pt x="233" y="568"/>
                </a:lnTo>
                <a:lnTo>
                  <a:pt x="205" y="505"/>
                </a:lnTo>
                <a:lnTo>
                  <a:pt x="246" y="467"/>
                </a:lnTo>
                <a:lnTo>
                  <a:pt x="246" y="429"/>
                </a:lnTo>
                <a:lnTo>
                  <a:pt x="260" y="328"/>
                </a:lnTo>
                <a:lnTo>
                  <a:pt x="315" y="265"/>
                </a:lnTo>
                <a:lnTo>
                  <a:pt x="287" y="227"/>
                </a:lnTo>
                <a:lnTo>
                  <a:pt x="137" y="227"/>
                </a:lnTo>
                <a:lnTo>
                  <a:pt x="123" y="202"/>
                </a:lnTo>
                <a:lnTo>
                  <a:pt x="55" y="239"/>
                </a:lnTo>
                <a:lnTo>
                  <a:pt x="68" y="164"/>
                </a:lnTo>
                <a:lnTo>
                  <a:pt x="55" y="176"/>
                </a:lnTo>
                <a:lnTo>
                  <a:pt x="41" y="150"/>
                </a:lnTo>
                <a:lnTo>
                  <a:pt x="55" y="126"/>
                </a:lnTo>
                <a:lnTo>
                  <a:pt x="0" y="89"/>
                </a:lnTo>
                <a:lnTo>
                  <a:pt x="41" y="49"/>
                </a:lnTo>
                <a:lnTo>
                  <a:pt x="96" y="49"/>
                </a:lnTo>
                <a:lnTo>
                  <a:pt x="123" y="0"/>
                </a:lnTo>
                <a:lnTo>
                  <a:pt x="754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34" name=""/>
          <p:cNvSpPr/>
          <p:nvPr/>
        </p:nvSpPr>
        <p:spPr>
          <a:xfrm>
            <a:off x="7478640" y="4205160"/>
            <a:ext cx="22320" cy="24120"/>
          </a:xfrm>
          <a:custGeom>
            <a:avLst/>
            <a:gdLst/>
            <a:ahLst/>
            <a:rect l="l" t="t" r="r" b="b"/>
            <a:pathLst>
              <a:path w="28" h="26">
                <a:moveTo>
                  <a:pt x="28" y="0"/>
                </a:moveTo>
                <a:lnTo>
                  <a:pt x="14" y="26"/>
                </a:lnTo>
                <a:lnTo>
                  <a:pt x="0" y="12"/>
                </a:lnTo>
                <a:lnTo>
                  <a:pt x="28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2680" bIns="-226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35" name=""/>
          <p:cNvSpPr/>
          <p:nvPr/>
        </p:nvSpPr>
        <p:spPr>
          <a:xfrm>
            <a:off x="7686720" y="4106880"/>
            <a:ext cx="33120" cy="9360"/>
          </a:xfrm>
          <a:custGeom>
            <a:avLst/>
            <a:gdLst/>
            <a:ahLst/>
            <a:rect l="l" t="t" r="r" b="b"/>
            <a:pathLst>
              <a:path w="41" h="12">
                <a:moveTo>
                  <a:pt x="27" y="0"/>
                </a:moveTo>
                <a:lnTo>
                  <a:pt x="41" y="12"/>
                </a:lnTo>
                <a:lnTo>
                  <a:pt x="0" y="0"/>
                </a:lnTo>
                <a:lnTo>
                  <a:pt x="2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36" name=""/>
          <p:cNvSpPr/>
          <p:nvPr/>
        </p:nvSpPr>
        <p:spPr>
          <a:xfrm>
            <a:off x="7566120" y="4106880"/>
            <a:ext cx="77760" cy="76320"/>
          </a:xfrm>
          <a:custGeom>
            <a:avLst/>
            <a:gdLst/>
            <a:ahLst/>
            <a:rect l="l" t="t" r="r" b="b"/>
            <a:pathLst>
              <a:path w="98" h="88">
                <a:moveTo>
                  <a:pt x="84" y="0"/>
                </a:moveTo>
                <a:lnTo>
                  <a:pt x="84" y="26"/>
                </a:lnTo>
                <a:lnTo>
                  <a:pt x="98" y="38"/>
                </a:lnTo>
                <a:lnTo>
                  <a:pt x="70" y="88"/>
                </a:lnTo>
                <a:lnTo>
                  <a:pt x="0" y="50"/>
                </a:lnTo>
                <a:lnTo>
                  <a:pt x="84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7037" name=""/>
          <p:cNvGrpSpPr/>
          <p:nvPr/>
        </p:nvGrpSpPr>
        <p:grpSpPr>
          <a:xfrm>
            <a:off x="7765920" y="1176480"/>
            <a:ext cx="628560" cy="628200"/>
            <a:chOff x="7765920" y="1176480"/>
            <a:chExt cx="628560" cy="628200"/>
          </a:xfrm>
        </p:grpSpPr>
        <p:sp>
          <p:nvSpPr>
            <p:cNvPr id="7038" name=""/>
            <p:cNvSpPr/>
            <p:nvPr/>
          </p:nvSpPr>
          <p:spPr>
            <a:xfrm>
              <a:off x="7765920" y="1176480"/>
              <a:ext cx="628560" cy="628200"/>
            </a:xfrm>
            <a:custGeom>
              <a:avLst/>
              <a:gdLst/>
              <a:ahLst/>
              <a:rect l="l" t="t" r="r" b="b"/>
              <a:pathLst>
                <a:path w="780" h="709">
                  <a:moveTo>
                    <a:pt x="23" y="0"/>
                  </a:moveTo>
                  <a:lnTo>
                    <a:pt x="28" y="0"/>
                  </a:lnTo>
                  <a:lnTo>
                    <a:pt x="14" y="38"/>
                  </a:lnTo>
                  <a:lnTo>
                    <a:pt x="28" y="51"/>
                  </a:lnTo>
                  <a:lnTo>
                    <a:pt x="14" y="101"/>
                  </a:lnTo>
                  <a:lnTo>
                    <a:pt x="14" y="152"/>
                  </a:lnTo>
                  <a:lnTo>
                    <a:pt x="137" y="152"/>
                  </a:lnTo>
                  <a:lnTo>
                    <a:pt x="151" y="101"/>
                  </a:lnTo>
                  <a:lnTo>
                    <a:pt x="151" y="140"/>
                  </a:lnTo>
                  <a:lnTo>
                    <a:pt x="206" y="140"/>
                  </a:lnTo>
                  <a:lnTo>
                    <a:pt x="260" y="75"/>
                  </a:lnTo>
                  <a:lnTo>
                    <a:pt x="233" y="140"/>
                  </a:lnTo>
                  <a:lnTo>
                    <a:pt x="274" y="127"/>
                  </a:lnTo>
                  <a:lnTo>
                    <a:pt x="219" y="152"/>
                  </a:lnTo>
                  <a:lnTo>
                    <a:pt x="219" y="190"/>
                  </a:lnTo>
                  <a:lnTo>
                    <a:pt x="192" y="204"/>
                  </a:lnTo>
                  <a:lnTo>
                    <a:pt x="178" y="152"/>
                  </a:lnTo>
                  <a:lnTo>
                    <a:pt x="14" y="190"/>
                  </a:lnTo>
                  <a:lnTo>
                    <a:pt x="28" y="204"/>
                  </a:lnTo>
                  <a:lnTo>
                    <a:pt x="28" y="228"/>
                  </a:lnTo>
                  <a:lnTo>
                    <a:pt x="0" y="216"/>
                  </a:lnTo>
                  <a:lnTo>
                    <a:pt x="28" y="253"/>
                  </a:lnTo>
                  <a:lnTo>
                    <a:pt x="69" y="241"/>
                  </a:lnTo>
                  <a:lnTo>
                    <a:pt x="28" y="303"/>
                  </a:lnTo>
                  <a:lnTo>
                    <a:pt x="28" y="341"/>
                  </a:lnTo>
                  <a:lnTo>
                    <a:pt x="55" y="317"/>
                  </a:lnTo>
                  <a:lnTo>
                    <a:pt x="69" y="341"/>
                  </a:lnTo>
                  <a:lnTo>
                    <a:pt x="55" y="368"/>
                  </a:lnTo>
                  <a:lnTo>
                    <a:pt x="55" y="380"/>
                  </a:lnTo>
                  <a:lnTo>
                    <a:pt x="137" y="265"/>
                  </a:lnTo>
                  <a:lnTo>
                    <a:pt x="206" y="265"/>
                  </a:lnTo>
                  <a:lnTo>
                    <a:pt x="164" y="303"/>
                  </a:lnTo>
                  <a:lnTo>
                    <a:pt x="151" y="279"/>
                  </a:lnTo>
                  <a:lnTo>
                    <a:pt x="82" y="394"/>
                  </a:lnTo>
                  <a:lnTo>
                    <a:pt x="137" y="406"/>
                  </a:lnTo>
                  <a:lnTo>
                    <a:pt x="28" y="469"/>
                  </a:lnTo>
                  <a:lnTo>
                    <a:pt x="28" y="481"/>
                  </a:lnTo>
                  <a:lnTo>
                    <a:pt x="137" y="455"/>
                  </a:lnTo>
                  <a:lnTo>
                    <a:pt x="96" y="556"/>
                  </a:lnTo>
                  <a:lnTo>
                    <a:pt x="69" y="544"/>
                  </a:lnTo>
                  <a:lnTo>
                    <a:pt x="55" y="596"/>
                  </a:lnTo>
                  <a:lnTo>
                    <a:pt x="137" y="671"/>
                  </a:lnTo>
                  <a:lnTo>
                    <a:pt x="178" y="659"/>
                  </a:lnTo>
                  <a:lnTo>
                    <a:pt x="164" y="709"/>
                  </a:lnTo>
                  <a:lnTo>
                    <a:pt x="274" y="709"/>
                  </a:lnTo>
                  <a:lnTo>
                    <a:pt x="411" y="621"/>
                  </a:lnTo>
                  <a:lnTo>
                    <a:pt x="466" y="531"/>
                  </a:lnTo>
                  <a:lnTo>
                    <a:pt x="520" y="544"/>
                  </a:lnTo>
                  <a:lnTo>
                    <a:pt x="548" y="493"/>
                  </a:lnTo>
                  <a:lnTo>
                    <a:pt x="520" y="418"/>
                  </a:lnTo>
                  <a:lnTo>
                    <a:pt x="561" y="443"/>
                  </a:lnTo>
                  <a:lnTo>
                    <a:pt x="548" y="394"/>
                  </a:lnTo>
                  <a:lnTo>
                    <a:pt x="561" y="380"/>
                  </a:lnTo>
                  <a:lnTo>
                    <a:pt x="573" y="507"/>
                  </a:lnTo>
                  <a:lnTo>
                    <a:pt x="616" y="531"/>
                  </a:lnTo>
                  <a:lnTo>
                    <a:pt x="628" y="582"/>
                  </a:lnTo>
                  <a:lnTo>
                    <a:pt x="657" y="556"/>
                  </a:lnTo>
                  <a:lnTo>
                    <a:pt x="671" y="493"/>
                  </a:lnTo>
                  <a:lnTo>
                    <a:pt x="657" y="443"/>
                  </a:lnTo>
                  <a:lnTo>
                    <a:pt x="685" y="380"/>
                  </a:lnTo>
                  <a:lnTo>
                    <a:pt x="739" y="341"/>
                  </a:lnTo>
                  <a:lnTo>
                    <a:pt x="753" y="265"/>
                  </a:lnTo>
                  <a:lnTo>
                    <a:pt x="712" y="190"/>
                  </a:lnTo>
                  <a:lnTo>
                    <a:pt x="780" y="113"/>
                  </a:lnTo>
                  <a:lnTo>
                    <a:pt x="741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39" name=""/>
            <p:cNvSpPr/>
            <p:nvPr/>
          </p:nvSpPr>
          <p:spPr>
            <a:xfrm>
              <a:off x="7765920" y="1176480"/>
              <a:ext cx="628560" cy="628200"/>
            </a:xfrm>
            <a:custGeom>
              <a:avLst/>
              <a:gdLst/>
              <a:ahLst/>
              <a:rect l="l" t="t" r="r" b="b"/>
              <a:pathLst>
                <a:path w="780" h="709">
                  <a:moveTo>
                    <a:pt x="23" y="0"/>
                  </a:moveTo>
                  <a:lnTo>
                    <a:pt x="28" y="0"/>
                  </a:lnTo>
                  <a:lnTo>
                    <a:pt x="14" y="38"/>
                  </a:lnTo>
                  <a:lnTo>
                    <a:pt x="28" y="51"/>
                  </a:lnTo>
                  <a:lnTo>
                    <a:pt x="14" y="101"/>
                  </a:lnTo>
                  <a:lnTo>
                    <a:pt x="14" y="152"/>
                  </a:lnTo>
                  <a:lnTo>
                    <a:pt x="137" y="152"/>
                  </a:lnTo>
                  <a:lnTo>
                    <a:pt x="151" y="101"/>
                  </a:lnTo>
                  <a:lnTo>
                    <a:pt x="151" y="140"/>
                  </a:lnTo>
                  <a:lnTo>
                    <a:pt x="206" y="140"/>
                  </a:lnTo>
                  <a:lnTo>
                    <a:pt x="260" y="75"/>
                  </a:lnTo>
                  <a:lnTo>
                    <a:pt x="233" y="140"/>
                  </a:lnTo>
                  <a:lnTo>
                    <a:pt x="274" y="127"/>
                  </a:lnTo>
                  <a:lnTo>
                    <a:pt x="219" y="152"/>
                  </a:lnTo>
                  <a:lnTo>
                    <a:pt x="219" y="190"/>
                  </a:lnTo>
                  <a:lnTo>
                    <a:pt x="192" y="204"/>
                  </a:lnTo>
                  <a:lnTo>
                    <a:pt x="178" y="152"/>
                  </a:lnTo>
                  <a:lnTo>
                    <a:pt x="14" y="190"/>
                  </a:lnTo>
                  <a:lnTo>
                    <a:pt x="28" y="204"/>
                  </a:lnTo>
                  <a:lnTo>
                    <a:pt x="28" y="228"/>
                  </a:lnTo>
                  <a:lnTo>
                    <a:pt x="0" y="216"/>
                  </a:lnTo>
                  <a:lnTo>
                    <a:pt x="28" y="253"/>
                  </a:lnTo>
                  <a:lnTo>
                    <a:pt x="69" y="241"/>
                  </a:lnTo>
                  <a:lnTo>
                    <a:pt x="28" y="303"/>
                  </a:lnTo>
                  <a:lnTo>
                    <a:pt x="28" y="341"/>
                  </a:lnTo>
                  <a:lnTo>
                    <a:pt x="55" y="317"/>
                  </a:lnTo>
                  <a:lnTo>
                    <a:pt x="69" y="341"/>
                  </a:lnTo>
                  <a:lnTo>
                    <a:pt x="55" y="368"/>
                  </a:lnTo>
                  <a:lnTo>
                    <a:pt x="55" y="380"/>
                  </a:lnTo>
                  <a:lnTo>
                    <a:pt x="137" y="265"/>
                  </a:lnTo>
                  <a:lnTo>
                    <a:pt x="206" y="265"/>
                  </a:lnTo>
                  <a:lnTo>
                    <a:pt x="164" y="303"/>
                  </a:lnTo>
                  <a:lnTo>
                    <a:pt x="151" y="279"/>
                  </a:lnTo>
                  <a:lnTo>
                    <a:pt x="82" y="394"/>
                  </a:lnTo>
                  <a:lnTo>
                    <a:pt x="137" y="406"/>
                  </a:lnTo>
                  <a:lnTo>
                    <a:pt x="28" y="469"/>
                  </a:lnTo>
                  <a:lnTo>
                    <a:pt x="28" y="481"/>
                  </a:lnTo>
                  <a:lnTo>
                    <a:pt x="137" y="455"/>
                  </a:lnTo>
                  <a:lnTo>
                    <a:pt x="96" y="556"/>
                  </a:lnTo>
                  <a:lnTo>
                    <a:pt x="69" y="544"/>
                  </a:lnTo>
                  <a:lnTo>
                    <a:pt x="55" y="596"/>
                  </a:lnTo>
                  <a:lnTo>
                    <a:pt x="137" y="671"/>
                  </a:lnTo>
                  <a:lnTo>
                    <a:pt x="178" y="659"/>
                  </a:lnTo>
                  <a:lnTo>
                    <a:pt x="164" y="709"/>
                  </a:lnTo>
                  <a:lnTo>
                    <a:pt x="274" y="709"/>
                  </a:lnTo>
                  <a:lnTo>
                    <a:pt x="411" y="621"/>
                  </a:lnTo>
                  <a:lnTo>
                    <a:pt x="466" y="531"/>
                  </a:lnTo>
                  <a:lnTo>
                    <a:pt x="520" y="544"/>
                  </a:lnTo>
                  <a:lnTo>
                    <a:pt x="548" y="493"/>
                  </a:lnTo>
                  <a:lnTo>
                    <a:pt x="520" y="418"/>
                  </a:lnTo>
                  <a:lnTo>
                    <a:pt x="561" y="443"/>
                  </a:lnTo>
                  <a:lnTo>
                    <a:pt x="548" y="394"/>
                  </a:lnTo>
                  <a:lnTo>
                    <a:pt x="561" y="380"/>
                  </a:lnTo>
                  <a:lnTo>
                    <a:pt x="573" y="507"/>
                  </a:lnTo>
                  <a:lnTo>
                    <a:pt x="616" y="531"/>
                  </a:lnTo>
                  <a:lnTo>
                    <a:pt x="628" y="582"/>
                  </a:lnTo>
                  <a:lnTo>
                    <a:pt x="657" y="556"/>
                  </a:lnTo>
                  <a:lnTo>
                    <a:pt x="671" y="493"/>
                  </a:lnTo>
                  <a:lnTo>
                    <a:pt x="657" y="443"/>
                  </a:lnTo>
                  <a:lnTo>
                    <a:pt x="685" y="380"/>
                  </a:lnTo>
                  <a:lnTo>
                    <a:pt x="739" y="341"/>
                  </a:lnTo>
                  <a:lnTo>
                    <a:pt x="753" y="265"/>
                  </a:lnTo>
                  <a:lnTo>
                    <a:pt x="712" y="190"/>
                  </a:lnTo>
                  <a:lnTo>
                    <a:pt x="780" y="113"/>
                  </a:lnTo>
                  <a:lnTo>
                    <a:pt x="741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7040" name=""/>
          <p:cNvSpPr/>
          <p:nvPr/>
        </p:nvSpPr>
        <p:spPr>
          <a:xfrm>
            <a:off x="8261280" y="1176480"/>
            <a:ext cx="617760" cy="1030320"/>
          </a:xfrm>
          <a:custGeom>
            <a:avLst/>
            <a:gdLst/>
            <a:ahLst/>
            <a:rect l="l" t="t" r="r" b="b"/>
            <a:pathLst>
              <a:path w="767" h="1163">
                <a:moveTo>
                  <a:pt x="113" y="0"/>
                </a:moveTo>
                <a:lnTo>
                  <a:pt x="165" y="113"/>
                </a:lnTo>
                <a:lnTo>
                  <a:pt x="96" y="190"/>
                </a:lnTo>
                <a:lnTo>
                  <a:pt x="137" y="265"/>
                </a:lnTo>
                <a:lnTo>
                  <a:pt x="124" y="341"/>
                </a:lnTo>
                <a:lnTo>
                  <a:pt x="69" y="380"/>
                </a:lnTo>
                <a:lnTo>
                  <a:pt x="41" y="443"/>
                </a:lnTo>
                <a:lnTo>
                  <a:pt x="55" y="495"/>
                </a:lnTo>
                <a:lnTo>
                  <a:pt x="41" y="556"/>
                </a:lnTo>
                <a:lnTo>
                  <a:pt x="14" y="582"/>
                </a:lnTo>
                <a:lnTo>
                  <a:pt x="0" y="532"/>
                </a:lnTo>
                <a:lnTo>
                  <a:pt x="0" y="556"/>
                </a:lnTo>
                <a:lnTo>
                  <a:pt x="0" y="633"/>
                </a:lnTo>
                <a:lnTo>
                  <a:pt x="28" y="671"/>
                </a:lnTo>
                <a:lnTo>
                  <a:pt x="41" y="659"/>
                </a:lnTo>
                <a:lnTo>
                  <a:pt x="55" y="671"/>
                </a:lnTo>
                <a:lnTo>
                  <a:pt x="28" y="709"/>
                </a:lnTo>
                <a:lnTo>
                  <a:pt x="55" y="709"/>
                </a:lnTo>
                <a:lnTo>
                  <a:pt x="55" y="757"/>
                </a:lnTo>
                <a:lnTo>
                  <a:pt x="82" y="757"/>
                </a:lnTo>
                <a:lnTo>
                  <a:pt x="69" y="834"/>
                </a:lnTo>
                <a:lnTo>
                  <a:pt x="178" y="972"/>
                </a:lnTo>
                <a:lnTo>
                  <a:pt x="151" y="998"/>
                </a:lnTo>
                <a:lnTo>
                  <a:pt x="165" y="1022"/>
                </a:lnTo>
                <a:lnTo>
                  <a:pt x="137" y="1036"/>
                </a:lnTo>
                <a:lnTo>
                  <a:pt x="178" y="1125"/>
                </a:lnTo>
                <a:lnTo>
                  <a:pt x="165" y="1163"/>
                </a:lnTo>
                <a:lnTo>
                  <a:pt x="300" y="1163"/>
                </a:lnTo>
                <a:lnTo>
                  <a:pt x="327" y="1050"/>
                </a:lnTo>
                <a:lnTo>
                  <a:pt x="478" y="1036"/>
                </a:lnTo>
                <a:lnTo>
                  <a:pt x="548" y="822"/>
                </a:lnTo>
                <a:lnTo>
                  <a:pt x="532" y="734"/>
                </a:lnTo>
                <a:lnTo>
                  <a:pt x="560" y="734"/>
                </a:lnTo>
                <a:lnTo>
                  <a:pt x="560" y="671"/>
                </a:lnTo>
                <a:lnTo>
                  <a:pt x="519" y="645"/>
                </a:lnTo>
                <a:lnTo>
                  <a:pt x="560" y="633"/>
                </a:lnTo>
                <a:lnTo>
                  <a:pt x="505" y="620"/>
                </a:lnTo>
                <a:lnTo>
                  <a:pt x="587" y="594"/>
                </a:lnTo>
                <a:lnTo>
                  <a:pt x="642" y="532"/>
                </a:lnTo>
                <a:lnTo>
                  <a:pt x="669" y="556"/>
                </a:lnTo>
                <a:lnTo>
                  <a:pt x="712" y="519"/>
                </a:lnTo>
                <a:lnTo>
                  <a:pt x="712" y="495"/>
                </a:lnTo>
                <a:lnTo>
                  <a:pt x="753" y="481"/>
                </a:lnTo>
                <a:lnTo>
                  <a:pt x="614" y="495"/>
                </a:lnTo>
                <a:lnTo>
                  <a:pt x="519" y="457"/>
                </a:lnTo>
                <a:lnTo>
                  <a:pt x="587" y="443"/>
                </a:lnTo>
                <a:lnTo>
                  <a:pt x="669" y="481"/>
                </a:lnTo>
                <a:lnTo>
                  <a:pt x="739" y="443"/>
                </a:lnTo>
                <a:lnTo>
                  <a:pt x="767" y="380"/>
                </a:lnTo>
                <a:lnTo>
                  <a:pt x="724" y="317"/>
                </a:lnTo>
                <a:lnTo>
                  <a:pt x="739" y="303"/>
                </a:lnTo>
                <a:lnTo>
                  <a:pt x="642" y="241"/>
                </a:lnTo>
                <a:lnTo>
                  <a:pt x="575" y="329"/>
                </a:lnTo>
                <a:lnTo>
                  <a:pt x="505" y="341"/>
                </a:lnTo>
                <a:lnTo>
                  <a:pt x="603" y="279"/>
                </a:lnTo>
                <a:lnTo>
                  <a:pt x="587" y="75"/>
                </a:lnTo>
                <a:lnTo>
                  <a:pt x="603" y="38"/>
                </a:lnTo>
                <a:lnTo>
                  <a:pt x="630" y="51"/>
                </a:lnTo>
                <a:lnTo>
                  <a:pt x="647" y="0"/>
                </a:lnTo>
                <a:lnTo>
                  <a:pt x="113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41" name=""/>
          <p:cNvSpPr/>
          <p:nvPr/>
        </p:nvSpPr>
        <p:spPr>
          <a:xfrm>
            <a:off x="8834400" y="1836720"/>
            <a:ext cx="65160" cy="133200"/>
          </a:xfrm>
          <a:custGeom>
            <a:avLst/>
            <a:gdLst/>
            <a:ahLst/>
            <a:rect l="l" t="t" r="r" b="b"/>
            <a:pathLst>
              <a:path w="82" h="150">
                <a:moveTo>
                  <a:pt x="0" y="150"/>
                </a:moveTo>
                <a:lnTo>
                  <a:pt x="69" y="75"/>
                </a:lnTo>
                <a:lnTo>
                  <a:pt x="55" y="25"/>
                </a:lnTo>
                <a:lnTo>
                  <a:pt x="82" y="0"/>
                </a:lnTo>
                <a:lnTo>
                  <a:pt x="41" y="0"/>
                </a:lnTo>
                <a:lnTo>
                  <a:pt x="0" y="49"/>
                </a:lnTo>
                <a:lnTo>
                  <a:pt x="0" y="15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42" name=""/>
          <p:cNvSpPr/>
          <p:nvPr/>
        </p:nvSpPr>
        <p:spPr>
          <a:xfrm>
            <a:off x="8677440" y="1969920"/>
            <a:ext cx="47520" cy="113040"/>
          </a:xfrm>
          <a:custGeom>
            <a:avLst/>
            <a:gdLst/>
            <a:ahLst/>
            <a:rect l="l" t="t" r="r" b="b"/>
            <a:pathLst>
              <a:path w="58" h="127">
                <a:moveTo>
                  <a:pt x="0" y="127"/>
                </a:moveTo>
                <a:lnTo>
                  <a:pt x="58" y="0"/>
                </a:lnTo>
                <a:lnTo>
                  <a:pt x="14" y="52"/>
                </a:lnTo>
                <a:lnTo>
                  <a:pt x="0" y="12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43" name=""/>
          <p:cNvSpPr/>
          <p:nvPr/>
        </p:nvSpPr>
        <p:spPr>
          <a:xfrm>
            <a:off x="7853400" y="3232080"/>
            <a:ext cx="352440" cy="214560"/>
          </a:xfrm>
          <a:custGeom>
            <a:avLst/>
            <a:gdLst/>
            <a:ahLst/>
            <a:rect l="l" t="t" r="r" b="b"/>
            <a:pathLst>
              <a:path w="438" h="243">
                <a:moveTo>
                  <a:pt x="151" y="0"/>
                </a:moveTo>
                <a:lnTo>
                  <a:pt x="274" y="0"/>
                </a:lnTo>
                <a:lnTo>
                  <a:pt x="342" y="26"/>
                </a:lnTo>
                <a:lnTo>
                  <a:pt x="370" y="89"/>
                </a:lnTo>
                <a:lnTo>
                  <a:pt x="438" y="103"/>
                </a:lnTo>
                <a:lnTo>
                  <a:pt x="438" y="140"/>
                </a:lnTo>
                <a:lnTo>
                  <a:pt x="411" y="140"/>
                </a:lnTo>
                <a:lnTo>
                  <a:pt x="411" y="180"/>
                </a:lnTo>
                <a:lnTo>
                  <a:pt x="328" y="154"/>
                </a:lnTo>
                <a:lnTo>
                  <a:pt x="301" y="231"/>
                </a:lnTo>
                <a:lnTo>
                  <a:pt x="246" y="180"/>
                </a:lnTo>
                <a:lnTo>
                  <a:pt x="178" y="231"/>
                </a:lnTo>
                <a:lnTo>
                  <a:pt x="96" y="243"/>
                </a:lnTo>
                <a:lnTo>
                  <a:pt x="68" y="180"/>
                </a:lnTo>
                <a:lnTo>
                  <a:pt x="41" y="180"/>
                </a:lnTo>
                <a:lnTo>
                  <a:pt x="0" y="206"/>
                </a:lnTo>
                <a:lnTo>
                  <a:pt x="0" y="166"/>
                </a:lnTo>
                <a:lnTo>
                  <a:pt x="96" y="12"/>
                </a:lnTo>
                <a:lnTo>
                  <a:pt x="151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44" name=""/>
          <p:cNvSpPr/>
          <p:nvPr/>
        </p:nvSpPr>
        <p:spPr>
          <a:xfrm>
            <a:off x="8535960" y="3527280"/>
            <a:ext cx="22320" cy="32040"/>
          </a:xfrm>
          <a:custGeom>
            <a:avLst/>
            <a:gdLst/>
            <a:ahLst/>
            <a:rect l="l" t="t" r="r" b="b"/>
            <a:pathLst>
              <a:path w="27" h="38">
                <a:moveTo>
                  <a:pt x="0" y="0"/>
                </a:moveTo>
                <a:lnTo>
                  <a:pt x="27" y="38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4760" bIns="-147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45" name=""/>
          <p:cNvSpPr/>
          <p:nvPr/>
        </p:nvSpPr>
        <p:spPr>
          <a:xfrm>
            <a:off x="8062920" y="3770280"/>
            <a:ext cx="76320" cy="190440"/>
          </a:xfrm>
          <a:custGeom>
            <a:avLst/>
            <a:gdLst/>
            <a:ahLst/>
            <a:rect l="l" t="t" r="r" b="b"/>
            <a:pathLst>
              <a:path w="94" h="218">
                <a:moveTo>
                  <a:pt x="66" y="0"/>
                </a:moveTo>
                <a:lnTo>
                  <a:pt x="94" y="103"/>
                </a:lnTo>
                <a:lnTo>
                  <a:pt x="66" y="218"/>
                </a:lnTo>
                <a:lnTo>
                  <a:pt x="13" y="166"/>
                </a:lnTo>
                <a:lnTo>
                  <a:pt x="0" y="77"/>
                </a:lnTo>
                <a:lnTo>
                  <a:pt x="13" y="52"/>
                </a:lnTo>
                <a:lnTo>
                  <a:pt x="66" y="38"/>
                </a:lnTo>
                <a:lnTo>
                  <a:pt x="66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46" name=""/>
          <p:cNvSpPr/>
          <p:nvPr/>
        </p:nvSpPr>
        <p:spPr>
          <a:xfrm>
            <a:off x="9177480" y="1446120"/>
            <a:ext cx="29880" cy="42840"/>
          </a:xfrm>
          <a:custGeom>
            <a:avLst/>
            <a:gdLst/>
            <a:ahLst/>
            <a:rect l="l" t="t" r="r" b="b"/>
            <a:pathLst>
              <a:path w="40" h="50">
                <a:moveTo>
                  <a:pt x="14" y="50"/>
                </a:moveTo>
                <a:lnTo>
                  <a:pt x="40" y="0"/>
                </a:lnTo>
                <a:lnTo>
                  <a:pt x="0" y="50"/>
                </a:lnTo>
                <a:lnTo>
                  <a:pt x="14" y="5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47" name=""/>
          <p:cNvSpPr/>
          <p:nvPr/>
        </p:nvSpPr>
        <p:spPr>
          <a:xfrm>
            <a:off x="8953560" y="1433520"/>
            <a:ext cx="33120" cy="55440"/>
          </a:xfrm>
          <a:custGeom>
            <a:avLst/>
            <a:gdLst/>
            <a:ahLst/>
            <a:rect l="l" t="t" r="r" b="b"/>
            <a:pathLst>
              <a:path w="43" h="64">
                <a:moveTo>
                  <a:pt x="29" y="0"/>
                </a:moveTo>
                <a:lnTo>
                  <a:pt x="14" y="0"/>
                </a:lnTo>
                <a:lnTo>
                  <a:pt x="0" y="52"/>
                </a:lnTo>
                <a:lnTo>
                  <a:pt x="43" y="64"/>
                </a:lnTo>
                <a:lnTo>
                  <a:pt x="29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48" name=""/>
          <p:cNvSpPr/>
          <p:nvPr/>
        </p:nvSpPr>
        <p:spPr>
          <a:xfrm>
            <a:off x="7478640" y="3816360"/>
            <a:ext cx="22320" cy="31680"/>
          </a:xfrm>
          <a:custGeom>
            <a:avLst/>
            <a:gdLst/>
            <a:ahLst/>
            <a:rect l="l" t="t" r="r" b="b"/>
            <a:pathLst>
              <a:path w="28" h="36">
                <a:moveTo>
                  <a:pt x="0" y="0"/>
                </a:moveTo>
                <a:lnTo>
                  <a:pt x="28" y="24"/>
                </a:lnTo>
                <a:lnTo>
                  <a:pt x="28" y="36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5120" bIns="-151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49" name=""/>
          <p:cNvSpPr/>
          <p:nvPr/>
        </p:nvSpPr>
        <p:spPr>
          <a:xfrm>
            <a:off x="6659640" y="2228760"/>
            <a:ext cx="222120" cy="522360"/>
          </a:xfrm>
          <a:custGeom>
            <a:avLst/>
            <a:gdLst/>
            <a:ahLst/>
            <a:rect l="l" t="t" r="r" b="b"/>
            <a:pathLst>
              <a:path w="276" h="590">
                <a:moveTo>
                  <a:pt x="180" y="49"/>
                </a:moveTo>
                <a:lnTo>
                  <a:pt x="171" y="0"/>
                </a:lnTo>
                <a:lnTo>
                  <a:pt x="146" y="25"/>
                </a:lnTo>
                <a:lnTo>
                  <a:pt x="103" y="101"/>
                </a:lnTo>
                <a:lnTo>
                  <a:pt x="137" y="113"/>
                </a:lnTo>
                <a:lnTo>
                  <a:pt x="112" y="164"/>
                </a:lnTo>
                <a:lnTo>
                  <a:pt x="43" y="150"/>
                </a:lnTo>
                <a:lnTo>
                  <a:pt x="35" y="188"/>
                </a:lnTo>
                <a:lnTo>
                  <a:pt x="35" y="214"/>
                </a:lnTo>
                <a:lnTo>
                  <a:pt x="17" y="214"/>
                </a:lnTo>
                <a:lnTo>
                  <a:pt x="52" y="239"/>
                </a:lnTo>
                <a:lnTo>
                  <a:pt x="17" y="277"/>
                </a:lnTo>
                <a:lnTo>
                  <a:pt x="35" y="303"/>
                </a:lnTo>
                <a:lnTo>
                  <a:pt x="94" y="328"/>
                </a:lnTo>
                <a:lnTo>
                  <a:pt x="35" y="428"/>
                </a:lnTo>
                <a:lnTo>
                  <a:pt x="94" y="390"/>
                </a:lnTo>
                <a:lnTo>
                  <a:pt x="103" y="416"/>
                </a:lnTo>
                <a:lnTo>
                  <a:pt x="52" y="428"/>
                </a:lnTo>
                <a:lnTo>
                  <a:pt x="35" y="479"/>
                </a:lnTo>
                <a:lnTo>
                  <a:pt x="0" y="491"/>
                </a:lnTo>
                <a:lnTo>
                  <a:pt x="35" y="505"/>
                </a:lnTo>
                <a:lnTo>
                  <a:pt x="9" y="542"/>
                </a:lnTo>
                <a:lnTo>
                  <a:pt x="43" y="542"/>
                </a:lnTo>
                <a:lnTo>
                  <a:pt x="17" y="565"/>
                </a:lnTo>
                <a:lnTo>
                  <a:pt x="52" y="554"/>
                </a:lnTo>
                <a:lnTo>
                  <a:pt x="43" y="590"/>
                </a:lnTo>
                <a:lnTo>
                  <a:pt x="69" y="578"/>
                </a:lnTo>
                <a:lnTo>
                  <a:pt x="180" y="491"/>
                </a:lnTo>
                <a:lnTo>
                  <a:pt x="250" y="491"/>
                </a:lnTo>
                <a:lnTo>
                  <a:pt x="276" y="378"/>
                </a:lnTo>
                <a:lnTo>
                  <a:pt x="276" y="277"/>
                </a:lnTo>
                <a:lnTo>
                  <a:pt x="259" y="227"/>
                </a:lnTo>
                <a:lnTo>
                  <a:pt x="267" y="202"/>
                </a:lnTo>
                <a:lnTo>
                  <a:pt x="242" y="138"/>
                </a:lnTo>
                <a:lnTo>
                  <a:pt x="171" y="176"/>
                </a:lnTo>
                <a:lnTo>
                  <a:pt x="146" y="126"/>
                </a:lnTo>
                <a:lnTo>
                  <a:pt x="180" y="49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50" name=""/>
          <p:cNvSpPr/>
          <p:nvPr/>
        </p:nvSpPr>
        <p:spPr>
          <a:xfrm>
            <a:off x="6939000" y="2173320"/>
            <a:ext cx="11160" cy="33480"/>
          </a:xfrm>
          <a:custGeom>
            <a:avLst/>
            <a:gdLst/>
            <a:ahLst/>
            <a:rect l="l" t="t" r="r" b="b"/>
            <a:pathLst>
              <a:path w="13" h="38">
                <a:moveTo>
                  <a:pt x="0" y="0"/>
                </a:moveTo>
                <a:lnTo>
                  <a:pt x="13" y="38"/>
                </a:lnTo>
                <a:lnTo>
                  <a:pt x="1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51" name=""/>
          <p:cNvSpPr/>
          <p:nvPr/>
        </p:nvSpPr>
        <p:spPr>
          <a:xfrm>
            <a:off x="6765840" y="2228760"/>
            <a:ext cx="147600" cy="177840"/>
          </a:xfrm>
          <a:custGeom>
            <a:avLst/>
            <a:gdLst/>
            <a:ahLst/>
            <a:rect l="l" t="t" r="r" b="b"/>
            <a:pathLst>
              <a:path w="181" h="202">
                <a:moveTo>
                  <a:pt x="37" y="59"/>
                </a:moveTo>
                <a:lnTo>
                  <a:pt x="0" y="130"/>
                </a:lnTo>
                <a:lnTo>
                  <a:pt x="29" y="178"/>
                </a:lnTo>
                <a:lnTo>
                  <a:pt x="104" y="142"/>
                </a:lnTo>
                <a:lnTo>
                  <a:pt x="133" y="202"/>
                </a:lnTo>
                <a:lnTo>
                  <a:pt x="171" y="154"/>
                </a:lnTo>
                <a:lnTo>
                  <a:pt x="162" y="118"/>
                </a:lnTo>
                <a:lnTo>
                  <a:pt x="171" y="142"/>
                </a:lnTo>
                <a:lnTo>
                  <a:pt x="181" y="130"/>
                </a:lnTo>
                <a:lnTo>
                  <a:pt x="143" y="106"/>
                </a:lnTo>
                <a:lnTo>
                  <a:pt x="152" y="59"/>
                </a:lnTo>
                <a:lnTo>
                  <a:pt x="133" y="23"/>
                </a:lnTo>
                <a:lnTo>
                  <a:pt x="56" y="47"/>
                </a:lnTo>
                <a:lnTo>
                  <a:pt x="77" y="12"/>
                </a:lnTo>
                <a:lnTo>
                  <a:pt x="48" y="0"/>
                </a:lnTo>
                <a:lnTo>
                  <a:pt x="37" y="59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52" name=""/>
          <p:cNvSpPr/>
          <p:nvPr/>
        </p:nvSpPr>
        <p:spPr>
          <a:xfrm>
            <a:off x="6827760" y="1868400"/>
            <a:ext cx="77760" cy="92160"/>
          </a:xfrm>
          <a:custGeom>
            <a:avLst/>
            <a:gdLst/>
            <a:ahLst/>
            <a:rect l="l" t="t" r="r" b="b"/>
            <a:pathLst>
              <a:path w="96" h="104">
                <a:moveTo>
                  <a:pt x="41" y="0"/>
                </a:moveTo>
                <a:lnTo>
                  <a:pt x="0" y="51"/>
                </a:lnTo>
                <a:lnTo>
                  <a:pt x="82" y="104"/>
                </a:lnTo>
                <a:lnTo>
                  <a:pt x="96" y="78"/>
                </a:lnTo>
                <a:lnTo>
                  <a:pt x="68" y="78"/>
                </a:lnTo>
                <a:lnTo>
                  <a:pt x="41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360" bIns="453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53" name=""/>
          <p:cNvSpPr/>
          <p:nvPr/>
        </p:nvSpPr>
        <p:spPr>
          <a:xfrm>
            <a:off x="6861240" y="2041560"/>
            <a:ext cx="44280" cy="31680"/>
          </a:xfrm>
          <a:custGeom>
            <a:avLst/>
            <a:gdLst/>
            <a:ahLst/>
            <a:rect l="l" t="t" r="r" b="b"/>
            <a:pathLst>
              <a:path w="55" h="36">
                <a:moveTo>
                  <a:pt x="55" y="36"/>
                </a:moveTo>
                <a:lnTo>
                  <a:pt x="27" y="0"/>
                </a:lnTo>
                <a:lnTo>
                  <a:pt x="0" y="0"/>
                </a:lnTo>
                <a:lnTo>
                  <a:pt x="27" y="36"/>
                </a:lnTo>
                <a:lnTo>
                  <a:pt x="55" y="36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5120" bIns="-151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54" name=""/>
          <p:cNvSpPr/>
          <p:nvPr/>
        </p:nvSpPr>
        <p:spPr>
          <a:xfrm>
            <a:off x="6881760" y="2106720"/>
            <a:ext cx="46080" cy="44280"/>
          </a:xfrm>
          <a:custGeom>
            <a:avLst/>
            <a:gdLst/>
            <a:ahLst/>
            <a:rect l="l" t="t" r="r" b="b"/>
            <a:pathLst>
              <a:path w="56" h="49">
                <a:moveTo>
                  <a:pt x="56" y="0"/>
                </a:moveTo>
                <a:lnTo>
                  <a:pt x="0" y="49"/>
                </a:lnTo>
                <a:lnTo>
                  <a:pt x="27" y="0"/>
                </a:lnTo>
                <a:lnTo>
                  <a:pt x="56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55" name=""/>
          <p:cNvSpPr/>
          <p:nvPr/>
        </p:nvSpPr>
        <p:spPr>
          <a:xfrm>
            <a:off x="6851520" y="2139840"/>
            <a:ext cx="30240" cy="33480"/>
          </a:xfrm>
          <a:custGeom>
            <a:avLst/>
            <a:gdLst/>
            <a:ahLst/>
            <a:rect l="l" t="t" r="r" b="b"/>
            <a:pathLst>
              <a:path w="38" h="38">
                <a:moveTo>
                  <a:pt x="12" y="0"/>
                </a:moveTo>
                <a:lnTo>
                  <a:pt x="0" y="38"/>
                </a:lnTo>
                <a:lnTo>
                  <a:pt x="38" y="38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56" name=""/>
          <p:cNvSpPr/>
          <p:nvPr/>
        </p:nvSpPr>
        <p:spPr>
          <a:xfrm>
            <a:off x="6985080" y="2351160"/>
            <a:ext cx="20520" cy="46080"/>
          </a:xfrm>
          <a:custGeom>
            <a:avLst/>
            <a:gdLst/>
            <a:ahLst/>
            <a:rect l="l" t="t" r="r" b="b"/>
            <a:pathLst>
              <a:path w="26" h="52">
                <a:moveTo>
                  <a:pt x="26" y="0"/>
                </a:moveTo>
                <a:lnTo>
                  <a:pt x="0" y="52"/>
                </a:lnTo>
                <a:lnTo>
                  <a:pt x="26" y="38"/>
                </a:lnTo>
                <a:lnTo>
                  <a:pt x="26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57" name=""/>
          <p:cNvSpPr/>
          <p:nvPr/>
        </p:nvSpPr>
        <p:spPr>
          <a:xfrm>
            <a:off x="7005600" y="2486160"/>
            <a:ext cx="33480" cy="33120"/>
          </a:xfrm>
          <a:custGeom>
            <a:avLst/>
            <a:gdLst/>
            <a:ahLst/>
            <a:rect l="l" t="t" r="r" b="b"/>
            <a:pathLst>
              <a:path w="43" h="37">
                <a:moveTo>
                  <a:pt x="43" y="37"/>
                </a:moveTo>
                <a:lnTo>
                  <a:pt x="0" y="0"/>
                </a:lnTo>
                <a:lnTo>
                  <a:pt x="29" y="37"/>
                </a:lnTo>
                <a:lnTo>
                  <a:pt x="43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680" bIns="-136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58" name=""/>
          <p:cNvSpPr/>
          <p:nvPr/>
        </p:nvSpPr>
        <p:spPr>
          <a:xfrm>
            <a:off x="6796080" y="1747800"/>
            <a:ext cx="65160" cy="100080"/>
          </a:xfrm>
          <a:custGeom>
            <a:avLst/>
            <a:gdLst/>
            <a:ahLst/>
            <a:rect l="l" t="t" r="r" b="b"/>
            <a:pathLst>
              <a:path w="82" h="112">
                <a:moveTo>
                  <a:pt x="82" y="0"/>
                </a:moveTo>
                <a:lnTo>
                  <a:pt x="0" y="50"/>
                </a:lnTo>
                <a:lnTo>
                  <a:pt x="0" y="112"/>
                </a:lnTo>
                <a:lnTo>
                  <a:pt x="68" y="76"/>
                </a:lnTo>
                <a:lnTo>
                  <a:pt x="68" y="64"/>
                </a:lnTo>
                <a:lnTo>
                  <a:pt x="82" y="38"/>
                </a:lnTo>
                <a:lnTo>
                  <a:pt x="82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59" name=""/>
          <p:cNvSpPr/>
          <p:nvPr/>
        </p:nvSpPr>
        <p:spPr>
          <a:xfrm>
            <a:off x="8931240" y="3816360"/>
            <a:ext cx="144360" cy="324000"/>
          </a:xfrm>
          <a:custGeom>
            <a:avLst/>
            <a:gdLst/>
            <a:ahLst/>
            <a:rect l="l" t="t" r="r" b="b"/>
            <a:pathLst>
              <a:path w="179" h="367">
                <a:moveTo>
                  <a:pt x="166" y="228"/>
                </a:moveTo>
                <a:lnTo>
                  <a:pt x="179" y="266"/>
                </a:lnTo>
                <a:lnTo>
                  <a:pt x="82" y="367"/>
                </a:lnTo>
                <a:lnTo>
                  <a:pt x="0" y="278"/>
                </a:lnTo>
                <a:lnTo>
                  <a:pt x="13" y="278"/>
                </a:lnTo>
                <a:lnTo>
                  <a:pt x="0" y="165"/>
                </a:lnTo>
                <a:lnTo>
                  <a:pt x="27" y="113"/>
                </a:lnTo>
                <a:lnTo>
                  <a:pt x="0" y="101"/>
                </a:lnTo>
                <a:lnTo>
                  <a:pt x="13" y="26"/>
                </a:lnTo>
                <a:lnTo>
                  <a:pt x="41" y="0"/>
                </a:lnTo>
                <a:lnTo>
                  <a:pt x="54" y="0"/>
                </a:lnTo>
                <a:lnTo>
                  <a:pt x="82" y="12"/>
                </a:lnTo>
                <a:lnTo>
                  <a:pt x="138" y="64"/>
                </a:lnTo>
                <a:lnTo>
                  <a:pt x="111" y="165"/>
                </a:lnTo>
                <a:lnTo>
                  <a:pt x="166" y="228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60" name=""/>
          <p:cNvSpPr/>
          <p:nvPr/>
        </p:nvSpPr>
        <p:spPr>
          <a:xfrm>
            <a:off x="9023400" y="3836880"/>
            <a:ext cx="208080" cy="177840"/>
          </a:xfrm>
          <a:custGeom>
            <a:avLst/>
            <a:gdLst/>
            <a:ahLst/>
            <a:rect l="l" t="t" r="r" b="b"/>
            <a:pathLst>
              <a:path w="258" h="201">
                <a:moveTo>
                  <a:pt x="54" y="201"/>
                </a:moveTo>
                <a:lnTo>
                  <a:pt x="0" y="137"/>
                </a:lnTo>
                <a:lnTo>
                  <a:pt x="27" y="38"/>
                </a:lnTo>
                <a:lnTo>
                  <a:pt x="95" y="0"/>
                </a:lnTo>
                <a:lnTo>
                  <a:pt x="203" y="0"/>
                </a:lnTo>
                <a:lnTo>
                  <a:pt x="203" y="26"/>
                </a:lnTo>
                <a:lnTo>
                  <a:pt x="244" y="50"/>
                </a:lnTo>
                <a:lnTo>
                  <a:pt x="258" y="137"/>
                </a:lnTo>
                <a:lnTo>
                  <a:pt x="54" y="201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61" name=""/>
          <p:cNvSpPr/>
          <p:nvPr/>
        </p:nvSpPr>
        <p:spPr>
          <a:xfrm>
            <a:off x="7661160" y="2249640"/>
            <a:ext cx="689040" cy="25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62" name=""/>
          <p:cNvSpPr/>
          <p:nvPr/>
        </p:nvSpPr>
        <p:spPr>
          <a:xfrm>
            <a:off x="7978680" y="1576440"/>
            <a:ext cx="216000" cy="12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63" name=""/>
          <p:cNvSpPr/>
          <p:nvPr/>
        </p:nvSpPr>
        <p:spPr>
          <a:xfrm>
            <a:off x="7827840" y="2924280"/>
            <a:ext cx="446040" cy="12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64" name=""/>
          <p:cNvSpPr/>
          <p:nvPr/>
        </p:nvSpPr>
        <p:spPr>
          <a:xfrm>
            <a:off x="8283600" y="3908520"/>
            <a:ext cx="482400" cy="25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65" name=""/>
          <p:cNvSpPr/>
          <p:nvPr/>
        </p:nvSpPr>
        <p:spPr>
          <a:xfrm>
            <a:off x="7926480" y="4095720"/>
            <a:ext cx="396720" cy="25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66" name=""/>
          <p:cNvSpPr/>
          <p:nvPr/>
        </p:nvSpPr>
        <p:spPr>
          <a:xfrm>
            <a:off x="8580600" y="3460680"/>
            <a:ext cx="425160" cy="25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67" name=""/>
          <p:cNvSpPr/>
          <p:nvPr/>
        </p:nvSpPr>
        <p:spPr>
          <a:xfrm>
            <a:off x="7254720" y="1674720"/>
            <a:ext cx="54144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68" name=""/>
          <p:cNvSpPr/>
          <p:nvPr/>
        </p:nvSpPr>
        <p:spPr>
          <a:xfrm>
            <a:off x="7400880" y="2184480"/>
            <a:ext cx="657360" cy="25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69" name=""/>
          <p:cNvSpPr/>
          <p:nvPr/>
        </p:nvSpPr>
        <p:spPr>
          <a:xfrm>
            <a:off x="9212400" y="2670120"/>
            <a:ext cx="718920" cy="25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70" name=""/>
          <p:cNvSpPr/>
          <p:nvPr/>
        </p:nvSpPr>
        <p:spPr>
          <a:xfrm>
            <a:off x="8805960" y="2523960"/>
            <a:ext cx="392040" cy="1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71" name=""/>
          <p:cNvSpPr/>
          <p:nvPr/>
        </p:nvSpPr>
        <p:spPr>
          <a:xfrm>
            <a:off x="8991720" y="3017880"/>
            <a:ext cx="442800" cy="25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72" name=""/>
          <p:cNvSpPr/>
          <p:nvPr/>
        </p:nvSpPr>
        <p:spPr>
          <a:xfrm>
            <a:off x="8854920" y="3362400"/>
            <a:ext cx="511200" cy="12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73" name=""/>
          <p:cNvSpPr/>
          <p:nvPr/>
        </p:nvSpPr>
        <p:spPr>
          <a:xfrm>
            <a:off x="7661160" y="2249640"/>
            <a:ext cx="689040" cy="25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74" name=""/>
          <p:cNvSpPr/>
          <p:nvPr/>
        </p:nvSpPr>
        <p:spPr>
          <a:xfrm>
            <a:off x="7827840" y="2924280"/>
            <a:ext cx="446040" cy="12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75" name=""/>
          <p:cNvSpPr/>
          <p:nvPr/>
        </p:nvSpPr>
        <p:spPr>
          <a:xfrm>
            <a:off x="8283600" y="3908520"/>
            <a:ext cx="482400" cy="25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76" name=""/>
          <p:cNvSpPr/>
          <p:nvPr/>
        </p:nvSpPr>
        <p:spPr>
          <a:xfrm>
            <a:off x="8580600" y="3460680"/>
            <a:ext cx="425160" cy="25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77" name=""/>
          <p:cNvSpPr/>
          <p:nvPr/>
        </p:nvSpPr>
        <p:spPr>
          <a:xfrm>
            <a:off x="8805960" y="2523960"/>
            <a:ext cx="392040" cy="1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78" name=""/>
          <p:cNvSpPr/>
          <p:nvPr/>
        </p:nvSpPr>
        <p:spPr>
          <a:xfrm>
            <a:off x="8991720" y="3017880"/>
            <a:ext cx="442800" cy="25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79" name=""/>
          <p:cNvSpPr/>
          <p:nvPr/>
        </p:nvSpPr>
        <p:spPr>
          <a:xfrm>
            <a:off x="8854920" y="3362400"/>
            <a:ext cx="511200" cy="12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80" name=""/>
          <p:cNvSpPr/>
          <p:nvPr/>
        </p:nvSpPr>
        <p:spPr>
          <a:xfrm>
            <a:off x="6316560" y="3228840"/>
            <a:ext cx="868320" cy="25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81" name=""/>
          <p:cNvSpPr/>
          <p:nvPr/>
        </p:nvSpPr>
        <p:spPr>
          <a:xfrm>
            <a:off x="7145280" y="3622680"/>
            <a:ext cx="345960" cy="12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82" name=""/>
          <p:cNvSpPr/>
          <p:nvPr/>
        </p:nvSpPr>
        <p:spPr>
          <a:xfrm>
            <a:off x="7074000" y="3863880"/>
            <a:ext cx="482400" cy="25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83" name=""/>
          <p:cNvSpPr/>
          <p:nvPr/>
        </p:nvSpPr>
        <p:spPr>
          <a:xfrm>
            <a:off x="7074000" y="3863880"/>
            <a:ext cx="482400" cy="25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84" name=""/>
          <p:cNvSpPr/>
          <p:nvPr/>
        </p:nvSpPr>
        <p:spPr>
          <a:xfrm>
            <a:off x="920880" y="88920"/>
            <a:ext cx="7238880" cy="86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85" name=""/>
          <p:cNvSpPr/>
          <p:nvPr/>
        </p:nvSpPr>
        <p:spPr>
          <a:xfrm>
            <a:off x="2635200" y="5407200"/>
            <a:ext cx="6207120" cy="1330200"/>
          </a:xfrm>
          <a:prstGeom prst="rect">
            <a:avLst/>
          </a:pr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marL="287280" indent="-287280">
              <a:spcBef>
                <a:spcPts val="1001"/>
              </a:spcBef>
              <a:buClr>
                <a:srgbClr val="ffc31b"/>
              </a:buClr>
              <a:buSzPct val="75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Over 50 Transactions Effected YTD with 17 Counterparties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7280" indent="-287280">
              <a:spcBef>
                <a:spcPts val="1001"/>
              </a:spcBef>
              <a:buClr>
                <a:srgbClr val="ffc31b"/>
              </a:buClr>
              <a:buSzPct val="75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60 Counterparties Reviewing Contract Terms EnronOnline Offerings Recently Expanded to Over 30 Products in 14 City Pairs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86" name=""/>
          <p:cNvSpPr/>
          <p:nvPr/>
        </p:nvSpPr>
        <p:spPr>
          <a:xfrm>
            <a:off x="8740800" y="3546360"/>
            <a:ext cx="4680" cy="181080"/>
          </a:xfrm>
          <a:prstGeom prst="line">
            <a:avLst/>
          </a:prstGeom>
          <a:ln w="9360">
            <a:solidFill>
              <a:srgbClr val="0033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87" name=""/>
          <p:cNvSpPr/>
          <p:nvPr/>
        </p:nvSpPr>
        <p:spPr>
          <a:xfrm>
            <a:off x="3032280" y="1536840"/>
            <a:ext cx="2904840" cy="9972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88" name=""/>
          <p:cNvSpPr/>
          <p:nvPr/>
        </p:nvSpPr>
        <p:spPr>
          <a:xfrm>
            <a:off x="3054240" y="1549440"/>
            <a:ext cx="2487600" cy="39204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89" name=""/>
          <p:cNvSpPr/>
          <p:nvPr/>
        </p:nvSpPr>
        <p:spPr>
          <a:xfrm>
            <a:off x="3043080" y="1547640"/>
            <a:ext cx="1403640" cy="105444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90" name=""/>
          <p:cNvSpPr/>
          <p:nvPr/>
        </p:nvSpPr>
        <p:spPr>
          <a:xfrm>
            <a:off x="3067200" y="1535040"/>
            <a:ext cx="1876320" cy="82548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91" name=""/>
          <p:cNvSpPr/>
          <p:nvPr/>
        </p:nvSpPr>
        <p:spPr>
          <a:xfrm flipH="1">
            <a:off x="2313000" y="1522440"/>
            <a:ext cx="730080" cy="9777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92" name=""/>
          <p:cNvSpPr/>
          <p:nvPr/>
        </p:nvSpPr>
        <p:spPr>
          <a:xfrm flipH="1">
            <a:off x="1939680" y="1560600"/>
            <a:ext cx="1058760" cy="5331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93" name=""/>
          <p:cNvSpPr/>
          <p:nvPr/>
        </p:nvSpPr>
        <p:spPr>
          <a:xfrm>
            <a:off x="3054240" y="1535040"/>
            <a:ext cx="297000" cy="222264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94" name=""/>
          <p:cNvSpPr/>
          <p:nvPr/>
        </p:nvSpPr>
        <p:spPr>
          <a:xfrm>
            <a:off x="3021120" y="1535040"/>
            <a:ext cx="1832040" cy="20574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95" name=""/>
          <p:cNvSpPr/>
          <p:nvPr/>
        </p:nvSpPr>
        <p:spPr>
          <a:xfrm flipH="1">
            <a:off x="2188800" y="1560600"/>
            <a:ext cx="809640" cy="16128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96" name=""/>
          <p:cNvSpPr/>
          <p:nvPr/>
        </p:nvSpPr>
        <p:spPr>
          <a:xfrm>
            <a:off x="2998800" y="1496880"/>
            <a:ext cx="1684440" cy="264168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97" name=""/>
          <p:cNvSpPr/>
          <p:nvPr/>
        </p:nvSpPr>
        <p:spPr>
          <a:xfrm>
            <a:off x="2908440" y="2614680"/>
            <a:ext cx="1639800" cy="149868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98" name=""/>
          <p:cNvSpPr/>
          <p:nvPr/>
        </p:nvSpPr>
        <p:spPr>
          <a:xfrm>
            <a:off x="2930400" y="2639880"/>
            <a:ext cx="478080" cy="11937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99" name=""/>
          <p:cNvSpPr/>
          <p:nvPr/>
        </p:nvSpPr>
        <p:spPr>
          <a:xfrm>
            <a:off x="1949400" y="1954080"/>
            <a:ext cx="951120" cy="54612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00" name=""/>
          <p:cNvSpPr/>
          <p:nvPr/>
        </p:nvSpPr>
        <p:spPr>
          <a:xfrm>
            <a:off x="2038320" y="2398680"/>
            <a:ext cx="884160" cy="13968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01" name=""/>
          <p:cNvSpPr/>
          <p:nvPr/>
        </p:nvSpPr>
        <p:spPr>
          <a:xfrm>
            <a:off x="2976480" y="2550960"/>
            <a:ext cx="1255680" cy="255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02" name=""/>
          <p:cNvSpPr/>
          <p:nvPr/>
        </p:nvSpPr>
        <p:spPr>
          <a:xfrm flipV="1">
            <a:off x="2919240" y="1509480"/>
            <a:ext cx="93960" cy="9651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03" name=""/>
          <p:cNvSpPr/>
          <p:nvPr/>
        </p:nvSpPr>
        <p:spPr>
          <a:xfrm flipV="1">
            <a:off x="1936800" y="2627280"/>
            <a:ext cx="974520" cy="38088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04" name=""/>
          <p:cNvSpPr/>
          <p:nvPr/>
        </p:nvSpPr>
        <p:spPr>
          <a:xfrm flipV="1">
            <a:off x="1057320" y="2652840"/>
            <a:ext cx="1684440" cy="2793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05" name=""/>
          <p:cNvSpPr/>
          <p:nvPr/>
        </p:nvSpPr>
        <p:spPr>
          <a:xfrm flipV="1">
            <a:off x="1101600" y="2601720"/>
            <a:ext cx="1741680" cy="759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06" name=""/>
          <p:cNvSpPr/>
          <p:nvPr/>
        </p:nvSpPr>
        <p:spPr>
          <a:xfrm>
            <a:off x="1147680" y="2309760"/>
            <a:ext cx="893880" cy="12708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07" name=""/>
          <p:cNvSpPr/>
          <p:nvPr/>
        </p:nvSpPr>
        <p:spPr>
          <a:xfrm flipH="1" flipV="1">
            <a:off x="1928880" y="2068200"/>
            <a:ext cx="155520" cy="36828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08" name=""/>
          <p:cNvSpPr/>
          <p:nvPr/>
        </p:nvSpPr>
        <p:spPr>
          <a:xfrm flipH="1" flipV="1">
            <a:off x="1297080" y="1623600"/>
            <a:ext cx="380880" cy="80028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09" name=""/>
          <p:cNvSpPr/>
          <p:nvPr/>
        </p:nvSpPr>
        <p:spPr>
          <a:xfrm flipH="1" flipV="1">
            <a:off x="2030400" y="1446120"/>
            <a:ext cx="223920" cy="9273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10" name=""/>
          <p:cNvSpPr/>
          <p:nvPr/>
        </p:nvSpPr>
        <p:spPr>
          <a:xfrm>
            <a:off x="6611760" y="2441520"/>
            <a:ext cx="727200" cy="17784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11" name=""/>
          <p:cNvSpPr/>
          <p:nvPr/>
        </p:nvSpPr>
        <p:spPr>
          <a:xfrm flipV="1">
            <a:off x="7504200" y="2362320"/>
            <a:ext cx="782640" cy="25848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12" name=""/>
          <p:cNvSpPr/>
          <p:nvPr/>
        </p:nvSpPr>
        <p:spPr>
          <a:xfrm flipH="1" flipV="1">
            <a:off x="7499160" y="2706480"/>
            <a:ext cx="579240" cy="11268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13" name=""/>
          <p:cNvSpPr/>
          <p:nvPr/>
        </p:nvSpPr>
        <p:spPr>
          <a:xfrm>
            <a:off x="7016760" y="2587680"/>
            <a:ext cx="644400" cy="246600"/>
          </a:xfrm>
          <a:prstGeom prst="rect">
            <a:avLst/>
          </a:prstGeom>
          <a:solidFill>
            <a:srgbClr val="c0c0c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London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14" name=""/>
          <p:cNvSpPr/>
          <p:nvPr/>
        </p:nvSpPr>
        <p:spPr>
          <a:xfrm flipH="1" flipV="1">
            <a:off x="8040600" y="2374560"/>
            <a:ext cx="217440" cy="4446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15" name=""/>
          <p:cNvSpPr/>
          <p:nvPr/>
        </p:nvSpPr>
        <p:spPr>
          <a:xfrm>
            <a:off x="7450920" y="2273400"/>
            <a:ext cx="876600" cy="246600"/>
          </a:xfrm>
          <a:prstGeom prst="rect">
            <a:avLst/>
          </a:prstGeom>
          <a:solidFill>
            <a:srgbClr val="00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Amsterdam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16" name=""/>
          <p:cNvSpPr/>
          <p:nvPr/>
        </p:nvSpPr>
        <p:spPr>
          <a:xfrm>
            <a:off x="7803720" y="2778120"/>
            <a:ext cx="735840" cy="246600"/>
          </a:xfrm>
          <a:prstGeom prst="rect">
            <a:avLst/>
          </a:prstGeom>
          <a:solidFill>
            <a:srgbClr val="00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Frankfurt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17" name=""/>
          <p:cNvSpPr/>
          <p:nvPr/>
        </p:nvSpPr>
        <p:spPr>
          <a:xfrm flipH="1">
            <a:off x="1297080" y="1384200"/>
            <a:ext cx="550800" cy="2523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18" name=""/>
          <p:cNvSpPr/>
          <p:nvPr/>
        </p:nvSpPr>
        <p:spPr>
          <a:xfrm flipH="1">
            <a:off x="1815840" y="1333440"/>
            <a:ext cx="42840" cy="62064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19" name=""/>
          <p:cNvSpPr/>
          <p:nvPr/>
        </p:nvSpPr>
        <p:spPr>
          <a:xfrm>
            <a:off x="1936800" y="1371600"/>
            <a:ext cx="815760" cy="11034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20" name=""/>
          <p:cNvSpPr/>
          <p:nvPr/>
        </p:nvSpPr>
        <p:spPr>
          <a:xfrm>
            <a:off x="1892160" y="3149640"/>
            <a:ext cx="1414440" cy="7221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21" name=""/>
          <p:cNvSpPr/>
          <p:nvPr/>
        </p:nvSpPr>
        <p:spPr>
          <a:xfrm flipV="1">
            <a:off x="1949400" y="2627280"/>
            <a:ext cx="1063800" cy="4968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22" name=""/>
          <p:cNvSpPr/>
          <p:nvPr/>
        </p:nvSpPr>
        <p:spPr>
          <a:xfrm flipV="1">
            <a:off x="1859040" y="2410920"/>
            <a:ext cx="330120" cy="77652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23" name=""/>
          <p:cNvSpPr/>
          <p:nvPr/>
        </p:nvSpPr>
        <p:spPr>
          <a:xfrm>
            <a:off x="933480" y="3048120"/>
            <a:ext cx="882720" cy="8712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24" name=""/>
          <p:cNvSpPr/>
          <p:nvPr/>
        </p:nvSpPr>
        <p:spPr>
          <a:xfrm>
            <a:off x="977760" y="2654280"/>
            <a:ext cx="871560" cy="50652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25" name=""/>
          <p:cNvSpPr/>
          <p:nvPr/>
        </p:nvSpPr>
        <p:spPr>
          <a:xfrm>
            <a:off x="1022400" y="2273400"/>
            <a:ext cx="826920" cy="9000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26" name=""/>
          <p:cNvSpPr/>
          <p:nvPr/>
        </p:nvSpPr>
        <p:spPr>
          <a:xfrm>
            <a:off x="4398840" y="2641680"/>
            <a:ext cx="623880" cy="9381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27" name=""/>
          <p:cNvSpPr/>
          <p:nvPr/>
        </p:nvSpPr>
        <p:spPr>
          <a:xfrm>
            <a:off x="5176800" y="2387520"/>
            <a:ext cx="658800" cy="6969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28" name=""/>
          <p:cNvSpPr/>
          <p:nvPr/>
        </p:nvSpPr>
        <p:spPr>
          <a:xfrm>
            <a:off x="5165640" y="2374920"/>
            <a:ext cx="951120" cy="4176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29" name=""/>
          <p:cNvSpPr/>
          <p:nvPr/>
        </p:nvSpPr>
        <p:spPr>
          <a:xfrm>
            <a:off x="5187960" y="2374920"/>
            <a:ext cx="1041480" cy="8712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30" name=""/>
          <p:cNvSpPr/>
          <p:nvPr/>
        </p:nvSpPr>
        <p:spPr>
          <a:xfrm>
            <a:off x="6216480" y="1663560"/>
            <a:ext cx="81000" cy="4302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31" name=""/>
          <p:cNvSpPr/>
          <p:nvPr/>
        </p:nvSpPr>
        <p:spPr>
          <a:xfrm flipH="1">
            <a:off x="5654160" y="1663560"/>
            <a:ext cx="538200" cy="27792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32" name=""/>
          <p:cNvSpPr/>
          <p:nvPr/>
        </p:nvSpPr>
        <p:spPr>
          <a:xfrm flipH="1">
            <a:off x="5270400" y="1676520"/>
            <a:ext cx="922320" cy="6969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33" name=""/>
          <p:cNvSpPr/>
          <p:nvPr/>
        </p:nvSpPr>
        <p:spPr>
          <a:xfrm flipH="1">
            <a:off x="5089680" y="1600200"/>
            <a:ext cx="1126800" cy="18651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34" name=""/>
          <p:cNvSpPr/>
          <p:nvPr/>
        </p:nvSpPr>
        <p:spPr>
          <a:xfrm flipH="1">
            <a:off x="3600360" y="1714680"/>
            <a:ext cx="2581200" cy="213192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35" name=""/>
          <p:cNvSpPr/>
          <p:nvPr/>
        </p:nvSpPr>
        <p:spPr>
          <a:xfrm>
            <a:off x="6006960" y="2001960"/>
            <a:ext cx="616320" cy="246600"/>
          </a:xfrm>
          <a:prstGeom prst="rect">
            <a:avLst/>
          </a:prstGeom>
          <a:solidFill>
            <a:srgbClr val="c0c0c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Boston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36" name=""/>
          <p:cNvSpPr/>
          <p:nvPr/>
        </p:nvSpPr>
        <p:spPr>
          <a:xfrm>
            <a:off x="5908680" y="2604960"/>
            <a:ext cx="925920" cy="246600"/>
          </a:xfrm>
          <a:prstGeom prst="rect">
            <a:avLst/>
          </a:prstGeom>
          <a:solidFill>
            <a:srgbClr val="c0c0c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Philadelphia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37" name=""/>
          <p:cNvSpPr/>
          <p:nvPr/>
        </p:nvSpPr>
        <p:spPr>
          <a:xfrm>
            <a:off x="5627520" y="2916360"/>
            <a:ext cx="1192680" cy="246600"/>
          </a:xfrm>
          <a:prstGeom prst="rect">
            <a:avLst/>
          </a:prstGeom>
          <a:solidFill>
            <a:srgbClr val="c0c0c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Washington D.C.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38" name=""/>
          <p:cNvSpPr/>
          <p:nvPr/>
        </p:nvSpPr>
        <p:spPr>
          <a:xfrm>
            <a:off x="5986800" y="2303640"/>
            <a:ext cx="757080" cy="246600"/>
          </a:xfrm>
          <a:prstGeom prst="rect">
            <a:avLst/>
          </a:prstGeom>
          <a:solidFill>
            <a:srgbClr val="c0c0c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York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39" name=""/>
          <p:cNvSpPr/>
          <p:nvPr/>
        </p:nvSpPr>
        <p:spPr>
          <a:xfrm>
            <a:off x="5517000" y="4249800"/>
            <a:ext cx="539280" cy="246600"/>
          </a:xfrm>
          <a:prstGeom prst="rect">
            <a:avLst/>
          </a:prstGeom>
          <a:solidFill>
            <a:srgbClr val="c0c0c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Miami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40" name=""/>
          <p:cNvSpPr/>
          <p:nvPr/>
        </p:nvSpPr>
        <p:spPr>
          <a:xfrm>
            <a:off x="4785840" y="3473280"/>
            <a:ext cx="609480" cy="246600"/>
          </a:xfrm>
          <a:prstGeom prst="rect">
            <a:avLst/>
          </a:prstGeom>
          <a:solidFill>
            <a:srgbClr val="c0c0c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Atlanta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41" name=""/>
          <p:cNvSpPr/>
          <p:nvPr/>
        </p:nvSpPr>
        <p:spPr>
          <a:xfrm>
            <a:off x="730080" y="1446120"/>
            <a:ext cx="615960" cy="246600"/>
          </a:xfrm>
          <a:prstGeom prst="rect">
            <a:avLst/>
          </a:prstGeom>
          <a:solidFill>
            <a:srgbClr val="c0c0c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Seattle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42" name=""/>
          <p:cNvSpPr/>
          <p:nvPr/>
        </p:nvSpPr>
        <p:spPr>
          <a:xfrm>
            <a:off x="2612160" y="2470320"/>
            <a:ext cx="609480" cy="246600"/>
          </a:xfrm>
          <a:prstGeom prst="rect">
            <a:avLst/>
          </a:prstGeom>
          <a:solidFill>
            <a:srgbClr val="c0c0c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Denver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43" name=""/>
          <p:cNvSpPr/>
          <p:nvPr/>
        </p:nvSpPr>
        <p:spPr>
          <a:xfrm>
            <a:off x="3156480" y="3743280"/>
            <a:ext cx="553320" cy="246600"/>
          </a:xfrm>
          <a:prstGeom prst="rect">
            <a:avLst/>
          </a:prstGeom>
          <a:solidFill>
            <a:srgbClr val="c0c0c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Dallas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44" name=""/>
          <p:cNvSpPr/>
          <p:nvPr/>
        </p:nvSpPr>
        <p:spPr>
          <a:xfrm>
            <a:off x="4129200" y="2495520"/>
            <a:ext cx="679680" cy="246600"/>
          </a:xfrm>
          <a:prstGeom prst="rect">
            <a:avLst/>
          </a:prstGeom>
          <a:solidFill>
            <a:srgbClr val="c0c0c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Chicago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45" name=""/>
          <p:cNvSpPr/>
          <p:nvPr/>
        </p:nvSpPr>
        <p:spPr>
          <a:xfrm>
            <a:off x="3687120" y="4178160"/>
            <a:ext cx="693720" cy="246600"/>
          </a:xfrm>
          <a:prstGeom prst="rect">
            <a:avLst/>
          </a:prstGeom>
          <a:solidFill>
            <a:srgbClr val="c0c0c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Houston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46" name=""/>
          <p:cNvSpPr/>
          <p:nvPr/>
        </p:nvSpPr>
        <p:spPr>
          <a:xfrm>
            <a:off x="557280" y="3338640"/>
            <a:ext cx="1009440" cy="246600"/>
          </a:xfrm>
          <a:prstGeom prst="rect">
            <a:avLst/>
          </a:prstGeom>
          <a:solidFill>
            <a:srgbClr val="c0c0c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Los Angeles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47" name=""/>
          <p:cNvSpPr/>
          <p:nvPr/>
        </p:nvSpPr>
        <p:spPr>
          <a:xfrm>
            <a:off x="259200" y="3726000"/>
            <a:ext cx="553320" cy="246600"/>
          </a:xfrm>
          <a:prstGeom prst="rect">
            <a:avLst/>
          </a:prstGeom>
          <a:solidFill>
            <a:srgbClr val="c0c0c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Tokyo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48" name=""/>
          <p:cNvSpPr/>
          <p:nvPr/>
        </p:nvSpPr>
        <p:spPr>
          <a:xfrm>
            <a:off x="453960" y="2909880"/>
            <a:ext cx="750960" cy="246600"/>
          </a:xfrm>
          <a:prstGeom prst="rect">
            <a:avLst/>
          </a:prstGeom>
          <a:solidFill>
            <a:srgbClr val="c0c0c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San Jose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49" name=""/>
          <p:cNvSpPr/>
          <p:nvPr/>
        </p:nvSpPr>
        <p:spPr>
          <a:xfrm>
            <a:off x="277920" y="2538360"/>
            <a:ext cx="1057320" cy="246600"/>
          </a:xfrm>
          <a:prstGeom prst="rect">
            <a:avLst/>
          </a:prstGeom>
          <a:solidFill>
            <a:srgbClr val="00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San Francisco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50" name=""/>
          <p:cNvSpPr/>
          <p:nvPr/>
        </p:nvSpPr>
        <p:spPr>
          <a:xfrm>
            <a:off x="526320" y="2166840"/>
            <a:ext cx="693720" cy="246600"/>
          </a:xfrm>
          <a:prstGeom prst="rect">
            <a:avLst/>
          </a:prstGeom>
          <a:solidFill>
            <a:srgbClr val="00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Portland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51" name=""/>
          <p:cNvSpPr/>
          <p:nvPr/>
        </p:nvSpPr>
        <p:spPr>
          <a:xfrm>
            <a:off x="1465560" y="3030480"/>
            <a:ext cx="806400" cy="246600"/>
          </a:xfrm>
          <a:prstGeom prst="rect">
            <a:avLst/>
          </a:prstGeom>
          <a:solidFill>
            <a:srgbClr val="00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Las Vegas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52" name=""/>
          <p:cNvSpPr/>
          <p:nvPr/>
        </p:nvSpPr>
        <p:spPr>
          <a:xfrm>
            <a:off x="1498680" y="2324160"/>
            <a:ext cx="1057320" cy="246600"/>
          </a:xfrm>
          <a:prstGeom prst="rect">
            <a:avLst/>
          </a:prstGeom>
          <a:solidFill>
            <a:srgbClr val="00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Salt Lake City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53" name=""/>
          <p:cNvSpPr/>
          <p:nvPr/>
        </p:nvSpPr>
        <p:spPr>
          <a:xfrm>
            <a:off x="1644480" y="1917720"/>
            <a:ext cx="547920" cy="246600"/>
          </a:xfrm>
          <a:prstGeom prst="rect">
            <a:avLst/>
          </a:prstGeom>
          <a:solidFill>
            <a:srgbClr val="00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Boise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54" name=""/>
          <p:cNvSpPr/>
          <p:nvPr/>
        </p:nvSpPr>
        <p:spPr>
          <a:xfrm>
            <a:off x="4355640" y="3984480"/>
            <a:ext cx="947160" cy="246600"/>
          </a:xfrm>
          <a:prstGeom prst="rect">
            <a:avLst/>
          </a:prstGeom>
          <a:solidFill>
            <a:srgbClr val="00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New Orleans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55" name=""/>
          <p:cNvSpPr/>
          <p:nvPr/>
        </p:nvSpPr>
        <p:spPr>
          <a:xfrm>
            <a:off x="4813920" y="2246400"/>
            <a:ext cx="588240" cy="246600"/>
          </a:xfrm>
          <a:prstGeom prst="rect">
            <a:avLst/>
          </a:prstGeom>
          <a:solidFill>
            <a:srgbClr val="00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Detroit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56" name=""/>
          <p:cNvSpPr/>
          <p:nvPr/>
        </p:nvSpPr>
        <p:spPr>
          <a:xfrm>
            <a:off x="5291280" y="1824120"/>
            <a:ext cx="658440" cy="246600"/>
          </a:xfrm>
          <a:prstGeom prst="rect">
            <a:avLst/>
          </a:prstGeom>
          <a:solidFill>
            <a:srgbClr val="00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Toronto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57" name=""/>
          <p:cNvSpPr/>
          <p:nvPr/>
        </p:nvSpPr>
        <p:spPr>
          <a:xfrm>
            <a:off x="5886720" y="1506600"/>
            <a:ext cx="707760" cy="246600"/>
          </a:xfrm>
          <a:prstGeom prst="rect">
            <a:avLst/>
          </a:prstGeom>
          <a:solidFill>
            <a:srgbClr val="00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Montreal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58" name=""/>
          <p:cNvSpPr/>
          <p:nvPr/>
        </p:nvSpPr>
        <p:spPr>
          <a:xfrm>
            <a:off x="2751120" y="1376280"/>
            <a:ext cx="681120" cy="246600"/>
          </a:xfrm>
          <a:prstGeom prst="rect">
            <a:avLst/>
          </a:prstGeom>
          <a:solidFill>
            <a:srgbClr val="00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Calgary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59" name=""/>
          <p:cNvSpPr/>
          <p:nvPr/>
        </p:nvSpPr>
        <p:spPr>
          <a:xfrm>
            <a:off x="1476360" y="1198440"/>
            <a:ext cx="871560" cy="246600"/>
          </a:xfrm>
          <a:prstGeom prst="rect">
            <a:avLst/>
          </a:prstGeom>
          <a:solidFill>
            <a:srgbClr val="00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Vancouver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60" name=""/>
          <p:cNvSpPr/>
          <p:nvPr/>
        </p:nvSpPr>
        <p:spPr>
          <a:xfrm>
            <a:off x="6076800" y="4619520"/>
            <a:ext cx="222480" cy="204840"/>
          </a:xfrm>
          <a:prstGeom prst="rect">
            <a:avLst/>
          </a:prstGeom>
          <a:solidFill>
            <a:srgbClr val="c0c0c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61" name=""/>
          <p:cNvSpPr/>
          <p:nvPr/>
        </p:nvSpPr>
        <p:spPr>
          <a:xfrm>
            <a:off x="6278400" y="4582080"/>
            <a:ext cx="12308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Added in 2Q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62" name="PlaceHolder 1"/>
          <p:cNvSpPr>
            <a:spLocks noGrp="1"/>
          </p:cNvSpPr>
          <p:nvPr>
            <p:ph type="title"/>
          </p:nvPr>
        </p:nvSpPr>
        <p:spPr>
          <a:xfrm>
            <a:off x="320760" y="425520"/>
            <a:ext cx="6464160" cy="80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Bandwidth Intermediation</a:t>
            </a:r>
            <a:endParaRPr b="0" lang="en-US" sz="2600" strike="noStrike" u="none">
              <a:solidFill>
                <a:srgbClr val="ffc31b"/>
              </a:solidFill>
              <a:effectLst/>
              <a:uFillTx/>
              <a:latin typeface="Arial Black"/>
            </a:endParaRPr>
          </a:p>
        </p:txBody>
      </p:sp>
      <p:sp>
        <p:nvSpPr>
          <p:cNvPr id="7163" name=""/>
          <p:cNvSpPr/>
          <p:nvPr/>
        </p:nvSpPr>
        <p:spPr>
          <a:xfrm>
            <a:off x="109440" y="4289400"/>
            <a:ext cx="2233800" cy="2462400"/>
          </a:xfrm>
          <a:prstGeom prst="rect">
            <a:avLst/>
          </a:pr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7164" name=""/>
          <p:cNvGraphicFramePr/>
          <p:nvPr/>
        </p:nvGraphicFramePr>
        <p:xfrm>
          <a:off x="249120" y="4508640"/>
          <a:ext cx="1874880" cy="18079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16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49120" y="4508640"/>
                    <a:ext cx="1874880" cy="1807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166" name=""/>
          <p:cNvSpPr/>
          <p:nvPr/>
        </p:nvSpPr>
        <p:spPr>
          <a:xfrm>
            <a:off x="763560" y="6051600"/>
            <a:ext cx="238320" cy="0"/>
          </a:xfrm>
          <a:prstGeom prst="line">
            <a:avLst/>
          </a:prstGeom>
          <a:ln w="6480">
            <a:solidFill>
              <a:srgbClr val="ffffff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67" name=""/>
          <p:cNvSpPr/>
          <p:nvPr/>
        </p:nvSpPr>
        <p:spPr>
          <a:xfrm>
            <a:off x="293760" y="6218280"/>
            <a:ext cx="4903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1Q00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68" name=""/>
          <p:cNvSpPr/>
          <p:nvPr/>
        </p:nvSpPr>
        <p:spPr>
          <a:xfrm>
            <a:off x="1357200" y="6186600"/>
            <a:ext cx="925560" cy="58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Committed for Delivery Before Year-End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69" name=""/>
          <p:cNvSpPr/>
          <p:nvPr/>
        </p:nvSpPr>
        <p:spPr>
          <a:xfrm>
            <a:off x="411120" y="5810400"/>
            <a:ext cx="3715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432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70" name=""/>
          <p:cNvSpPr/>
          <p:nvPr/>
        </p:nvSpPr>
        <p:spPr>
          <a:xfrm>
            <a:off x="1553400" y="4573440"/>
            <a:ext cx="4669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5,170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71" name=""/>
          <p:cNvSpPr/>
          <p:nvPr/>
        </p:nvSpPr>
        <p:spPr>
          <a:xfrm>
            <a:off x="930600" y="6218280"/>
            <a:ext cx="4903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2Q00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72" name=""/>
          <p:cNvSpPr/>
          <p:nvPr/>
        </p:nvSpPr>
        <p:spPr>
          <a:xfrm>
            <a:off x="1630440" y="4784760"/>
            <a:ext cx="390600" cy="0"/>
          </a:xfrm>
          <a:prstGeom prst="line">
            <a:avLst/>
          </a:prstGeom>
          <a:ln w="1260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73" name=""/>
          <p:cNvSpPr/>
          <p:nvPr/>
        </p:nvSpPr>
        <p:spPr>
          <a:xfrm>
            <a:off x="1384200" y="5835600"/>
            <a:ext cx="239760" cy="0"/>
          </a:xfrm>
          <a:prstGeom prst="line">
            <a:avLst/>
          </a:prstGeom>
          <a:ln w="6480">
            <a:solidFill>
              <a:srgbClr val="ffffff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74" name=""/>
          <p:cNvSpPr/>
          <p:nvPr/>
        </p:nvSpPr>
        <p:spPr>
          <a:xfrm>
            <a:off x="1022040" y="5611680"/>
            <a:ext cx="3715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985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75" name=""/>
          <p:cNvSpPr/>
          <p:nvPr/>
        </p:nvSpPr>
        <p:spPr>
          <a:xfrm flipH="1">
            <a:off x="1283760" y="4784760"/>
            <a:ext cx="327240" cy="0"/>
          </a:xfrm>
          <a:prstGeom prst="line">
            <a:avLst/>
          </a:prstGeom>
          <a:ln w="9360">
            <a:solidFill>
              <a:srgbClr val="ffffff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76" name=""/>
          <p:cNvSpPr/>
          <p:nvPr/>
        </p:nvSpPr>
        <p:spPr>
          <a:xfrm>
            <a:off x="782640" y="4616280"/>
            <a:ext cx="61128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2000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Target</a:t>
            </a:r>
            <a:endParaRPr b="0" lang="en-US" sz="9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77" name=""/>
          <p:cNvSpPr/>
          <p:nvPr/>
        </p:nvSpPr>
        <p:spPr>
          <a:xfrm>
            <a:off x="340920" y="4327560"/>
            <a:ext cx="1789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DS-3 Month Deliveries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78" name=""/>
          <p:cNvSpPr/>
          <p:nvPr/>
        </p:nvSpPr>
        <p:spPr>
          <a:xfrm>
            <a:off x="0" y="1101600"/>
            <a:ext cx="9144000" cy="748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99ff"/>
              </a:gs>
              <a:gs pos="100000">
                <a:srgbClr val="00000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8080" bIns="2808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c57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9" name=""/>
          <p:cNvGrpSpPr/>
          <p:nvPr/>
        </p:nvGrpSpPr>
        <p:grpSpPr>
          <a:xfrm>
            <a:off x="976320" y="1268280"/>
            <a:ext cx="4851000" cy="4065480"/>
            <a:chOff x="976320" y="1268280"/>
            <a:chExt cx="4851000" cy="4065480"/>
          </a:xfrm>
        </p:grpSpPr>
        <p:sp>
          <p:nvSpPr>
            <p:cNvPr id="7180" name=""/>
            <p:cNvSpPr/>
            <p:nvPr/>
          </p:nvSpPr>
          <p:spPr>
            <a:xfrm>
              <a:off x="2765520" y="3085920"/>
              <a:ext cx="33480" cy="12600"/>
            </a:xfrm>
            <a:custGeom>
              <a:avLst/>
              <a:gdLst/>
              <a:ahLst/>
              <a:rect l="l" t="t" r="r" b="b"/>
              <a:pathLst>
                <a:path w="24" h="8">
                  <a:moveTo>
                    <a:pt x="24" y="0"/>
                  </a:moveTo>
                  <a:lnTo>
                    <a:pt x="24" y="8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81" name=""/>
            <p:cNvSpPr/>
            <p:nvPr/>
          </p:nvSpPr>
          <p:spPr>
            <a:xfrm>
              <a:off x="2518560" y="2833560"/>
              <a:ext cx="22680" cy="144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16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82" name=""/>
            <p:cNvSpPr/>
            <p:nvPr/>
          </p:nvSpPr>
          <p:spPr>
            <a:xfrm>
              <a:off x="2608560" y="2946240"/>
              <a:ext cx="11160" cy="25560"/>
            </a:xfrm>
            <a:custGeom>
              <a:avLst/>
              <a:gdLst/>
              <a:ahLst/>
              <a:rect l="l" t="t" r="r" b="b"/>
              <a:pathLst>
                <a:path w="8" h="16">
                  <a:moveTo>
                    <a:pt x="8" y="8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83" name=""/>
            <p:cNvSpPr/>
            <p:nvPr/>
          </p:nvSpPr>
          <p:spPr>
            <a:xfrm>
              <a:off x="2529720" y="290808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84" name=""/>
            <p:cNvSpPr/>
            <p:nvPr/>
          </p:nvSpPr>
          <p:spPr>
            <a:xfrm>
              <a:off x="2518560" y="2884320"/>
              <a:ext cx="11160" cy="23760"/>
            </a:xfrm>
            <a:custGeom>
              <a:avLst/>
              <a:gdLst/>
              <a:ahLst/>
              <a:rect l="l" t="t" r="r" b="b"/>
              <a:pathLst>
                <a:path w="8" h="15">
                  <a:moveTo>
                    <a:pt x="8" y="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85" name=""/>
            <p:cNvSpPr/>
            <p:nvPr/>
          </p:nvSpPr>
          <p:spPr>
            <a:xfrm>
              <a:off x="2236320" y="3085920"/>
              <a:ext cx="33840" cy="76320"/>
            </a:xfrm>
            <a:custGeom>
              <a:avLst/>
              <a:gdLst/>
              <a:ahLst/>
              <a:rect l="l" t="t" r="r" b="b"/>
              <a:pathLst>
                <a:path w="24" h="48">
                  <a:moveTo>
                    <a:pt x="0" y="48"/>
                  </a:moveTo>
                  <a:lnTo>
                    <a:pt x="16" y="32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86" name=""/>
            <p:cNvSpPr/>
            <p:nvPr/>
          </p:nvSpPr>
          <p:spPr>
            <a:xfrm>
              <a:off x="1707120" y="1520640"/>
              <a:ext cx="1553400" cy="844560"/>
            </a:xfrm>
            <a:custGeom>
              <a:avLst/>
              <a:gdLst/>
              <a:ahLst/>
              <a:rect l="l" t="t" r="r" b="b"/>
              <a:pathLst>
                <a:path w="1101" h="532">
                  <a:moveTo>
                    <a:pt x="192" y="39"/>
                  </a:moveTo>
                  <a:lnTo>
                    <a:pt x="256" y="55"/>
                  </a:lnTo>
                  <a:lnTo>
                    <a:pt x="256" y="47"/>
                  </a:lnTo>
                  <a:lnTo>
                    <a:pt x="272" y="47"/>
                  </a:lnTo>
                  <a:lnTo>
                    <a:pt x="343" y="31"/>
                  </a:lnTo>
                  <a:lnTo>
                    <a:pt x="335" y="31"/>
                  </a:lnTo>
                  <a:lnTo>
                    <a:pt x="280" y="47"/>
                  </a:lnTo>
                  <a:lnTo>
                    <a:pt x="311" y="39"/>
                  </a:lnTo>
                  <a:lnTo>
                    <a:pt x="303" y="47"/>
                  </a:lnTo>
                  <a:lnTo>
                    <a:pt x="319" y="39"/>
                  </a:lnTo>
                  <a:lnTo>
                    <a:pt x="367" y="31"/>
                  </a:lnTo>
                  <a:lnTo>
                    <a:pt x="359" y="31"/>
                  </a:lnTo>
                  <a:lnTo>
                    <a:pt x="367" y="23"/>
                  </a:lnTo>
                  <a:lnTo>
                    <a:pt x="367" y="39"/>
                  </a:lnTo>
                  <a:lnTo>
                    <a:pt x="383" y="39"/>
                  </a:lnTo>
                  <a:lnTo>
                    <a:pt x="375" y="39"/>
                  </a:lnTo>
                  <a:lnTo>
                    <a:pt x="383" y="39"/>
                  </a:lnTo>
                  <a:lnTo>
                    <a:pt x="383" y="39"/>
                  </a:lnTo>
                  <a:lnTo>
                    <a:pt x="399" y="31"/>
                  </a:lnTo>
                  <a:lnTo>
                    <a:pt x="391" y="31"/>
                  </a:lnTo>
                  <a:lnTo>
                    <a:pt x="407" y="31"/>
                  </a:lnTo>
                  <a:lnTo>
                    <a:pt x="399" y="39"/>
                  </a:lnTo>
                  <a:lnTo>
                    <a:pt x="399" y="39"/>
                  </a:lnTo>
                  <a:lnTo>
                    <a:pt x="391" y="47"/>
                  </a:lnTo>
                  <a:lnTo>
                    <a:pt x="431" y="39"/>
                  </a:lnTo>
                  <a:lnTo>
                    <a:pt x="471" y="47"/>
                  </a:lnTo>
                  <a:lnTo>
                    <a:pt x="495" y="47"/>
                  </a:lnTo>
                  <a:lnTo>
                    <a:pt x="503" y="55"/>
                  </a:lnTo>
                  <a:lnTo>
                    <a:pt x="503" y="63"/>
                  </a:lnTo>
                  <a:lnTo>
                    <a:pt x="471" y="63"/>
                  </a:lnTo>
                  <a:lnTo>
                    <a:pt x="479" y="71"/>
                  </a:lnTo>
                  <a:lnTo>
                    <a:pt x="543" y="63"/>
                  </a:lnTo>
                  <a:lnTo>
                    <a:pt x="559" y="79"/>
                  </a:lnTo>
                  <a:lnTo>
                    <a:pt x="559" y="79"/>
                  </a:lnTo>
                  <a:lnTo>
                    <a:pt x="551" y="79"/>
                  </a:lnTo>
                  <a:lnTo>
                    <a:pt x="551" y="87"/>
                  </a:lnTo>
                  <a:lnTo>
                    <a:pt x="567" y="79"/>
                  </a:lnTo>
                  <a:lnTo>
                    <a:pt x="567" y="71"/>
                  </a:lnTo>
                  <a:lnTo>
                    <a:pt x="607" y="55"/>
                  </a:lnTo>
                  <a:lnTo>
                    <a:pt x="575" y="63"/>
                  </a:lnTo>
                  <a:lnTo>
                    <a:pt x="567" y="63"/>
                  </a:lnTo>
                  <a:lnTo>
                    <a:pt x="607" y="47"/>
                  </a:lnTo>
                  <a:lnTo>
                    <a:pt x="615" y="63"/>
                  </a:lnTo>
                  <a:lnTo>
                    <a:pt x="631" y="63"/>
                  </a:lnTo>
                  <a:lnTo>
                    <a:pt x="639" y="71"/>
                  </a:lnTo>
                  <a:lnTo>
                    <a:pt x="686" y="71"/>
                  </a:lnTo>
                  <a:lnTo>
                    <a:pt x="686" y="63"/>
                  </a:lnTo>
                  <a:lnTo>
                    <a:pt x="694" y="71"/>
                  </a:lnTo>
                  <a:lnTo>
                    <a:pt x="702" y="63"/>
                  </a:lnTo>
                  <a:lnTo>
                    <a:pt x="694" y="71"/>
                  </a:lnTo>
                  <a:lnTo>
                    <a:pt x="694" y="63"/>
                  </a:lnTo>
                  <a:lnTo>
                    <a:pt x="710" y="55"/>
                  </a:lnTo>
                  <a:lnTo>
                    <a:pt x="718" y="63"/>
                  </a:lnTo>
                  <a:lnTo>
                    <a:pt x="710" y="63"/>
                  </a:lnTo>
                  <a:lnTo>
                    <a:pt x="726" y="63"/>
                  </a:lnTo>
                  <a:lnTo>
                    <a:pt x="710" y="71"/>
                  </a:lnTo>
                  <a:lnTo>
                    <a:pt x="710" y="71"/>
                  </a:lnTo>
                  <a:lnTo>
                    <a:pt x="718" y="79"/>
                  </a:lnTo>
                  <a:lnTo>
                    <a:pt x="726" y="63"/>
                  </a:lnTo>
                  <a:lnTo>
                    <a:pt x="734" y="63"/>
                  </a:lnTo>
                  <a:lnTo>
                    <a:pt x="758" y="55"/>
                  </a:lnTo>
                  <a:lnTo>
                    <a:pt x="758" y="47"/>
                  </a:lnTo>
                  <a:lnTo>
                    <a:pt x="750" y="55"/>
                  </a:lnTo>
                  <a:lnTo>
                    <a:pt x="774" y="39"/>
                  </a:lnTo>
                  <a:lnTo>
                    <a:pt x="742" y="31"/>
                  </a:lnTo>
                  <a:lnTo>
                    <a:pt x="758" y="23"/>
                  </a:lnTo>
                  <a:lnTo>
                    <a:pt x="758" y="23"/>
                  </a:lnTo>
                  <a:lnTo>
                    <a:pt x="766" y="16"/>
                  </a:lnTo>
                  <a:lnTo>
                    <a:pt x="774" y="16"/>
                  </a:lnTo>
                  <a:lnTo>
                    <a:pt x="774" y="8"/>
                  </a:lnTo>
                  <a:lnTo>
                    <a:pt x="790" y="0"/>
                  </a:lnTo>
                  <a:lnTo>
                    <a:pt x="806" y="16"/>
                  </a:lnTo>
                  <a:lnTo>
                    <a:pt x="798" y="23"/>
                  </a:lnTo>
                  <a:lnTo>
                    <a:pt x="806" y="31"/>
                  </a:lnTo>
                  <a:lnTo>
                    <a:pt x="798" y="31"/>
                  </a:lnTo>
                  <a:lnTo>
                    <a:pt x="798" y="31"/>
                  </a:lnTo>
                  <a:lnTo>
                    <a:pt x="782" y="39"/>
                  </a:lnTo>
                  <a:lnTo>
                    <a:pt x="806" y="39"/>
                  </a:lnTo>
                  <a:lnTo>
                    <a:pt x="798" y="47"/>
                  </a:lnTo>
                  <a:lnTo>
                    <a:pt x="798" y="55"/>
                  </a:lnTo>
                  <a:lnTo>
                    <a:pt x="798" y="63"/>
                  </a:lnTo>
                  <a:lnTo>
                    <a:pt x="822" y="47"/>
                  </a:lnTo>
                  <a:lnTo>
                    <a:pt x="830" y="55"/>
                  </a:lnTo>
                  <a:lnTo>
                    <a:pt x="822" y="63"/>
                  </a:lnTo>
                  <a:lnTo>
                    <a:pt x="822" y="63"/>
                  </a:lnTo>
                  <a:lnTo>
                    <a:pt x="814" y="63"/>
                  </a:lnTo>
                  <a:lnTo>
                    <a:pt x="814" y="79"/>
                  </a:lnTo>
                  <a:lnTo>
                    <a:pt x="830" y="79"/>
                  </a:lnTo>
                  <a:lnTo>
                    <a:pt x="854" y="55"/>
                  </a:lnTo>
                  <a:lnTo>
                    <a:pt x="870" y="55"/>
                  </a:lnTo>
                  <a:lnTo>
                    <a:pt x="870" y="55"/>
                  </a:lnTo>
                  <a:lnTo>
                    <a:pt x="878" y="47"/>
                  </a:lnTo>
                  <a:lnTo>
                    <a:pt x="870" y="47"/>
                  </a:lnTo>
                  <a:lnTo>
                    <a:pt x="878" y="39"/>
                  </a:lnTo>
                  <a:lnTo>
                    <a:pt x="910" y="39"/>
                  </a:lnTo>
                  <a:lnTo>
                    <a:pt x="910" y="47"/>
                  </a:lnTo>
                  <a:lnTo>
                    <a:pt x="918" y="47"/>
                  </a:lnTo>
                  <a:lnTo>
                    <a:pt x="910" y="55"/>
                  </a:lnTo>
                  <a:lnTo>
                    <a:pt x="910" y="55"/>
                  </a:lnTo>
                  <a:lnTo>
                    <a:pt x="894" y="55"/>
                  </a:lnTo>
                  <a:lnTo>
                    <a:pt x="902" y="63"/>
                  </a:lnTo>
                  <a:lnTo>
                    <a:pt x="894" y="71"/>
                  </a:lnTo>
                  <a:lnTo>
                    <a:pt x="894" y="79"/>
                  </a:lnTo>
                  <a:lnTo>
                    <a:pt x="870" y="87"/>
                  </a:lnTo>
                  <a:lnTo>
                    <a:pt x="854" y="95"/>
                  </a:lnTo>
                  <a:lnTo>
                    <a:pt x="854" y="87"/>
                  </a:lnTo>
                  <a:lnTo>
                    <a:pt x="846" y="95"/>
                  </a:lnTo>
                  <a:lnTo>
                    <a:pt x="822" y="87"/>
                  </a:lnTo>
                  <a:lnTo>
                    <a:pt x="814" y="95"/>
                  </a:lnTo>
                  <a:lnTo>
                    <a:pt x="822" y="95"/>
                  </a:lnTo>
                  <a:lnTo>
                    <a:pt x="790" y="111"/>
                  </a:lnTo>
                  <a:lnTo>
                    <a:pt x="766" y="103"/>
                  </a:lnTo>
                  <a:lnTo>
                    <a:pt x="766" y="111"/>
                  </a:lnTo>
                  <a:lnTo>
                    <a:pt x="798" y="111"/>
                  </a:lnTo>
                  <a:lnTo>
                    <a:pt x="766" y="127"/>
                  </a:lnTo>
                  <a:lnTo>
                    <a:pt x="742" y="127"/>
                  </a:lnTo>
                  <a:lnTo>
                    <a:pt x="726" y="143"/>
                  </a:lnTo>
                  <a:lnTo>
                    <a:pt x="694" y="135"/>
                  </a:lnTo>
                  <a:lnTo>
                    <a:pt x="718" y="143"/>
                  </a:lnTo>
                  <a:lnTo>
                    <a:pt x="718" y="151"/>
                  </a:lnTo>
                  <a:lnTo>
                    <a:pt x="694" y="151"/>
                  </a:lnTo>
                  <a:lnTo>
                    <a:pt x="694" y="159"/>
                  </a:lnTo>
                  <a:lnTo>
                    <a:pt x="686" y="159"/>
                  </a:lnTo>
                  <a:lnTo>
                    <a:pt x="678" y="167"/>
                  </a:lnTo>
                  <a:lnTo>
                    <a:pt x="678" y="167"/>
                  </a:lnTo>
                  <a:lnTo>
                    <a:pt x="662" y="175"/>
                  </a:lnTo>
                  <a:lnTo>
                    <a:pt x="647" y="175"/>
                  </a:lnTo>
                  <a:lnTo>
                    <a:pt x="647" y="183"/>
                  </a:lnTo>
                  <a:lnTo>
                    <a:pt x="631" y="190"/>
                  </a:lnTo>
                  <a:lnTo>
                    <a:pt x="607" y="222"/>
                  </a:lnTo>
                  <a:lnTo>
                    <a:pt x="607" y="230"/>
                  </a:lnTo>
                  <a:lnTo>
                    <a:pt x="615" y="222"/>
                  </a:lnTo>
                  <a:lnTo>
                    <a:pt x="623" y="222"/>
                  </a:lnTo>
                  <a:lnTo>
                    <a:pt x="615" y="246"/>
                  </a:lnTo>
                  <a:lnTo>
                    <a:pt x="607" y="254"/>
                  </a:lnTo>
                  <a:lnTo>
                    <a:pt x="639" y="254"/>
                  </a:lnTo>
                  <a:lnTo>
                    <a:pt x="655" y="262"/>
                  </a:lnTo>
                  <a:lnTo>
                    <a:pt x="670" y="278"/>
                  </a:lnTo>
                  <a:lnTo>
                    <a:pt x="694" y="286"/>
                  </a:lnTo>
                  <a:lnTo>
                    <a:pt x="678" y="294"/>
                  </a:lnTo>
                  <a:lnTo>
                    <a:pt x="694" y="286"/>
                  </a:lnTo>
                  <a:lnTo>
                    <a:pt x="734" y="286"/>
                  </a:lnTo>
                  <a:lnTo>
                    <a:pt x="710" y="326"/>
                  </a:lnTo>
                  <a:lnTo>
                    <a:pt x="718" y="342"/>
                  </a:lnTo>
                  <a:lnTo>
                    <a:pt x="702" y="342"/>
                  </a:lnTo>
                  <a:lnTo>
                    <a:pt x="718" y="342"/>
                  </a:lnTo>
                  <a:lnTo>
                    <a:pt x="718" y="358"/>
                  </a:lnTo>
                  <a:lnTo>
                    <a:pt x="710" y="365"/>
                  </a:lnTo>
                  <a:lnTo>
                    <a:pt x="718" y="358"/>
                  </a:lnTo>
                  <a:lnTo>
                    <a:pt x="726" y="365"/>
                  </a:lnTo>
                  <a:lnTo>
                    <a:pt x="742" y="358"/>
                  </a:lnTo>
                  <a:lnTo>
                    <a:pt x="742" y="358"/>
                  </a:lnTo>
                  <a:lnTo>
                    <a:pt x="750" y="358"/>
                  </a:lnTo>
                  <a:lnTo>
                    <a:pt x="750" y="350"/>
                  </a:lnTo>
                  <a:lnTo>
                    <a:pt x="766" y="342"/>
                  </a:lnTo>
                  <a:lnTo>
                    <a:pt x="758" y="334"/>
                  </a:lnTo>
                  <a:lnTo>
                    <a:pt x="766" y="310"/>
                  </a:lnTo>
                  <a:lnTo>
                    <a:pt x="766" y="302"/>
                  </a:lnTo>
                  <a:lnTo>
                    <a:pt x="830" y="270"/>
                  </a:lnTo>
                  <a:lnTo>
                    <a:pt x="830" y="262"/>
                  </a:lnTo>
                  <a:lnTo>
                    <a:pt x="822" y="270"/>
                  </a:lnTo>
                  <a:lnTo>
                    <a:pt x="838" y="230"/>
                  </a:lnTo>
                  <a:lnTo>
                    <a:pt x="822" y="222"/>
                  </a:lnTo>
                  <a:lnTo>
                    <a:pt x="830" y="222"/>
                  </a:lnTo>
                  <a:lnTo>
                    <a:pt x="846" y="214"/>
                  </a:lnTo>
                  <a:lnTo>
                    <a:pt x="846" y="206"/>
                  </a:lnTo>
                  <a:lnTo>
                    <a:pt x="854" y="206"/>
                  </a:lnTo>
                  <a:lnTo>
                    <a:pt x="854" y="206"/>
                  </a:lnTo>
                  <a:lnTo>
                    <a:pt x="862" y="206"/>
                  </a:lnTo>
                  <a:lnTo>
                    <a:pt x="854" y="206"/>
                  </a:lnTo>
                  <a:lnTo>
                    <a:pt x="854" y="198"/>
                  </a:lnTo>
                  <a:lnTo>
                    <a:pt x="862" y="190"/>
                  </a:lnTo>
                  <a:lnTo>
                    <a:pt x="862" y="190"/>
                  </a:lnTo>
                  <a:lnTo>
                    <a:pt x="854" y="190"/>
                  </a:lnTo>
                  <a:lnTo>
                    <a:pt x="878" y="175"/>
                  </a:lnTo>
                  <a:lnTo>
                    <a:pt x="870" y="175"/>
                  </a:lnTo>
                  <a:lnTo>
                    <a:pt x="870" y="167"/>
                  </a:lnTo>
                  <a:lnTo>
                    <a:pt x="886" y="159"/>
                  </a:lnTo>
                  <a:lnTo>
                    <a:pt x="910" y="167"/>
                  </a:lnTo>
                  <a:lnTo>
                    <a:pt x="934" y="159"/>
                  </a:lnTo>
                  <a:lnTo>
                    <a:pt x="950" y="167"/>
                  </a:lnTo>
                  <a:lnTo>
                    <a:pt x="942" y="175"/>
                  </a:lnTo>
                  <a:lnTo>
                    <a:pt x="950" y="167"/>
                  </a:lnTo>
                  <a:lnTo>
                    <a:pt x="942" y="175"/>
                  </a:lnTo>
                  <a:lnTo>
                    <a:pt x="950" y="175"/>
                  </a:lnTo>
                  <a:lnTo>
                    <a:pt x="950" y="175"/>
                  </a:lnTo>
                  <a:lnTo>
                    <a:pt x="950" y="183"/>
                  </a:lnTo>
                  <a:lnTo>
                    <a:pt x="974" y="183"/>
                  </a:lnTo>
                  <a:lnTo>
                    <a:pt x="966" y="190"/>
                  </a:lnTo>
                  <a:lnTo>
                    <a:pt x="966" y="198"/>
                  </a:lnTo>
                  <a:lnTo>
                    <a:pt x="942" y="198"/>
                  </a:lnTo>
                  <a:lnTo>
                    <a:pt x="958" y="206"/>
                  </a:lnTo>
                  <a:lnTo>
                    <a:pt x="966" y="206"/>
                  </a:lnTo>
                  <a:lnTo>
                    <a:pt x="958" y="214"/>
                  </a:lnTo>
                  <a:lnTo>
                    <a:pt x="958" y="214"/>
                  </a:lnTo>
                  <a:lnTo>
                    <a:pt x="958" y="214"/>
                  </a:lnTo>
                  <a:lnTo>
                    <a:pt x="958" y="222"/>
                  </a:lnTo>
                  <a:lnTo>
                    <a:pt x="950" y="222"/>
                  </a:lnTo>
                  <a:lnTo>
                    <a:pt x="934" y="230"/>
                  </a:lnTo>
                  <a:lnTo>
                    <a:pt x="966" y="222"/>
                  </a:lnTo>
                  <a:lnTo>
                    <a:pt x="966" y="238"/>
                  </a:lnTo>
                  <a:lnTo>
                    <a:pt x="950" y="238"/>
                  </a:lnTo>
                  <a:lnTo>
                    <a:pt x="958" y="238"/>
                  </a:lnTo>
                  <a:lnTo>
                    <a:pt x="974" y="230"/>
                  </a:lnTo>
                  <a:lnTo>
                    <a:pt x="974" y="238"/>
                  </a:lnTo>
                  <a:lnTo>
                    <a:pt x="998" y="222"/>
                  </a:lnTo>
                  <a:lnTo>
                    <a:pt x="998" y="230"/>
                  </a:lnTo>
                  <a:lnTo>
                    <a:pt x="1006" y="222"/>
                  </a:lnTo>
                  <a:lnTo>
                    <a:pt x="998" y="222"/>
                  </a:lnTo>
                  <a:lnTo>
                    <a:pt x="1022" y="214"/>
                  </a:lnTo>
                  <a:lnTo>
                    <a:pt x="1014" y="206"/>
                  </a:lnTo>
                  <a:lnTo>
                    <a:pt x="1037" y="198"/>
                  </a:lnTo>
                  <a:lnTo>
                    <a:pt x="1029" y="206"/>
                  </a:lnTo>
                  <a:lnTo>
                    <a:pt x="1037" y="214"/>
                  </a:lnTo>
                  <a:lnTo>
                    <a:pt x="1037" y="214"/>
                  </a:lnTo>
                  <a:lnTo>
                    <a:pt x="1045" y="214"/>
                  </a:lnTo>
                  <a:lnTo>
                    <a:pt x="1029" y="222"/>
                  </a:lnTo>
                  <a:lnTo>
                    <a:pt x="1045" y="222"/>
                  </a:lnTo>
                  <a:lnTo>
                    <a:pt x="1045" y="222"/>
                  </a:lnTo>
                  <a:lnTo>
                    <a:pt x="1029" y="230"/>
                  </a:lnTo>
                  <a:lnTo>
                    <a:pt x="1045" y="230"/>
                  </a:lnTo>
                  <a:lnTo>
                    <a:pt x="1029" y="238"/>
                  </a:lnTo>
                  <a:lnTo>
                    <a:pt x="1045" y="238"/>
                  </a:lnTo>
                  <a:lnTo>
                    <a:pt x="1037" y="238"/>
                  </a:lnTo>
                  <a:lnTo>
                    <a:pt x="1045" y="246"/>
                  </a:lnTo>
                  <a:lnTo>
                    <a:pt x="1037" y="246"/>
                  </a:lnTo>
                  <a:lnTo>
                    <a:pt x="1045" y="254"/>
                  </a:lnTo>
                  <a:lnTo>
                    <a:pt x="1037" y="262"/>
                  </a:lnTo>
                  <a:lnTo>
                    <a:pt x="1022" y="262"/>
                  </a:lnTo>
                  <a:lnTo>
                    <a:pt x="1037" y="262"/>
                  </a:lnTo>
                  <a:lnTo>
                    <a:pt x="1037" y="270"/>
                  </a:lnTo>
                  <a:lnTo>
                    <a:pt x="1053" y="278"/>
                  </a:lnTo>
                  <a:lnTo>
                    <a:pt x="1045" y="286"/>
                  </a:lnTo>
                  <a:lnTo>
                    <a:pt x="1053" y="286"/>
                  </a:lnTo>
                  <a:lnTo>
                    <a:pt x="1053" y="294"/>
                  </a:lnTo>
                  <a:lnTo>
                    <a:pt x="1061" y="286"/>
                  </a:lnTo>
                  <a:lnTo>
                    <a:pt x="1085" y="302"/>
                  </a:lnTo>
                  <a:lnTo>
                    <a:pt x="1037" y="318"/>
                  </a:lnTo>
                  <a:lnTo>
                    <a:pt x="1022" y="318"/>
                  </a:lnTo>
                  <a:lnTo>
                    <a:pt x="1037" y="318"/>
                  </a:lnTo>
                  <a:lnTo>
                    <a:pt x="1029" y="326"/>
                  </a:lnTo>
                  <a:lnTo>
                    <a:pt x="1077" y="310"/>
                  </a:lnTo>
                  <a:lnTo>
                    <a:pt x="1061" y="310"/>
                  </a:lnTo>
                  <a:lnTo>
                    <a:pt x="1085" y="310"/>
                  </a:lnTo>
                  <a:lnTo>
                    <a:pt x="1077" y="318"/>
                  </a:lnTo>
                  <a:lnTo>
                    <a:pt x="1085" y="318"/>
                  </a:lnTo>
                  <a:lnTo>
                    <a:pt x="1101" y="318"/>
                  </a:lnTo>
                  <a:lnTo>
                    <a:pt x="1101" y="326"/>
                  </a:lnTo>
                  <a:lnTo>
                    <a:pt x="1085" y="326"/>
                  </a:lnTo>
                  <a:lnTo>
                    <a:pt x="1093" y="334"/>
                  </a:lnTo>
                  <a:lnTo>
                    <a:pt x="1085" y="334"/>
                  </a:lnTo>
                  <a:lnTo>
                    <a:pt x="1093" y="342"/>
                  </a:lnTo>
                  <a:lnTo>
                    <a:pt x="1085" y="342"/>
                  </a:lnTo>
                  <a:lnTo>
                    <a:pt x="1093" y="342"/>
                  </a:lnTo>
                  <a:lnTo>
                    <a:pt x="1069" y="358"/>
                  </a:lnTo>
                  <a:lnTo>
                    <a:pt x="1045" y="358"/>
                  </a:lnTo>
                  <a:lnTo>
                    <a:pt x="1014" y="381"/>
                  </a:lnTo>
                  <a:lnTo>
                    <a:pt x="918" y="381"/>
                  </a:lnTo>
                  <a:lnTo>
                    <a:pt x="902" y="397"/>
                  </a:lnTo>
                  <a:lnTo>
                    <a:pt x="870" y="405"/>
                  </a:lnTo>
                  <a:lnTo>
                    <a:pt x="822" y="445"/>
                  </a:lnTo>
                  <a:lnTo>
                    <a:pt x="878" y="405"/>
                  </a:lnTo>
                  <a:lnTo>
                    <a:pt x="934" y="397"/>
                  </a:lnTo>
                  <a:lnTo>
                    <a:pt x="942" y="405"/>
                  </a:lnTo>
                  <a:lnTo>
                    <a:pt x="934" y="413"/>
                  </a:lnTo>
                  <a:lnTo>
                    <a:pt x="918" y="421"/>
                  </a:lnTo>
                  <a:lnTo>
                    <a:pt x="902" y="421"/>
                  </a:lnTo>
                  <a:lnTo>
                    <a:pt x="926" y="421"/>
                  </a:lnTo>
                  <a:lnTo>
                    <a:pt x="910" y="437"/>
                  </a:lnTo>
                  <a:lnTo>
                    <a:pt x="918" y="437"/>
                  </a:lnTo>
                  <a:lnTo>
                    <a:pt x="918" y="445"/>
                  </a:lnTo>
                  <a:lnTo>
                    <a:pt x="926" y="461"/>
                  </a:lnTo>
                  <a:lnTo>
                    <a:pt x="942" y="461"/>
                  </a:lnTo>
                  <a:lnTo>
                    <a:pt x="950" y="461"/>
                  </a:lnTo>
                  <a:lnTo>
                    <a:pt x="966" y="469"/>
                  </a:lnTo>
                  <a:lnTo>
                    <a:pt x="918" y="485"/>
                  </a:lnTo>
                  <a:lnTo>
                    <a:pt x="918" y="485"/>
                  </a:lnTo>
                  <a:lnTo>
                    <a:pt x="910" y="485"/>
                  </a:lnTo>
                  <a:lnTo>
                    <a:pt x="886" y="509"/>
                  </a:lnTo>
                  <a:lnTo>
                    <a:pt x="878" y="501"/>
                  </a:lnTo>
                  <a:lnTo>
                    <a:pt x="886" y="485"/>
                  </a:lnTo>
                  <a:lnTo>
                    <a:pt x="878" y="485"/>
                  </a:lnTo>
                  <a:lnTo>
                    <a:pt x="926" y="469"/>
                  </a:lnTo>
                  <a:lnTo>
                    <a:pt x="910" y="469"/>
                  </a:lnTo>
                  <a:lnTo>
                    <a:pt x="910" y="461"/>
                  </a:lnTo>
                  <a:lnTo>
                    <a:pt x="894" y="469"/>
                  </a:lnTo>
                  <a:lnTo>
                    <a:pt x="870" y="477"/>
                  </a:lnTo>
                  <a:lnTo>
                    <a:pt x="862" y="461"/>
                  </a:lnTo>
                  <a:lnTo>
                    <a:pt x="870" y="437"/>
                  </a:lnTo>
                  <a:lnTo>
                    <a:pt x="854" y="429"/>
                  </a:lnTo>
                  <a:lnTo>
                    <a:pt x="838" y="445"/>
                  </a:lnTo>
                  <a:lnTo>
                    <a:pt x="814" y="469"/>
                  </a:lnTo>
                  <a:lnTo>
                    <a:pt x="798" y="477"/>
                  </a:lnTo>
                  <a:lnTo>
                    <a:pt x="750" y="477"/>
                  </a:lnTo>
                  <a:lnTo>
                    <a:pt x="734" y="485"/>
                  </a:lnTo>
                  <a:lnTo>
                    <a:pt x="702" y="493"/>
                  </a:lnTo>
                  <a:lnTo>
                    <a:pt x="710" y="501"/>
                  </a:lnTo>
                  <a:lnTo>
                    <a:pt x="670" y="501"/>
                  </a:lnTo>
                  <a:lnTo>
                    <a:pt x="662" y="509"/>
                  </a:lnTo>
                  <a:lnTo>
                    <a:pt x="670" y="509"/>
                  </a:lnTo>
                  <a:lnTo>
                    <a:pt x="670" y="517"/>
                  </a:lnTo>
                  <a:lnTo>
                    <a:pt x="631" y="525"/>
                  </a:lnTo>
                  <a:lnTo>
                    <a:pt x="607" y="532"/>
                  </a:lnTo>
                  <a:lnTo>
                    <a:pt x="599" y="532"/>
                  </a:lnTo>
                  <a:lnTo>
                    <a:pt x="607" y="525"/>
                  </a:lnTo>
                  <a:lnTo>
                    <a:pt x="607" y="525"/>
                  </a:lnTo>
                  <a:lnTo>
                    <a:pt x="615" y="525"/>
                  </a:lnTo>
                  <a:lnTo>
                    <a:pt x="615" y="517"/>
                  </a:lnTo>
                  <a:lnTo>
                    <a:pt x="631" y="509"/>
                  </a:lnTo>
                  <a:lnTo>
                    <a:pt x="647" y="485"/>
                  </a:lnTo>
                  <a:lnTo>
                    <a:pt x="647" y="469"/>
                  </a:lnTo>
                  <a:lnTo>
                    <a:pt x="655" y="485"/>
                  </a:lnTo>
                  <a:lnTo>
                    <a:pt x="662" y="485"/>
                  </a:lnTo>
                  <a:lnTo>
                    <a:pt x="670" y="477"/>
                  </a:lnTo>
                  <a:lnTo>
                    <a:pt x="670" y="477"/>
                  </a:lnTo>
                  <a:lnTo>
                    <a:pt x="662" y="461"/>
                  </a:lnTo>
                  <a:lnTo>
                    <a:pt x="615" y="453"/>
                  </a:lnTo>
                  <a:lnTo>
                    <a:pt x="615" y="453"/>
                  </a:lnTo>
                  <a:lnTo>
                    <a:pt x="623" y="421"/>
                  </a:lnTo>
                  <a:lnTo>
                    <a:pt x="607" y="421"/>
                  </a:lnTo>
                  <a:lnTo>
                    <a:pt x="607" y="405"/>
                  </a:lnTo>
                  <a:lnTo>
                    <a:pt x="599" y="405"/>
                  </a:lnTo>
                  <a:lnTo>
                    <a:pt x="591" y="413"/>
                  </a:lnTo>
                  <a:lnTo>
                    <a:pt x="591" y="405"/>
                  </a:lnTo>
                  <a:lnTo>
                    <a:pt x="583" y="405"/>
                  </a:lnTo>
                  <a:lnTo>
                    <a:pt x="575" y="413"/>
                  </a:lnTo>
                  <a:lnTo>
                    <a:pt x="575" y="405"/>
                  </a:lnTo>
                  <a:lnTo>
                    <a:pt x="551" y="421"/>
                  </a:lnTo>
                  <a:lnTo>
                    <a:pt x="487" y="405"/>
                  </a:lnTo>
                  <a:lnTo>
                    <a:pt x="487" y="397"/>
                  </a:lnTo>
                  <a:lnTo>
                    <a:pt x="479" y="405"/>
                  </a:lnTo>
                  <a:lnTo>
                    <a:pt x="72" y="405"/>
                  </a:lnTo>
                  <a:lnTo>
                    <a:pt x="64" y="397"/>
                  </a:lnTo>
                  <a:lnTo>
                    <a:pt x="72" y="397"/>
                  </a:lnTo>
                  <a:lnTo>
                    <a:pt x="64" y="397"/>
                  </a:lnTo>
                  <a:lnTo>
                    <a:pt x="72" y="389"/>
                  </a:lnTo>
                  <a:lnTo>
                    <a:pt x="64" y="397"/>
                  </a:lnTo>
                  <a:lnTo>
                    <a:pt x="64" y="381"/>
                  </a:lnTo>
                  <a:lnTo>
                    <a:pt x="56" y="381"/>
                  </a:lnTo>
                  <a:lnTo>
                    <a:pt x="64" y="373"/>
                  </a:lnTo>
                  <a:lnTo>
                    <a:pt x="40" y="373"/>
                  </a:lnTo>
                  <a:lnTo>
                    <a:pt x="48" y="373"/>
                  </a:lnTo>
                  <a:lnTo>
                    <a:pt x="48" y="365"/>
                  </a:lnTo>
                  <a:lnTo>
                    <a:pt x="24" y="365"/>
                  </a:lnTo>
                  <a:lnTo>
                    <a:pt x="32" y="358"/>
                  </a:lnTo>
                  <a:lnTo>
                    <a:pt x="32" y="358"/>
                  </a:lnTo>
                  <a:lnTo>
                    <a:pt x="40" y="358"/>
                  </a:lnTo>
                  <a:lnTo>
                    <a:pt x="32" y="358"/>
                  </a:lnTo>
                  <a:lnTo>
                    <a:pt x="40" y="342"/>
                  </a:lnTo>
                  <a:lnTo>
                    <a:pt x="32" y="334"/>
                  </a:lnTo>
                  <a:lnTo>
                    <a:pt x="40" y="318"/>
                  </a:lnTo>
                  <a:lnTo>
                    <a:pt x="40" y="302"/>
                  </a:lnTo>
                  <a:lnTo>
                    <a:pt x="56" y="294"/>
                  </a:lnTo>
                  <a:lnTo>
                    <a:pt x="72" y="270"/>
                  </a:lnTo>
                  <a:lnTo>
                    <a:pt x="56" y="262"/>
                  </a:lnTo>
                  <a:lnTo>
                    <a:pt x="64" y="222"/>
                  </a:lnTo>
                  <a:lnTo>
                    <a:pt x="64" y="206"/>
                  </a:lnTo>
                  <a:lnTo>
                    <a:pt x="16" y="222"/>
                  </a:lnTo>
                  <a:lnTo>
                    <a:pt x="16" y="198"/>
                  </a:lnTo>
                  <a:lnTo>
                    <a:pt x="24" y="198"/>
                  </a:lnTo>
                  <a:lnTo>
                    <a:pt x="0" y="198"/>
                  </a:lnTo>
                  <a:lnTo>
                    <a:pt x="192" y="39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87" name=""/>
            <p:cNvSpPr/>
            <p:nvPr/>
          </p:nvSpPr>
          <p:spPr>
            <a:xfrm>
              <a:off x="2597400" y="2252520"/>
              <a:ext cx="33840" cy="12600"/>
            </a:xfrm>
            <a:custGeom>
              <a:avLst/>
              <a:gdLst/>
              <a:ahLst/>
              <a:rect l="l" t="t" r="r" b="b"/>
              <a:pathLst>
                <a:path w="24" h="8">
                  <a:moveTo>
                    <a:pt x="16" y="0"/>
                  </a:moveTo>
                  <a:lnTo>
                    <a:pt x="0" y="0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88" name=""/>
            <p:cNvSpPr/>
            <p:nvPr/>
          </p:nvSpPr>
          <p:spPr>
            <a:xfrm>
              <a:off x="2720520" y="203832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89" name=""/>
            <p:cNvSpPr/>
            <p:nvPr/>
          </p:nvSpPr>
          <p:spPr>
            <a:xfrm>
              <a:off x="2889720" y="1773000"/>
              <a:ext cx="22320" cy="25560"/>
            </a:xfrm>
            <a:custGeom>
              <a:avLst/>
              <a:gdLst/>
              <a:ahLst/>
              <a:rect l="l" t="t" r="r" b="b"/>
              <a:pathLst>
                <a:path w="16" h="16">
                  <a:moveTo>
                    <a:pt x="16" y="0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90" name=""/>
            <p:cNvSpPr/>
            <p:nvPr/>
          </p:nvSpPr>
          <p:spPr>
            <a:xfrm>
              <a:off x="2833200" y="1760400"/>
              <a:ext cx="33840" cy="25200"/>
            </a:xfrm>
            <a:custGeom>
              <a:avLst/>
              <a:gdLst/>
              <a:ahLst/>
              <a:rect l="l" t="t" r="r" b="b"/>
              <a:pathLst>
                <a:path w="24" h="16">
                  <a:moveTo>
                    <a:pt x="24" y="0"/>
                  </a:moveTo>
                  <a:lnTo>
                    <a:pt x="16" y="8"/>
                  </a:lnTo>
                  <a:lnTo>
                    <a:pt x="0" y="16"/>
                  </a:lnTo>
                  <a:lnTo>
                    <a:pt x="24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91" name=""/>
            <p:cNvSpPr/>
            <p:nvPr/>
          </p:nvSpPr>
          <p:spPr>
            <a:xfrm>
              <a:off x="3058920" y="2214360"/>
              <a:ext cx="45000" cy="38160"/>
            </a:xfrm>
            <a:custGeom>
              <a:avLst/>
              <a:gdLst/>
              <a:ahLst/>
              <a:rect l="l" t="t" r="r" b="b"/>
              <a:pathLst>
                <a:path w="32" h="24">
                  <a:moveTo>
                    <a:pt x="24" y="0"/>
                  </a:moveTo>
                  <a:lnTo>
                    <a:pt x="8" y="16"/>
                  </a:lnTo>
                  <a:lnTo>
                    <a:pt x="0" y="24"/>
                  </a:lnTo>
                  <a:lnTo>
                    <a:pt x="32" y="24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92" name=""/>
            <p:cNvSpPr/>
            <p:nvPr/>
          </p:nvSpPr>
          <p:spPr>
            <a:xfrm>
              <a:off x="2900880" y="1482480"/>
              <a:ext cx="416160" cy="303120"/>
            </a:xfrm>
            <a:custGeom>
              <a:avLst/>
              <a:gdLst/>
              <a:ahLst/>
              <a:rect l="l" t="t" r="r" b="b"/>
              <a:pathLst>
                <a:path w="295" h="191">
                  <a:moveTo>
                    <a:pt x="176" y="175"/>
                  </a:moveTo>
                  <a:lnTo>
                    <a:pt x="191" y="183"/>
                  </a:lnTo>
                  <a:lnTo>
                    <a:pt x="183" y="191"/>
                  </a:lnTo>
                  <a:lnTo>
                    <a:pt x="183" y="191"/>
                  </a:lnTo>
                  <a:lnTo>
                    <a:pt x="152" y="183"/>
                  </a:lnTo>
                  <a:lnTo>
                    <a:pt x="152" y="175"/>
                  </a:lnTo>
                  <a:lnTo>
                    <a:pt x="128" y="175"/>
                  </a:lnTo>
                  <a:lnTo>
                    <a:pt x="120" y="167"/>
                  </a:lnTo>
                  <a:lnTo>
                    <a:pt x="136" y="167"/>
                  </a:lnTo>
                  <a:lnTo>
                    <a:pt x="112" y="159"/>
                  </a:lnTo>
                  <a:lnTo>
                    <a:pt x="112" y="151"/>
                  </a:lnTo>
                  <a:lnTo>
                    <a:pt x="104" y="143"/>
                  </a:lnTo>
                  <a:lnTo>
                    <a:pt x="96" y="143"/>
                  </a:lnTo>
                  <a:lnTo>
                    <a:pt x="96" y="151"/>
                  </a:lnTo>
                  <a:lnTo>
                    <a:pt x="88" y="151"/>
                  </a:lnTo>
                  <a:lnTo>
                    <a:pt x="72" y="151"/>
                  </a:lnTo>
                  <a:lnTo>
                    <a:pt x="56" y="143"/>
                  </a:lnTo>
                  <a:lnTo>
                    <a:pt x="72" y="135"/>
                  </a:lnTo>
                  <a:lnTo>
                    <a:pt x="128" y="135"/>
                  </a:lnTo>
                  <a:lnTo>
                    <a:pt x="120" y="119"/>
                  </a:lnTo>
                  <a:lnTo>
                    <a:pt x="160" y="103"/>
                  </a:lnTo>
                  <a:lnTo>
                    <a:pt x="160" y="79"/>
                  </a:lnTo>
                  <a:lnTo>
                    <a:pt x="144" y="79"/>
                  </a:lnTo>
                  <a:lnTo>
                    <a:pt x="160" y="71"/>
                  </a:lnTo>
                  <a:lnTo>
                    <a:pt x="128" y="79"/>
                  </a:lnTo>
                  <a:lnTo>
                    <a:pt x="128" y="71"/>
                  </a:lnTo>
                  <a:lnTo>
                    <a:pt x="144" y="71"/>
                  </a:lnTo>
                  <a:lnTo>
                    <a:pt x="128" y="63"/>
                  </a:lnTo>
                  <a:lnTo>
                    <a:pt x="128" y="55"/>
                  </a:lnTo>
                  <a:lnTo>
                    <a:pt x="120" y="55"/>
                  </a:lnTo>
                  <a:lnTo>
                    <a:pt x="112" y="55"/>
                  </a:lnTo>
                  <a:lnTo>
                    <a:pt x="112" y="55"/>
                  </a:lnTo>
                  <a:lnTo>
                    <a:pt x="80" y="55"/>
                  </a:lnTo>
                  <a:lnTo>
                    <a:pt x="80" y="63"/>
                  </a:lnTo>
                  <a:lnTo>
                    <a:pt x="24" y="55"/>
                  </a:lnTo>
                  <a:lnTo>
                    <a:pt x="24" y="47"/>
                  </a:lnTo>
                  <a:lnTo>
                    <a:pt x="8" y="55"/>
                  </a:lnTo>
                  <a:lnTo>
                    <a:pt x="0" y="47"/>
                  </a:lnTo>
                  <a:lnTo>
                    <a:pt x="24" y="40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64" y="0"/>
                  </a:lnTo>
                  <a:lnTo>
                    <a:pt x="96" y="0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56" y="40"/>
                  </a:lnTo>
                  <a:lnTo>
                    <a:pt x="32" y="40"/>
                  </a:lnTo>
                  <a:lnTo>
                    <a:pt x="56" y="40"/>
                  </a:lnTo>
                  <a:lnTo>
                    <a:pt x="64" y="32"/>
                  </a:lnTo>
                  <a:lnTo>
                    <a:pt x="56" y="24"/>
                  </a:lnTo>
                  <a:lnTo>
                    <a:pt x="72" y="24"/>
                  </a:lnTo>
                  <a:lnTo>
                    <a:pt x="64" y="16"/>
                  </a:lnTo>
                  <a:lnTo>
                    <a:pt x="72" y="1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136" y="0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36" y="16"/>
                  </a:lnTo>
                  <a:lnTo>
                    <a:pt x="112" y="24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68" y="16"/>
                  </a:lnTo>
                  <a:lnTo>
                    <a:pt x="183" y="16"/>
                  </a:lnTo>
                  <a:lnTo>
                    <a:pt x="191" y="24"/>
                  </a:lnTo>
                  <a:lnTo>
                    <a:pt x="183" y="24"/>
                  </a:lnTo>
                  <a:lnTo>
                    <a:pt x="191" y="24"/>
                  </a:lnTo>
                  <a:lnTo>
                    <a:pt x="183" y="32"/>
                  </a:lnTo>
                  <a:lnTo>
                    <a:pt x="199" y="32"/>
                  </a:lnTo>
                  <a:lnTo>
                    <a:pt x="191" y="32"/>
                  </a:lnTo>
                  <a:lnTo>
                    <a:pt x="199" y="40"/>
                  </a:lnTo>
                  <a:lnTo>
                    <a:pt x="199" y="32"/>
                  </a:lnTo>
                  <a:lnTo>
                    <a:pt x="207" y="32"/>
                  </a:lnTo>
                  <a:lnTo>
                    <a:pt x="223" y="32"/>
                  </a:lnTo>
                  <a:lnTo>
                    <a:pt x="223" y="40"/>
                  </a:lnTo>
                  <a:lnTo>
                    <a:pt x="207" y="40"/>
                  </a:lnTo>
                  <a:lnTo>
                    <a:pt x="223" y="40"/>
                  </a:lnTo>
                  <a:lnTo>
                    <a:pt x="215" y="47"/>
                  </a:lnTo>
                  <a:lnTo>
                    <a:pt x="231" y="47"/>
                  </a:lnTo>
                  <a:lnTo>
                    <a:pt x="223" y="47"/>
                  </a:lnTo>
                  <a:lnTo>
                    <a:pt x="247" y="47"/>
                  </a:lnTo>
                  <a:lnTo>
                    <a:pt x="231" y="55"/>
                  </a:lnTo>
                  <a:lnTo>
                    <a:pt x="239" y="55"/>
                  </a:lnTo>
                  <a:lnTo>
                    <a:pt x="231" y="55"/>
                  </a:lnTo>
                  <a:lnTo>
                    <a:pt x="247" y="55"/>
                  </a:lnTo>
                  <a:lnTo>
                    <a:pt x="255" y="55"/>
                  </a:lnTo>
                  <a:lnTo>
                    <a:pt x="231" y="63"/>
                  </a:lnTo>
                  <a:lnTo>
                    <a:pt x="255" y="71"/>
                  </a:lnTo>
                  <a:lnTo>
                    <a:pt x="231" y="71"/>
                  </a:lnTo>
                  <a:lnTo>
                    <a:pt x="239" y="71"/>
                  </a:lnTo>
                  <a:lnTo>
                    <a:pt x="231" y="79"/>
                  </a:lnTo>
                  <a:lnTo>
                    <a:pt x="239" y="79"/>
                  </a:lnTo>
                  <a:lnTo>
                    <a:pt x="223" y="79"/>
                  </a:lnTo>
                  <a:lnTo>
                    <a:pt x="247" y="87"/>
                  </a:lnTo>
                  <a:lnTo>
                    <a:pt x="239" y="87"/>
                  </a:lnTo>
                  <a:lnTo>
                    <a:pt x="247" y="95"/>
                  </a:lnTo>
                  <a:lnTo>
                    <a:pt x="263" y="87"/>
                  </a:lnTo>
                  <a:lnTo>
                    <a:pt x="255" y="95"/>
                  </a:lnTo>
                  <a:lnTo>
                    <a:pt x="271" y="103"/>
                  </a:lnTo>
                  <a:lnTo>
                    <a:pt x="263" y="103"/>
                  </a:lnTo>
                  <a:lnTo>
                    <a:pt x="279" y="103"/>
                  </a:lnTo>
                  <a:lnTo>
                    <a:pt x="271" y="111"/>
                  </a:lnTo>
                  <a:lnTo>
                    <a:pt x="287" y="103"/>
                  </a:lnTo>
                  <a:lnTo>
                    <a:pt x="295" y="111"/>
                  </a:lnTo>
                  <a:lnTo>
                    <a:pt x="287" y="119"/>
                  </a:lnTo>
                  <a:lnTo>
                    <a:pt x="271" y="119"/>
                  </a:lnTo>
                  <a:lnTo>
                    <a:pt x="279" y="127"/>
                  </a:lnTo>
                  <a:lnTo>
                    <a:pt x="263" y="127"/>
                  </a:lnTo>
                  <a:lnTo>
                    <a:pt x="255" y="127"/>
                  </a:lnTo>
                  <a:lnTo>
                    <a:pt x="255" y="135"/>
                  </a:lnTo>
                  <a:lnTo>
                    <a:pt x="247" y="143"/>
                  </a:lnTo>
                  <a:lnTo>
                    <a:pt x="223" y="111"/>
                  </a:lnTo>
                  <a:lnTo>
                    <a:pt x="207" y="119"/>
                  </a:lnTo>
                  <a:lnTo>
                    <a:pt x="215" y="127"/>
                  </a:lnTo>
                  <a:lnTo>
                    <a:pt x="199" y="127"/>
                  </a:lnTo>
                  <a:lnTo>
                    <a:pt x="199" y="127"/>
                  </a:lnTo>
                  <a:lnTo>
                    <a:pt x="207" y="127"/>
                  </a:lnTo>
                  <a:lnTo>
                    <a:pt x="207" y="143"/>
                  </a:lnTo>
                  <a:lnTo>
                    <a:pt x="223" y="151"/>
                  </a:lnTo>
                  <a:lnTo>
                    <a:pt x="215" y="151"/>
                  </a:lnTo>
                  <a:lnTo>
                    <a:pt x="223" y="159"/>
                  </a:lnTo>
                  <a:lnTo>
                    <a:pt x="215" y="167"/>
                  </a:lnTo>
                  <a:lnTo>
                    <a:pt x="215" y="167"/>
                  </a:lnTo>
                  <a:lnTo>
                    <a:pt x="215" y="175"/>
                  </a:lnTo>
                  <a:lnTo>
                    <a:pt x="207" y="175"/>
                  </a:lnTo>
                  <a:lnTo>
                    <a:pt x="207" y="183"/>
                  </a:lnTo>
                  <a:lnTo>
                    <a:pt x="207" y="175"/>
                  </a:lnTo>
                  <a:lnTo>
                    <a:pt x="191" y="175"/>
                  </a:lnTo>
                  <a:lnTo>
                    <a:pt x="168" y="159"/>
                  </a:lnTo>
                  <a:lnTo>
                    <a:pt x="176" y="175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93" name=""/>
            <p:cNvSpPr/>
            <p:nvPr/>
          </p:nvSpPr>
          <p:spPr>
            <a:xfrm>
              <a:off x="3170160" y="1798560"/>
              <a:ext cx="11160" cy="1440"/>
            </a:xfrm>
            <a:custGeom>
              <a:avLst/>
              <a:gdLst/>
              <a:ahLst/>
              <a:rect l="l" t="t" r="r" b="b"/>
              <a:pathLst>
                <a:path w="8" h="0">
                  <a:moveTo>
                    <a:pt x="8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94" name=""/>
            <p:cNvSpPr/>
            <p:nvPr/>
          </p:nvSpPr>
          <p:spPr>
            <a:xfrm>
              <a:off x="2315160" y="1773000"/>
              <a:ext cx="22680" cy="180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8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95" name=""/>
            <p:cNvSpPr/>
            <p:nvPr/>
          </p:nvSpPr>
          <p:spPr>
            <a:xfrm>
              <a:off x="2270160" y="1785600"/>
              <a:ext cx="22320" cy="12960"/>
            </a:xfrm>
            <a:custGeom>
              <a:avLst/>
              <a:gdLst/>
              <a:ahLst/>
              <a:rect l="l" t="t" r="r" b="b"/>
              <a:pathLst>
                <a:path w="16" h="8">
                  <a:moveTo>
                    <a:pt x="0" y="8"/>
                  </a:move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96" name=""/>
            <p:cNvSpPr/>
            <p:nvPr/>
          </p:nvSpPr>
          <p:spPr>
            <a:xfrm>
              <a:off x="2157120" y="1760400"/>
              <a:ext cx="214200" cy="61920"/>
            </a:xfrm>
            <a:custGeom>
              <a:avLst/>
              <a:gdLst/>
              <a:ahLst/>
              <a:rect l="l" t="t" r="r" b="b"/>
              <a:pathLst>
                <a:path w="152" h="39">
                  <a:moveTo>
                    <a:pt x="64" y="0"/>
                  </a:moveTo>
                  <a:lnTo>
                    <a:pt x="72" y="8"/>
                  </a:lnTo>
                  <a:lnTo>
                    <a:pt x="80" y="0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16"/>
                  </a:lnTo>
                  <a:lnTo>
                    <a:pt x="128" y="0"/>
                  </a:lnTo>
                  <a:lnTo>
                    <a:pt x="152" y="8"/>
                  </a:lnTo>
                  <a:lnTo>
                    <a:pt x="128" y="8"/>
                  </a:lnTo>
                  <a:lnTo>
                    <a:pt x="136" y="8"/>
                  </a:lnTo>
                  <a:lnTo>
                    <a:pt x="120" y="8"/>
                  </a:lnTo>
                  <a:lnTo>
                    <a:pt x="56" y="32"/>
                  </a:lnTo>
                  <a:lnTo>
                    <a:pt x="24" y="39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32" y="32"/>
                  </a:lnTo>
                  <a:lnTo>
                    <a:pt x="56" y="24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120" bIns="15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97" name=""/>
            <p:cNvSpPr/>
            <p:nvPr/>
          </p:nvSpPr>
          <p:spPr>
            <a:xfrm>
              <a:off x="1718640" y="2100240"/>
              <a:ext cx="67320" cy="75960"/>
            </a:xfrm>
            <a:custGeom>
              <a:avLst/>
              <a:gdLst/>
              <a:ahLst/>
              <a:rect l="l" t="t" r="r" b="b"/>
              <a:pathLst>
                <a:path w="48" h="48">
                  <a:moveTo>
                    <a:pt x="8" y="8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40" y="8"/>
                  </a:lnTo>
                  <a:lnTo>
                    <a:pt x="48" y="48"/>
                  </a:lnTo>
                  <a:lnTo>
                    <a:pt x="16" y="40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98" name=""/>
            <p:cNvSpPr/>
            <p:nvPr/>
          </p:nvSpPr>
          <p:spPr>
            <a:xfrm>
              <a:off x="1752120" y="2012760"/>
              <a:ext cx="1440" cy="25560"/>
            </a:xfrm>
            <a:custGeom>
              <a:avLst/>
              <a:gdLst/>
              <a:ahLst/>
              <a:rect l="l" t="t" r="r" b="b"/>
              <a:pathLst>
                <a:path w="0" h="16">
                  <a:moveTo>
                    <a:pt x="0" y="8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99" name=""/>
            <p:cNvSpPr/>
            <p:nvPr/>
          </p:nvSpPr>
          <p:spPr>
            <a:xfrm>
              <a:off x="1684440" y="2038320"/>
              <a:ext cx="22320" cy="25200"/>
            </a:xfrm>
            <a:custGeom>
              <a:avLst/>
              <a:gdLst/>
              <a:ahLst/>
              <a:rect l="l" t="t" r="r" b="b"/>
              <a:pathLst>
                <a:path w="16" h="16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00" name=""/>
            <p:cNvSpPr/>
            <p:nvPr/>
          </p:nvSpPr>
          <p:spPr>
            <a:xfrm>
              <a:off x="1695960" y="2012760"/>
              <a:ext cx="33840" cy="25560"/>
            </a:xfrm>
            <a:custGeom>
              <a:avLst/>
              <a:gdLst/>
              <a:ahLst/>
              <a:rect l="l" t="t" r="r" b="b"/>
              <a:pathLst>
                <a:path w="24" h="16">
                  <a:moveTo>
                    <a:pt x="16" y="0"/>
                  </a:moveTo>
                  <a:lnTo>
                    <a:pt x="24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01" name=""/>
            <p:cNvSpPr/>
            <p:nvPr/>
          </p:nvSpPr>
          <p:spPr>
            <a:xfrm>
              <a:off x="3036240" y="2125440"/>
              <a:ext cx="56520" cy="25560"/>
            </a:xfrm>
            <a:custGeom>
              <a:avLst/>
              <a:gdLst/>
              <a:ahLst/>
              <a:rect l="l" t="t" r="r" b="b"/>
              <a:pathLst>
                <a:path w="40" h="16">
                  <a:moveTo>
                    <a:pt x="8" y="0"/>
                  </a:moveTo>
                  <a:lnTo>
                    <a:pt x="40" y="16"/>
                  </a:lnTo>
                  <a:lnTo>
                    <a:pt x="16" y="16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02" name=""/>
            <p:cNvSpPr/>
            <p:nvPr/>
          </p:nvSpPr>
          <p:spPr>
            <a:xfrm>
              <a:off x="3092760" y="1482480"/>
              <a:ext cx="65880" cy="25560"/>
            </a:xfrm>
            <a:custGeom>
              <a:avLst/>
              <a:gdLst/>
              <a:ahLst/>
              <a:rect l="l" t="t" r="r" b="b"/>
              <a:pathLst>
                <a:path w="47" h="16">
                  <a:moveTo>
                    <a:pt x="24" y="0"/>
                  </a:moveTo>
                  <a:lnTo>
                    <a:pt x="40" y="0"/>
                  </a:lnTo>
                  <a:lnTo>
                    <a:pt x="47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03" name=""/>
            <p:cNvSpPr/>
            <p:nvPr/>
          </p:nvSpPr>
          <p:spPr>
            <a:xfrm>
              <a:off x="3025080" y="1279440"/>
              <a:ext cx="551520" cy="152280"/>
            </a:xfrm>
            <a:custGeom>
              <a:avLst/>
              <a:gdLst/>
              <a:ahLst/>
              <a:rect l="l" t="t" r="r" b="b"/>
              <a:pathLst>
                <a:path w="391" h="96">
                  <a:moveTo>
                    <a:pt x="16" y="80"/>
                  </a:moveTo>
                  <a:lnTo>
                    <a:pt x="0" y="80"/>
                  </a:lnTo>
                  <a:lnTo>
                    <a:pt x="0" y="88"/>
                  </a:lnTo>
                  <a:lnTo>
                    <a:pt x="8" y="88"/>
                  </a:lnTo>
                  <a:lnTo>
                    <a:pt x="16" y="80"/>
                  </a:lnTo>
                  <a:lnTo>
                    <a:pt x="8" y="88"/>
                  </a:lnTo>
                  <a:lnTo>
                    <a:pt x="32" y="88"/>
                  </a:lnTo>
                  <a:lnTo>
                    <a:pt x="48" y="88"/>
                  </a:lnTo>
                  <a:lnTo>
                    <a:pt x="48" y="88"/>
                  </a:lnTo>
                  <a:lnTo>
                    <a:pt x="64" y="88"/>
                  </a:lnTo>
                  <a:lnTo>
                    <a:pt x="72" y="88"/>
                  </a:lnTo>
                  <a:lnTo>
                    <a:pt x="72" y="80"/>
                  </a:lnTo>
                  <a:lnTo>
                    <a:pt x="72" y="88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88" y="88"/>
                  </a:lnTo>
                  <a:lnTo>
                    <a:pt x="88" y="96"/>
                  </a:lnTo>
                  <a:lnTo>
                    <a:pt x="127" y="88"/>
                  </a:lnTo>
                  <a:lnTo>
                    <a:pt x="127" y="80"/>
                  </a:lnTo>
                  <a:lnTo>
                    <a:pt x="119" y="80"/>
                  </a:lnTo>
                  <a:lnTo>
                    <a:pt x="95" y="80"/>
                  </a:lnTo>
                  <a:lnTo>
                    <a:pt x="95" y="72"/>
                  </a:lnTo>
                  <a:lnTo>
                    <a:pt x="103" y="72"/>
                  </a:lnTo>
                  <a:lnTo>
                    <a:pt x="103" y="72"/>
                  </a:lnTo>
                  <a:lnTo>
                    <a:pt x="135" y="72"/>
                  </a:lnTo>
                  <a:lnTo>
                    <a:pt x="151" y="72"/>
                  </a:lnTo>
                  <a:lnTo>
                    <a:pt x="151" y="64"/>
                  </a:lnTo>
                  <a:lnTo>
                    <a:pt x="175" y="64"/>
                  </a:lnTo>
                  <a:lnTo>
                    <a:pt x="175" y="64"/>
                  </a:lnTo>
                  <a:lnTo>
                    <a:pt x="167" y="64"/>
                  </a:lnTo>
                  <a:lnTo>
                    <a:pt x="191" y="56"/>
                  </a:lnTo>
                  <a:lnTo>
                    <a:pt x="175" y="56"/>
                  </a:lnTo>
                  <a:lnTo>
                    <a:pt x="199" y="56"/>
                  </a:lnTo>
                  <a:lnTo>
                    <a:pt x="191" y="48"/>
                  </a:lnTo>
                  <a:lnTo>
                    <a:pt x="167" y="48"/>
                  </a:lnTo>
                  <a:lnTo>
                    <a:pt x="191" y="48"/>
                  </a:lnTo>
                  <a:lnTo>
                    <a:pt x="167" y="48"/>
                  </a:lnTo>
                  <a:lnTo>
                    <a:pt x="207" y="48"/>
                  </a:lnTo>
                  <a:lnTo>
                    <a:pt x="175" y="48"/>
                  </a:lnTo>
                  <a:lnTo>
                    <a:pt x="223" y="48"/>
                  </a:lnTo>
                  <a:lnTo>
                    <a:pt x="215" y="40"/>
                  </a:lnTo>
                  <a:lnTo>
                    <a:pt x="239" y="40"/>
                  </a:lnTo>
                  <a:lnTo>
                    <a:pt x="263" y="40"/>
                  </a:lnTo>
                  <a:lnTo>
                    <a:pt x="247" y="40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9" y="32"/>
                  </a:lnTo>
                  <a:lnTo>
                    <a:pt x="343" y="16"/>
                  </a:lnTo>
                  <a:lnTo>
                    <a:pt x="279" y="24"/>
                  </a:lnTo>
                  <a:lnTo>
                    <a:pt x="319" y="16"/>
                  </a:lnTo>
                  <a:lnTo>
                    <a:pt x="295" y="16"/>
                  </a:lnTo>
                  <a:lnTo>
                    <a:pt x="351" y="16"/>
                  </a:lnTo>
                  <a:lnTo>
                    <a:pt x="391" y="8"/>
                  </a:lnTo>
                  <a:lnTo>
                    <a:pt x="383" y="8"/>
                  </a:lnTo>
                  <a:lnTo>
                    <a:pt x="367" y="8"/>
                  </a:lnTo>
                  <a:lnTo>
                    <a:pt x="375" y="8"/>
                  </a:lnTo>
                  <a:lnTo>
                    <a:pt x="367" y="0"/>
                  </a:lnTo>
                  <a:lnTo>
                    <a:pt x="359" y="0"/>
                  </a:lnTo>
                  <a:lnTo>
                    <a:pt x="311" y="8"/>
                  </a:lnTo>
                  <a:lnTo>
                    <a:pt x="343" y="0"/>
                  </a:lnTo>
                  <a:lnTo>
                    <a:pt x="279" y="0"/>
                  </a:lnTo>
                  <a:lnTo>
                    <a:pt x="263" y="0"/>
                  </a:lnTo>
                  <a:lnTo>
                    <a:pt x="271" y="0"/>
                  </a:lnTo>
                  <a:lnTo>
                    <a:pt x="223" y="0"/>
                  </a:lnTo>
                  <a:lnTo>
                    <a:pt x="247" y="8"/>
                  </a:lnTo>
                  <a:lnTo>
                    <a:pt x="231" y="8"/>
                  </a:lnTo>
                  <a:lnTo>
                    <a:pt x="231" y="0"/>
                  </a:lnTo>
                  <a:lnTo>
                    <a:pt x="199" y="0"/>
                  </a:lnTo>
                  <a:lnTo>
                    <a:pt x="199" y="0"/>
                  </a:lnTo>
                  <a:lnTo>
                    <a:pt x="183" y="0"/>
                  </a:lnTo>
                  <a:lnTo>
                    <a:pt x="191" y="8"/>
                  </a:lnTo>
                  <a:lnTo>
                    <a:pt x="167" y="8"/>
                  </a:lnTo>
                  <a:lnTo>
                    <a:pt x="183" y="16"/>
                  </a:lnTo>
                  <a:lnTo>
                    <a:pt x="143" y="8"/>
                  </a:lnTo>
                  <a:lnTo>
                    <a:pt x="119" y="8"/>
                  </a:lnTo>
                  <a:lnTo>
                    <a:pt x="135" y="16"/>
                  </a:lnTo>
                  <a:lnTo>
                    <a:pt x="111" y="8"/>
                  </a:lnTo>
                  <a:lnTo>
                    <a:pt x="72" y="16"/>
                  </a:lnTo>
                  <a:lnTo>
                    <a:pt x="88" y="16"/>
                  </a:lnTo>
                  <a:lnTo>
                    <a:pt x="80" y="16"/>
                  </a:lnTo>
                  <a:lnTo>
                    <a:pt x="119" y="16"/>
                  </a:lnTo>
                  <a:lnTo>
                    <a:pt x="80" y="24"/>
                  </a:lnTo>
                  <a:lnTo>
                    <a:pt x="95" y="2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135" y="24"/>
                  </a:lnTo>
                  <a:lnTo>
                    <a:pt x="80" y="24"/>
                  </a:lnTo>
                  <a:lnTo>
                    <a:pt x="95" y="32"/>
                  </a:lnTo>
                  <a:lnTo>
                    <a:pt x="119" y="24"/>
                  </a:lnTo>
                  <a:lnTo>
                    <a:pt x="159" y="24"/>
                  </a:lnTo>
                  <a:lnTo>
                    <a:pt x="103" y="32"/>
                  </a:lnTo>
                  <a:lnTo>
                    <a:pt x="127" y="32"/>
                  </a:lnTo>
                  <a:lnTo>
                    <a:pt x="151" y="24"/>
                  </a:lnTo>
                  <a:lnTo>
                    <a:pt x="135" y="32"/>
                  </a:lnTo>
                  <a:lnTo>
                    <a:pt x="175" y="24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207" y="16"/>
                  </a:lnTo>
                  <a:lnTo>
                    <a:pt x="183" y="24"/>
                  </a:lnTo>
                  <a:lnTo>
                    <a:pt x="223" y="24"/>
                  </a:lnTo>
                  <a:lnTo>
                    <a:pt x="135" y="32"/>
                  </a:lnTo>
                  <a:lnTo>
                    <a:pt x="143" y="40"/>
                  </a:lnTo>
                  <a:lnTo>
                    <a:pt x="159" y="40"/>
                  </a:lnTo>
                  <a:lnTo>
                    <a:pt x="143" y="48"/>
                  </a:lnTo>
                  <a:lnTo>
                    <a:pt x="119" y="32"/>
                  </a:lnTo>
                  <a:lnTo>
                    <a:pt x="95" y="32"/>
                  </a:lnTo>
                  <a:lnTo>
                    <a:pt x="103" y="40"/>
                  </a:lnTo>
                  <a:lnTo>
                    <a:pt x="88" y="40"/>
                  </a:lnTo>
                  <a:lnTo>
                    <a:pt x="111" y="48"/>
                  </a:lnTo>
                  <a:lnTo>
                    <a:pt x="95" y="48"/>
                  </a:lnTo>
                  <a:lnTo>
                    <a:pt x="127" y="48"/>
                  </a:lnTo>
                  <a:lnTo>
                    <a:pt x="103" y="56"/>
                  </a:lnTo>
                  <a:lnTo>
                    <a:pt x="111" y="56"/>
                  </a:lnTo>
                  <a:lnTo>
                    <a:pt x="72" y="56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48" y="64"/>
                  </a:lnTo>
                  <a:lnTo>
                    <a:pt x="72" y="56"/>
                  </a:lnTo>
                  <a:lnTo>
                    <a:pt x="64" y="64"/>
                  </a:lnTo>
                  <a:lnTo>
                    <a:pt x="72" y="64"/>
                  </a:lnTo>
                  <a:lnTo>
                    <a:pt x="88" y="56"/>
                  </a:lnTo>
                  <a:lnTo>
                    <a:pt x="80" y="64"/>
                  </a:lnTo>
                  <a:lnTo>
                    <a:pt x="88" y="64"/>
                  </a:lnTo>
                  <a:lnTo>
                    <a:pt x="64" y="64"/>
                  </a:lnTo>
                  <a:lnTo>
                    <a:pt x="72" y="64"/>
                  </a:lnTo>
                  <a:lnTo>
                    <a:pt x="64" y="64"/>
                  </a:lnTo>
                  <a:lnTo>
                    <a:pt x="72" y="64"/>
                  </a:lnTo>
                  <a:lnTo>
                    <a:pt x="72" y="72"/>
                  </a:lnTo>
                  <a:lnTo>
                    <a:pt x="80" y="72"/>
                  </a:lnTo>
                  <a:lnTo>
                    <a:pt x="103" y="64"/>
                  </a:lnTo>
                  <a:lnTo>
                    <a:pt x="80" y="72"/>
                  </a:lnTo>
                  <a:lnTo>
                    <a:pt x="72" y="72"/>
                  </a:lnTo>
                  <a:lnTo>
                    <a:pt x="56" y="64"/>
                  </a:lnTo>
                  <a:lnTo>
                    <a:pt x="32" y="64"/>
                  </a:lnTo>
                  <a:lnTo>
                    <a:pt x="40" y="80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04" name=""/>
            <p:cNvSpPr/>
            <p:nvPr/>
          </p:nvSpPr>
          <p:spPr>
            <a:xfrm>
              <a:off x="2236320" y="1847520"/>
              <a:ext cx="112680" cy="25560"/>
            </a:xfrm>
            <a:custGeom>
              <a:avLst/>
              <a:gdLst/>
              <a:ahLst/>
              <a:rect l="l" t="t" r="r" b="b"/>
              <a:pathLst>
                <a:path w="80" h="16">
                  <a:moveTo>
                    <a:pt x="0" y="16"/>
                  </a:moveTo>
                  <a:lnTo>
                    <a:pt x="48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8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05" name=""/>
            <p:cNvSpPr/>
            <p:nvPr/>
          </p:nvSpPr>
          <p:spPr>
            <a:xfrm>
              <a:off x="3047760" y="1620720"/>
              <a:ext cx="45000" cy="25200"/>
            </a:xfrm>
            <a:custGeom>
              <a:avLst/>
              <a:gdLst/>
              <a:ahLst/>
              <a:rect l="l" t="t" r="r" b="b"/>
              <a:pathLst>
                <a:path w="32" h="16">
                  <a:moveTo>
                    <a:pt x="16" y="0"/>
                  </a:moveTo>
                  <a:lnTo>
                    <a:pt x="32" y="0"/>
                  </a:lnTo>
                  <a:lnTo>
                    <a:pt x="24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06" name=""/>
            <p:cNvSpPr/>
            <p:nvPr/>
          </p:nvSpPr>
          <p:spPr>
            <a:xfrm>
              <a:off x="2889720" y="167148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8" y="8"/>
                  </a:moveTo>
                  <a:lnTo>
                    <a:pt x="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07" name=""/>
            <p:cNvSpPr/>
            <p:nvPr/>
          </p:nvSpPr>
          <p:spPr>
            <a:xfrm>
              <a:off x="2799000" y="1684080"/>
              <a:ext cx="124200" cy="76320"/>
            </a:xfrm>
            <a:custGeom>
              <a:avLst/>
              <a:gdLst/>
              <a:ahLst/>
              <a:rect l="l" t="t" r="r" b="b"/>
              <a:pathLst>
                <a:path w="88" h="48">
                  <a:moveTo>
                    <a:pt x="40" y="0"/>
                  </a:moveTo>
                  <a:lnTo>
                    <a:pt x="88" y="32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16" y="48"/>
                  </a:lnTo>
                  <a:lnTo>
                    <a:pt x="16" y="32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16" y="24"/>
                  </a:lnTo>
                  <a:lnTo>
                    <a:pt x="32" y="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08" name=""/>
            <p:cNvSpPr/>
            <p:nvPr/>
          </p:nvSpPr>
          <p:spPr>
            <a:xfrm>
              <a:off x="2878200" y="162072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8" y="0"/>
                  </a:moveTo>
                  <a:lnTo>
                    <a:pt x="8" y="8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09" name=""/>
            <p:cNvSpPr/>
            <p:nvPr/>
          </p:nvSpPr>
          <p:spPr>
            <a:xfrm>
              <a:off x="2371680" y="2000160"/>
              <a:ext cx="45000" cy="112680"/>
            </a:xfrm>
            <a:custGeom>
              <a:avLst/>
              <a:gdLst/>
              <a:ahLst/>
              <a:rect l="l" t="t" r="r" b="b"/>
              <a:pathLst>
                <a:path w="32" h="71">
                  <a:moveTo>
                    <a:pt x="32" y="0"/>
                  </a:moveTo>
                  <a:lnTo>
                    <a:pt x="24" y="8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8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10" name=""/>
            <p:cNvSpPr/>
            <p:nvPr/>
          </p:nvSpPr>
          <p:spPr>
            <a:xfrm>
              <a:off x="2833200" y="1469880"/>
              <a:ext cx="112680" cy="50760"/>
            </a:xfrm>
            <a:custGeom>
              <a:avLst/>
              <a:gdLst/>
              <a:ahLst/>
              <a:rect l="l" t="t" r="r" b="b"/>
              <a:pathLst>
                <a:path w="80" h="32">
                  <a:moveTo>
                    <a:pt x="32" y="0"/>
                  </a:moveTo>
                  <a:lnTo>
                    <a:pt x="80" y="8"/>
                  </a:lnTo>
                  <a:lnTo>
                    <a:pt x="40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11" name=""/>
            <p:cNvSpPr/>
            <p:nvPr/>
          </p:nvSpPr>
          <p:spPr>
            <a:xfrm>
              <a:off x="2878200" y="1431720"/>
              <a:ext cx="45360" cy="25560"/>
            </a:xfrm>
            <a:custGeom>
              <a:avLst/>
              <a:gdLst/>
              <a:ahLst/>
              <a:rect l="l" t="t" r="r" b="b"/>
              <a:pathLst>
                <a:path w="32" h="16">
                  <a:moveTo>
                    <a:pt x="24" y="0"/>
                  </a:moveTo>
                  <a:lnTo>
                    <a:pt x="32" y="8"/>
                  </a:lnTo>
                  <a:lnTo>
                    <a:pt x="24" y="16"/>
                  </a:lnTo>
                  <a:lnTo>
                    <a:pt x="0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12" name=""/>
            <p:cNvSpPr/>
            <p:nvPr/>
          </p:nvSpPr>
          <p:spPr>
            <a:xfrm>
              <a:off x="3159000" y="1431720"/>
              <a:ext cx="11160" cy="1800"/>
            </a:xfrm>
            <a:custGeom>
              <a:avLst/>
              <a:gdLst/>
              <a:ahLst/>
              <a:rect l="l" t="t" r="r" b="b"/>
              <a:pathLst>
                <a:path w="8" h="0">
                  <a:moveTo>
                    <a:pt x="8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13" name=""/>
            <p:cNvSpPr/>
            <p:nvPr/>
          </p:nvSpPr>
          <p:spPr>
            <a:xfrm>
              <a:off x="3126960" y="2089080"/>
              <a:ext cx="133560" cy="137880"/>
            </a:xfrm>
            <a:custGeom>
              <a:avLst/>
              <a:gdLst/>
              <a:ahLst/>
              <a:rect l="l" t="t" r="r" b="b"/>
              <a:pathLst>
                <a:path w="95" h="87">
                  <a:moveTo>
                    <a:pt x="71" y="0"/>
                  </a:moveTo>
                  <a:lnTo>
                    <a:pt x="47" y="15"/>
                  </a:lnTo>
                  <a:lnTo>
                    <a:pt x="47" y="23"/>
                  </a:lnTo>
                  <a:lnTo>
                    <a:pt x="31" y="39"/>
                  </a:lnTo>
                  <a:lnTo>
                    <a:pt x="23" y="39"/>
                  </a:lnTo>
                  <a:lnTo>
                    <a:pt x="8" y="55"/>
                  </a:lnTo>
                  <a:lnTo>
                    <a:pt x="16" y="55"/>
                  </a:lnTo>
                  <a:lnTo>
                    <a:pt x="0" y="71"/>
                  </a:lnTo>
                  <a:lnTo>
                    <a:pt x="39" y="71"/>
                  </a:lnTo>
                  <a:lnTo>
                    <a:pt x="55" y="63"/>
                  </a:lnTo>
                  <a:lnTo>
                    <a:pt x="47" y="71"/>
                  </a:lnTo>
                  <a:lnTo>
                    <a:pt x="63" y="71"/>
                  </a:lnTo>
                  <a:lnTo>
                    <a:pt x="47" y="87"/>
                  </a:lnTo>
                  <a:lnTo>
                    <a:pt x="79" y="63"/>
                  </a:lnTo>
                  <a:lnTo>
                    <a:pt x="71" y="87"/>
                  </a:lnTo>
                  <a:lnTo>
                    <a:pt x="79" y="79"/>
                  </a:lnTo>
                  <a:lnTo>
                    <a:pt x="79" y="87"/>
                  </a:lnTo>
                  <a:lnTo>
                    <a:pt x="87" y="87"/>
                  </a:lnTo>
                  <a:lnTo>
                    <a:pt x="95" y="71"/>
                  </a:lnTo>
                  <a:lnTo>
                    <a:pt x="95" y="71"/>
                  </a:lnTo>
                  <a:lnTo>
                    <a:pt x="87" y="71"/>
                  </a:lnTo>
                  <a:lnTo>
                    <a:pt x="95" y="55"/>
                  </a:lnTo>
                  <a:lnTo>
                    <a:pt x="87" y="71"/>
                  </a:lnTo>
                  <a:lnTo>
                    <a:pt x="87" y="55"/>
                  </a:lnTo>
                  <a:lnTo>
                    <a:pt x="95" y="47"/>
                  </a:lnTo>
                  <a:lnTo>
                    <a:pt x="87" y="55"/>
                  </a:lnTo>
                  <a:lnTo>
                    <a:pt x="95" y="39"/>
                  </a:lnTo>
                  <a:lnTo>
                    <a:pt x="71" y="39"/>
                  </a:lnTo>
                  <a:lnTo>
                    <a:pt x="71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71" y="23"/>
                  </a:lnTo>
                  <a:lnTo>
                    <a:pt x="63" y="23"/>
                  </a:lnTo>
                  <a:lnTo>
                    <a:pt x="47" y="31"/>
                  </a:lnTo>
                  <a:lnTo>
                    <a:pt x="79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14" name=""/>
            <p:cNvSpPr/>
            <p:nvPr/>
          </p:nvSpPr>
          <p:spPr>
            <a:xfrm>
              <a:off x="3013920" y="2214360"/>
              <a:ext cx="45000" cy="38160"/>
            </a:xfrm>
            <a:custGeom>
              <a:avLst/>
              <a:gdLst/>
              <a:ahLst/>
              <a:rect l="l" t="t" r="r" b="b"/>
              <a:pathLst>
                <a:path w="32" h="24">
                  <a:moveTo>
                    <a:pt x="8" y="0"/>
                  </a:moveTo>
                  <a:lnTo>
                    <a:pt x="8" y="8"/>
                  </a:lnTo>
                  <a:lnTo>
                    <a:pt x="32" y="16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15" name=""/>
            <p:cNvSpPr/>
            <p:nvPr/>
          </p:nvSpPr>
          <p:spPr>
            <a:xfrm>
              <a:off x="3025080" y="1582560"/>
              <a:ext cx="22680" cy="144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8" y="0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16" name=""/>
            <p:cNvSpPr/>
            <p:nvPr/>
          </p:nvSpPr>
          <p:spPr>
            <a:xfrm>
              <a:off x="2945880" y="1380960"/>
              <a:ext cx="45000" cy="12600"/>
            </a:xfrm>
            <a:custGeom>
              <a:avLst/>
              <a:gdLst/>
              <a:ahLst/>
              <a:rect l="l" t="t" r="r" b="b"/>
              <a:pathLst>
                <a:path w="32" h="8">
                  <a:moveTo>
                    <a:pt x="16" y="0"/>
                  </a:moveTo>
                  <a:lnTo>
                    <a:pt x="32" y="8"/>
                  </a:lnTo>
                  <a:lnTo>
                    <a:pt x="8" y="8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17" name=""/>
            <p:cNvSpPr/>
            <p:nvPr/>
          </p:nvSpPr>
          <p:spPr>
            <a:xfrm>
              <a:off x="3013920" y="1317600"/>
              <a:ext cx="145080" cy="63360"/>
            </a:xfrm>
            <a:custGeom>
              <a:avLst/>
              <a:gdLst/>
              <a:ahLst/>
              <a:rect l="l" t="t" r="r" b="b"/>
              <a:pathLst>
                <a:path w="103" h="40">
                  <a:moveTo>
                    <a:pt x="24" y="8"/>
                  </a:moveTo>
                  <a:lnTo>
                    <a:pt x="40" y="8"/>
                  </a:lnTo>
                  <a:lnTo>
                    <a:pt x="32" y="0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64" y="0"/>
                  </a:lnTo>
                  <a:lnTo>
                    <a:pt x="64" y="8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88" y="16"/>
                  </a:lnTo>
                  <a:lnTo>
                    <a:pt x="88" y="8"/>
                  </a:lnTo>
                  <a:lnTo>
                    <a:pt x="96" y="8"/>
                  </a:lnTo>
                  <a:lnTo>
                    <a:pt x="88" y="16"/>
                  </a:lnTo>
                  <a:lnTo>
                    <a:pt x="96" y="16"/>
                  </a:lnTo>
                  <a:lnTo>
                    <a:pt x="80" y="16"/>
                  </a:lnTo>
                  <a:lnTo>
                    <a:pt x="103" y="24"/>
                  </a:lnTo>
                  <a:lnTo>
                    <a:pt x="80" y="24"/>
                  </a:lnTo>
                  <a:lnTo>
                    <a:pt x="64" y="32"/>
                  </a:lnTo>
                  <a:lnTo>
                    <a:pt x="72" y="24"/>
                  </a:lnTo>
                  <a:lnTo>
                    <a:pt x="64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48" y="24"/>
                  </a:lnTo>
                  <a:lnTo>
                    <a:pt x="0" y="24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32" y="8"/>
                  </a:lnTo>
                  <a:lnTo>
                    <a:pt x="8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18" name=""/>
            <p:cNvSpPr/>
            <p:nvPr/>
          </p:nvSpPr>
          <p:spPr>
            <a:xfrm>
              <a:off x="2957040" y="1342800"/>
              <a:ext cx="22680" cy="180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8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19" name=""/>
            <p:cNvSpPr/>
            <p:nvPr/>
          </p:nvSpPr>
          <p:spPr>
            <a:xfrm>
              <a:off x="2697840" y="1368360"/>
              <a:ext cx="67680" cy="1440"/>
            </a:xfrm>
            <a:custGeom>
              <a:avLst/>
              <a:gdLst/>
              <a:ahLst/>
              <a:rect l="l" t="t" r="r" b="b"/>
              <a:pathLst>
                <a:path w="48" h="0"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20" name=""/>
            <p:cNvSpPr/>
            <p:nvPr/>
          </p:nvSpPr>
          <p:spPr>
            <a:xfrm>
              <a:off x="2686320" y="1380960"/>
              <a:ext cx="67320" cy="12600"/>
            </a:xfrm>
            <a:custGeom>
              <a:avLst/>
              <a:gdLst/>
              <a:ahLst/>
              <a:rect l="l" t="t" r="r" b="b"/>
              <a:pathLst>
                <a:path w="48" h="8">
                  <a:moveTo>
                    <a:pt x="16" y="0"/>
                  </a:moveTo>
                  <a:lnTo>
                    <a:pt x="48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21" name=""/>
            <p:cNvSpPr/>
            <p:nvPr/>
          </p:nvSpPr>
          <p:spPr>
            <a:xfrm>
              <a:off x="2484720" y="1393560"/>
              <a:ext cx="146520" cy="38160"/>
            </a:xfrm>
            <a:custGeom>
              <a:avLst/>
              <a:gdLst/>
              <a:ahLst/>
              <a:rect l="l" t="t" r="r" b="b"/>
              <a:pathLst>
                <a:path w="104" h="24">
                  <a:moveTo>
                    <a:pt x="48" y="8"/>
                  </a:moveTo>
                  <a:lnTo>
                    <a:pt x="104" y="0"/>
                  </a:lnTo>
                  <a:lnTo>
                    <a:pt x="104" y="0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1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22" name=""/>
            <p:cNvSpPr/>
            <p:nvPr/>
          </p:nvSpPr>
          <p:spPr>
            <a:xfrm>
              <a:off x="2529720" y="1431720"/>
              <a:ext cx="33840" cy="12600"/>
            </a:xfrm>
            <a:custGeom>
              <a:avLst/>
              <a:gdLst/>
              <a:ahLst/>
              <a:rect l="l" t="t" r="r" b="b"/>
              <a:pathLst>
                <a:path w="24" h="8">
                  <a:moveTo>
                    <a:pt x="24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23" name=""/>
            <p:cNvSpPr/>
            <p:nvPr/>
          </p:nvSpPr>
          <p:spPr>
            <a:xfrm>
              <a:off x="2541240" y="1406520"/>
              <a:ext cx="212760" cy="63360"/>
            </a:xfrm>
            <a:custGeom>
              <a:avLst/>
              <a:gdLst/>
              <a:ahLst/>
              <a:rect l="l" t="t" r="r" b="b"/>
              <a:pathLst>
                <a:path w="151" h="40">
                  <a:moveTo>
                    <a:pt x="111" y="8"/>
                  </a:moveTo>
                  <a:lnTo>
                    <a:pt x="135" y="0"/>
                  </a:lnTo>
                  <a:lnTo>
                    <a:pt x="127" y="8"/>
                  </a:lnTo>
                  <a:lnTo>
                    <a:pt x="119" y="16"/>
                  </a:lnTo>
                  <a:lnTo>
                    <a:pt x="127" y="16"/>
                  </a:lnTo>
                  <a:lnTo>
                    <a:pt x="119" y="16"/>
                  </a:lnTo>
                  <a:lnTo>
                    <a:pt x="151" y="16"/>
                  </a:lnTo>
                  <a:lnTo>
                    <a:pt x="143" y="16"/>
                  </a:lnTo>
                  <a:lnTo>
                    <a:pt x="127" y="24"/>
                  </a:lnTo>
                  <a:lnTo>
                    <a:pt x="95" y="24"/>
                  </a:lnTo>
                  <a:lnTo>
                    <a:pt x="40" y="40"/>
                  </a:lnTo>
                  <a:lnTo>
                    <a:pt x="24" y="32"/>
                  </a:lnTo>
                  <a:lnTo>
                    <a:pt x="79" y="24"/>
                  </a:lnTo>
                  <a:lnTo>
                    <a:pt x="40" y="24"/>
                  </a:lnTo>
                  <a:lnTo>
                    <a:pt x="56" y="24"/>
                  </a:lnTo>
                  <a:lnTo>
                    <a:pt x="48" y="24"/>
                  </a:lnTo>
                  <a:lnTo>
                    <a:pt x="16" y="32"/>
                  </a:lnTo>
                  <a:lnTo>
                    <a:pt x="0" y="24"/>
                  </a:lnTo>
                  <a:lnTo>
                    <a:pt x="40" y="16"/>
                  </a:lnTo>
                  <a:lnTo>
                    <a:pt x="16" y="16"/>
                  </a:lnTo>
                  <a:lnTo>
                    <a:pt x="48" y="16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56" y="8"/>
                  </a:lnTo>
                  <a:lnTo>
                    <a:pt x="40" y="8"/>
                  </a:lnTo>
                  <a:lnTo>
                    <a:pt x="56" y="8"/>
                  </a:lnTo>
                  <a:lnTo>
                    <a:pt x="79" y="8"/>
                  </a:lnTo>
                  <a:lnTo>
                    <a:pt x="79" y="16"/>
                  </a:lnTo>
                  <a:lnTo>
                    <a:pt x="103" y="16"/>
                  </a:lnTo>
                  <a:lnTo>
                    <a:pt x="103" y="16"/>
                  </a:lnTo>
                  <a:lnTo>
                    <a:pt x="111" y="16"/>
                  </a:lnTo>
                  <a:lnTo>
                    <a:pt x="103" y="8"/>
                  </a:lnTo>
                  <a:lnTo>
                    <a:pt x="111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24" name=""/>
            <p:cNvSpPr/>
            <p:nvPr/>
          </p:nvSpPr>
          <p:spPr>
            <a:xfrm>
              <a:off x="2742840" y="1444320"/>
              <a:ext cx="22680" cy="180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25" name=""/>
            <p:cNvSpPr/>
            <p:nvPr/>
          </p:nvSpPr>
          <p:spPr>
            <a:xfrm>
              <a:off x="2776680" y="1431720"/>
              <a:ext cx="22320" cy="180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16" y="0"/>
                  </a:move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26" name=""/>
            <p:cNvSpPr/>
            <p:nvPr/>
          </p:nvSpPr>
          <p:spPr>
            <a:xfrm>
              <a:off x="2776680" y="1419120"/>
              <a:ext cx="33840" cy="12600"/>
            </a:xfrm>
            <a:custGeom>
              <a:avLst/>
              <a:gdLst/>
              <a:ahLst/>
              <a:rect l="l" t="t" r="r" b="b"/>
              <a:pathLst>
                <a:path w="24" h="8">
                  <a:moveTo>
                    <a:pt x="16" y="0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27" name=""/>
            <p:cNvSpPr/>
            <p:nvPr/>
          </p:nvSpPr>
          <p:spPr>
            <a:xfrm>
              <a:off x="2787840" y="1419120"/>
              <a:ext cx="22680" cy="144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8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28" name=""/>
            <p:cNvSpPr/>
            <p:nvPr/>
          </p:nvSpPr>
          <p:spPr>
            <a:xfrm>
              <a:off x="2799000" y="1380960"/>
              <a:ext cx="11160" cy="25560"/>
            </a:xfrm>
            <a:custGeom>
              <a:avLst/>
              <a:gdLst/>
              <a:ahLst/>
              <a:rect l="l" t="t" r="r" b="b"/>
              <a:pathLst>
                <a:path w="8" h="16">
                  <a:moveTo>
                    <a:pt x="8" y="8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29" name=""/>
            <p:cNvSpPr/>
            <p:nvPr/>
          </p:nvSpPr>
          <p:spPr>
            <a:xfrm>
              <a:off x="2833200" y="1355400"/>
              <a:ext cx="90360" cy="25560"/>
            </a:xfrm>
            <a:custGeom>
              <a:avLst/>
              <a:gdLst/>
              <a:ahLst/>
              <a:rect l="l" t="t" r="r" b="b"/>
              <a:pathLst>
                <a:path w="64" h="16">
                  <a:moveTo>
                    <a:pt x="64" y="8"/>
                  </a:moveTo>
                  <a:lnTo>
                    <a:pt x="64" y="8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30" name=""/>
            <p:cNvSpPr/>
            <p:nvPr/>
          </p:nvSpPr>
          <p:spPr>
            <a:xfrm>
              <a:off x="2934720" y="1355400"/>
              <a:ext cx="56160" cy="25560"/>
            </a:xfrm>
            <a:custGeom>
              <a:avLst/>
              <a:gdLst/>
              <a:ahLst/>
              <a:rect l="l" t="t" r="r" b="b"/>
              <a:pathLst>
                <a:path w="40" h="16">
                  <a:moveTo>
                    <a:pt x="32" y="16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16" y="0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31" name=""/>
            <p:cNvSpPr/>
            <p:nvPr/>
          </p:nvSpPr>
          <p:spPr>
            <a:xfrm>
              <a:off x="2787840" y="1406520"/>
              <a:ext cx="101520" cy="37800"/>
            </a:xfrm>
            <a:custGeom>
              <a:avLst/>
              <a:gdLst/>
              <a:ahLst/>
              <a:rect l="l" t="t" r="r" b="b"/>
              <a:pathLst>
                <a:path w="72" h="24">
                  <a:moveTo>
                    <a:pt x="64" y="16"/>
                  </a:moveTo>
                  <a:lnTo>
                    <a:pt x="56" y="16"/>
                  </a:lnTo>
                  <a:lnTo>
                    <a:pt x="64" y="16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48" y="16"/>
                  </a:lnTo>
                  <a:lnTo>
                    <a:pt x="0" y="16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32" y="8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72" y="0"/>
                  </a:lnTo>
                  <a:lnTo>
                    <a:pt x="72" y="8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32" name=""/>
            <p:cNvSpPr/>
            <p:nvPr/>
          </p:nvSpPr>
          <p:spPr>
            <a:xfrm>
              <a:off x="2674800" y="1569960"/>
              <a:ext cx="78840" cy="38160"/>
            </a:xfrm>
            <a:custGeom>
              <a:avLst/>
              <a:gdLst/>
              <a:ahLst/>
              <a:rect l="l" t="t" r="r" b="b"/>
              <a:pathLst>
                <a:path w="56" h="24">
                  <a:moveTo>
                    <a:pt x="48" y="8"/>
                  </a:moveTo>
                  <a:lnTo>
                    <a:pt x="40" y="0"/>
                  </a:lnTo>
                  <a:lnTo>
                    <a:pt x="0" y="16"/>
                  </a:lnTo>
                  <a:lnTo>
                    <a:pt x="40" y="24"/>
                  </a:lnTo>
                  <a:lnTo>
                    <a:pt x="56" y="24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33" name=""/>
            <p:cNvSpPr/>
            <p:nvPr/>
          </p:nvSpPr>
          <p:spPr>
            <a:xfrm>
              <a:off x="2720520" y="1482480"/>
              <a:ext cx="112320" cy="63720"/>
            </a:xfrm>
            <a:custGeom>
              <a:avLst/>
              <a:gdLst/>
              <a:ahLst/>
              <a:rect l="l" t="t" r="r" b="b"/>
              <a:pathLst>
                <a:path w="80" h="40">
                  <a:moveTo>
                    <a:pt x="16" y="32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72" y="8"/>
                  </a:lnTo>
                  <a:lnTo>
                    <a:pt x="48" y="16"/>
                  </a:lnTo>
                  <a:lnTo>
                    <a:pt x="64" y="8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56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34" name=""/>
            <p:cNvSpPr/>
            <p:nvPr/>
          </p:nvSpPr>
          <p:spPr>
            <a:xfrm>
              <a:off x="2663640" y="1482480"/>
              <a:ext cx="45000" cy="25560"/>
            </a:xfrm>
            <a:custGeom>
              <a:avLst/>
              <a:gdLst/>
              <a:ahLst/>
              <a:rect l="l" t="t" r="r" b="b"/>
              <a:pathLst>
                <a:path w="32" h="16">
                  <a:moveTo>
                    <a:pt x="16" y="8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35" name=""/>
            <p:cNvSpPr/>
            <p:nvPr/>
          </p:nvSpPr>
          <p:spPr>
            <a:xfrm>
              <a:off x="2394360" y="1495440"/>
              <a:ext cx="291960" cy="112680"/>
            </a:xfrm>
            <a:custGeom>
              <a:avLst/>
              <a:gdLst/>
              <a:ahLst/>
              <a:rect l="l" t="t" r="r" b="b"/>
              <a:pathLst>
                <a:path w="207" h="71">
                  <a:moveTo>
                    <a:pt x="16" y="63"/>
                  </a:moveTo>
                  <a:lnTo>
                    <a:pt x="0" y="55"/>
                  </a:lnTo>
                  <a:lnTo>
                    <a:pt x="0" y="47"/>
                  </a:lnTo>
                  <a:lnTo>
                    <a:pt x="72" y="47"/>
                  </a:lnTo>
                  <a:lnTo>
                    <a:pt x="16" y="39"/>
                  </a:lnTo>
                  <a:lnTo>
                    <a:pt x="8" y="32"/>
                  </a:lnTo>
                  <a:lnTo>
                    <a:pt x="56" y="24"/>
                  </a:lnTo>
                  <a:lnTo>
                    <a:pt x="16" y="32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80" y="8"/>
                  </a:lnTo>
                  <a:lnTo>
                    <a:pt x="112" y="0"/>
                  </a:lnTo>
                  <a:lnTo>
                    <a:pt x="128" y="8"/>
                  </a:lnTo>
                  <a:lnTo>
                    <a:pt x="112" y="16"/>
                  </a:lnTo>
                  <a:lnTo>
                    <a:pt x="136" y="8"/>
                  </a:lnTo>
                  <a:lnTo>
                    <a:pt x="144" y="0"/>
                  </a:lnTo>
                  <a:lnTo>
                    <a:pt x="152" y="8"/>
                  </a:lnTo>
                  <a:lnTo>
                    <a:pt x="152" y="8"/>
                  </a:lnTo>
                  <a:lnTo>
                    <a:pt x="144" y="24"/>
                  </a:lnTo>
                  <a:lnTo>
                    <a:pt x="160" y="16"/>
                  </a:lnTo>
                  <a:lnTo>
                    <a:pt x="175" y="0"/>
                  </a:lnTo>
                  <a:lnTo>
                    <a:pt x="191" y="0"/>
                  </a:lnTo>
                  <a:lnTo>
                    <a:pt x="199" y="8"/>
                  </a:lnTo>
                  <a:lnTo>
                    <a:pt x="183" y="16"/>
                  </a:lnTo>
                  <a:lnTo>
                    <a:pt x="183" y="24"/>
                  </a:lnTo>
                  <a:lnTo>
                    <a:pt x="175" y="32"/>
                  </a:lnTo>
                  <a:lnTo>
                    <a:pt x="207" y="47"/>
                  </a:lnTo>
                  <a:lnTo>
                    <a:pt x="199" y="55"/>
                  </a:lnTo>
                  <a:lnTo>
                    <a:pt x="191" y="47"/>
                  </a:lnTo>
                  <a:lnTo>
                    <a:pt x="168" y="55"/>
                  </a:lnTo>
                  <a:lnTo>
                    <a:pt x="168" y="63"/>
                  </a:lnTo>
                  <a:lnTo>
                    <a:pt x="183" y="55"/>
                  </a:lnTo>
                  <a:lnTo>
                    <a:pt x="175" y="63"/>
                  </a:lnTo>
                  <a:lnTo>
                    <a:pt x="183" y="63"/>
                  </a:lnTo>
                  <a:lnTo>
                    <a:pt x="160" y="71"/>
                  </a:lnTo>
                  <a:lnTo>
                    <a:pt x="136" y="63"/>
                  </a:lnTo>
                  <a:lnTo>
                    <a:pt x="136" y="63"/>
                  </a:lnTo>
                  <a:lnTo>
                    <a:pt x="120" y="63"/>
                  </a:lnTo>
                  <a:lnTo>
                    <a:pt x="128" y="55"/>
                  </a:lnTo>
                  <a:lnTo>
                    <a:pt x="104" y="63"/>
                  </a:lnTo>
                  <a:lnTo>
                    <a:pt x="72" y="71"/>
                  </a:lnTo>
                  <a:lnTo>
                    <a:pt x="24" y="71"/>
                  </a:lnTo>
                  <a:lnTo>
                    <a:pt x="32" y="71"/>
                  </a:lnTo>
                  <a:lnTo>
                    <a:pt x="32" y="63"/>
                  </a:lnTo>
                  <a:lnTo>
                    <a:pt x="16" y="63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36" name=""/>
            <p:cNvSpPr/>
            <p:nvPr/>
          </p:nvSpPr>
          <p:spPr>
            <a:xfrm>
              <a:off x="2304000" y="1457280"/>
              <a:ext cx="225360" cy="88920"/>
            </a:xfrm>
            <a:custGeom>
              <a:avLst/>
              <a:gdLst/>
              <a:ahLst/>
              <a:rect l="l" t="t" r="r" b="b"/>
              <a:pathLst>
                <a:path w="160" h="56">
                  <a:moveTo>
                    <a:pt x="64" y="8"/>
                  </a:moveTo>
                  <a:lnTo>
                    <a:pt x="64" y="16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24" y="32"/>
                  </a:lnTo>
                  <a:lnTo>
                    <a:pt x="0" y="40"/>
                  </a:lnTo>
                  <a:lnTo>
                    <a:pt x="16" y="48"/>
                  </a:lnTo>
                  <a:lnTo>
                    <a:pt x="16" y="56"/>
                  </a:lnTo>
                  <a:lnTo>
                    <a:pt x="56" y="48"/>
                  </a:lnTo>
                  <a:lnTo>
                    <a:pt x="72" y="40"/>
                  </a:lnTo>
                  <a:lnTo>
                    <a:pt x="96" y="32"/>
                  </a:lnTo>
                  <a:lnTo>
                    <a:pt x="160" y="16"/>
                  </a:lnTo>
                  <a:lnTo>
                    <a:pt x="144" y="8"/>
                  </a:lnTo>
                  <a:lnTo>
                    <a:pt x="120" y="8"/>
                  </a:lnTo>
                  <a:lnTo>
                    <a:pt x="112" y="0"/>
                  </a:lnTo>
                  <a:lnTo>
                    <a:pt x="64" y="8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120" bIns="42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37" name=""/>
            <p:cNvSpPr/>
            <p:nvPr/>
          </p:nvSpPr>
          <p:spPr>
            <a:xfrm>
              <a:off x="2157120" y="1645920"/>
              <a:ext cx="146520" cy="63720"/>
            </a:xfrm>
            <a:custGeom>
              <a:avLst/>
              <a:gdLst/>
              <a:ahLst/>
              <a:rect l="l" t="t" r="r" b="b"/>
              <a:pathLst>
                <a:path w="104" h="40">
                  <a:moveTo>
                    <a:pt x="80" y="0"/>
                  </a:moveTo>
                  <a:lnTo>
                    <a:pt x="0" y="16"/>
                  </a:lnTo>
                  <a:lnTo>
                    <a:pt x="48" y="24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0" y="32"/>
                  </a:lnTo>
                  <a:lnTo>
                    <a:pt x="16" y="40"/>
                  </a:lnTo>
                  <a:lnTo>
                    <a:pt x="48" y="32"/>
                  </a:lnTo>
                  <a:lnTo>
                    <a:pt x="24" y="4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64" y="24"/>
                  </a:lnTo>
                  <a:lnTo>
                    <a:pt x="88" y="24"/>
                  </a:lnTo>
                  <a:lnTo>
                    <a:pt x="80" y="24"/>
                  </a:lnTo>
                  <a:lnTo>
                    <a:pt x="96" y="16"/>
                  </a:lnTo>
                  <a:lnTo>
                    <a:pt x="104" y="8"/>
                  </a:lnTo>
                  <a:lnTo>
                    <a:pt x="64" y="16"/>
                  </a:lnTo>
                  <a:lnTo>
                    <a:pt x="88" y="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38" name=""/>
            <p:cNvSpPr/>
            <p:nvPr/>
          </p:nvSpPr>
          <p:spPr>
            <a:xfrm>
              <a:off x="2068200" y="1582560"/>
              <a:ext cx="33840" cy="12600"/>
            </a:xfrm>
            <a:custGeom>
              <a:avLst/>
              <a:gdLst/>
              <a:ahLst/>
              <a:rect l="l" t="t" r="r" b="b"/>
              <a:pathLst>
                <a:path w="24" h="8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39" name=""/>
            <p:cNvSpPr/>
            <p:nvPr/>
          </p:nvSpPr>
          <p:spPr>
            <a:xfrm>
              <a:off x="2360520" y="2933640"/>
              <a:ext cx="236880" cy="114120"/>
            </a:xfrm>
            <a:custGeom>
              <a:avLst/>
              <a:gdLst/>
              <a:ahLst/>
              <a:rect l="l" t="t" r="r" b="b"/>
              <a:pathLst>
                <a:path w="168" h="72">
                  <a:moveTo>
                    <a:pt x="128" y="32"/>
                  </a:moveTo>
                  <a:lnTo>
                    <a:pt x="168" y="64"/>
                  </a:lnTo>
                  <a:lnTo>
                    <a:pt x="112" y="72"/>
                  </a:lnTo>
                  <a:lnTo>
                    <a:pt x="128" y="56"/>
                  </a:lnTo>
                  <a:lnTo>
                    <a:pt x="112" y="56"/>
                  </a:lnTo>
                  <a:lnTo>
                    <a:pt x="96" y="32"/>
                  </a:lnTo>
                  <a:lnTo>
                    <a:pt x="48" y="24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6" y="8"/>
                  </a:lnTo>
                  <a:lnTo>
                    <a:pt x="56" y="0"/>
                  </a:lnTo>
                  <a:lnTo>
                    <a:pt x="80" y="8"/>
                  </a:lnTo>
                  <a:lnTo>
                    <a:pt x="128" y="32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40" name=""/>
            <p:cNvSpPr/>
            <p:nvPr/>
          </p:nvSpPr>
          <p:spPr>
            <a:xfrm>
              <a:off x="2507400" y="2958840"/>
              <a:ext cx="11160" cy="25560"/>
            </a:xfrm>
            <a:custGeom>
              <a:avLst/>
              <a:gdLst/>
              <a:ahLst/>
              <a:rect l="l" t="t" r="r" b="b"/>
              <a:pathLst>
                <a:path w="8" h="16">
                  <a:moveTo>
                    <a:pt x="8" y="8"/>
                  </a:moveTo>
                  <a:lnTo>
                    <a:pt x="8" y="16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41" name=""/>
            <p:cNvSpPr/>
            <p:nvPr/>
          </p:nvSpPr>
          <p:spPr>
            <a:xfrm>
              <a:off x="2394360" y="298440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8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42" name=""/>
            <p:cNvSpPr/>
            <p:nvPr/>
          </p:nvSpPr>
          <p:spPr>
            <a:xfrm>
              <a:off x="2652480" y="3047760"/>
              <a:ext cx="78840" cy="63720"/>
            </a:xfrm>
            <a:custGeom>
              <a:avLst/>
              <a:gdLst/>
              <a:ahLst/>
              <a:rect l="l" t="t" r="r" b="b"/>
              <a:pathLst>
                <a:path w="56" h="40">
                  <a:moveTo>
                    <a:pt x="0" y="0"/>
                  </a:moveTo>
                  <a:lnTo>
                    <a:pt x="0" y="32"/>
                  </a:lnTo>
                  <a:lnTo>
                    <a:pt x="0" y="40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43" name=""/>
            <p:cNvSpPr/>
            <p:nvPr/>
          </p:nvSpPr>
          <p:spPr>
            <a:xfrm>
              <a:off x="2202480" y="3211200"/>
              <a:ext cx="56520" cy="38160"/>
            </a:xfrm>
            <a:custGeom>
              <a:avLst/>
              <a:gdLst/>
              <a:ahLst/>
              <a:rect l="l" t="t" r="r" b="b"/>
              <a:pathLst>
                <a:path w="40" h="24">
                  <a:moveTo>
                    <a:pt x="0" y="8"/>
                  </a:moveTo>
                  <a:lnTo>
                    <a:pt x="24" y="24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44" name=""/>
            <p:cNvSpPr/>
            <p:nvPr/>
          </p:nvSpPr>
          <p:spPr>
            <a:xfrm>
              <a:off x="3362400" y="1393560"/>
              <a:ext cx="45000" cy="1800"/>
            </a:xfrm>
            <a:custGeom>
              <a:avLst/>
              <a:gdLst/>
              <a:ahLst/>
              <a:rect l="l" t="t" r="r" b="b"/>
              <a:pathLst>
                <a:path w="32" h="0">
                  <a:moveTo>
                    <a:pt x="0" y="0"/>
                  </a:move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45" name=""/>
            <p:cNvSpPr/>
            <p:nvPr/>
          </p:nvSpPr>
          <p:spPr>
            <a:xfrm>
              <a:off x="3565440" y="1834920"/>
              <a:ext cx="11160" cy="1800"/>
            </a:xfrm>
            <a:custGeom>
              <a:avLst/>
              <a:gdLst/>
              <a:ahLst/>
              <a:rect l="l" t="t" r="r" b="b"/>
              <a:pathLst>
                <a:path w="8" h="0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46" name=""/>
            <p:cNvSpPr/>
            <p:nvPr/>
          </p:nvSpPr>
          <p:spPr>
            <a:xfrm>
              <a:off x="3317040" y="1268280"/>
              <a:ext cx="956520" cy="566640"/>
            </a:xfrm>
            <a:custGeom>
              <a:avLst/>
              <a:gdLst/>
              <a:ahLst/>
              <a:rect l="l" t="t" r="r" b="b"/>
              <a:pathLst>
                <a:path w="678" h="357">
                  <a:moveTo>
                    <a:pt x="224" y="310"/>
                  </a:moveTo>
                  <a:lnTo>
                    <a:pt x="208" y="318"/>
                  </a:lnTo>
                  <a:lnTo>
                    <a:pt x="208" y="318"/>
                  </a:lnTo>
                  <a:lnTo>
                    <a:pt x="208" y="334"/>
                  </a:lnTo>
                  <a:lnTo>
                    <a:pt x="192" y="349"/>
                  </a:lnTo>
                  <a:lnTo>
                    <a:pt x="176" y="349"/>
                  </a:lnTo>
                  <a:lnTo>
                    <a:pt x="184" y="357"/>
                  </a:lnTo>
                  <a:lnTo>
                    <a:pt x="160" y="357"/>
                  </a:lnTo>
                  <a:lnTo>
                    <a:pt x="160" y="357"/>
                  </a:lnTo>
                  <a:lnTo>
                    <a:pt x="160" y="349"/>
                  </a:lnTo>
                  <a:lnTo>
                    <a:pt x="152" y="349"/>
                  </a:lnTo>
                  <a:lnTo>
                    <a:pt x="160" y="342"/>
                  </a:lnTo>
                  <a:lnTo>
                    <a:pt x="120" y="349"/>
                  </a:lnTo>
                  <a:lnTo>
                    <a:pt x="128" y="342"/>
                  </a:lnTo>
                  <a:lnTo>
                    <a:pt x="112" y="334"/>
                  </a:lnTo>
                  <a:lnTo>
                    <a:pt x="128" y="334"/>
                  </a:lnTo>
                  <a:lnTo>
                    <a:pt x="112" y="334"/>
                  </a:lnTo>
                  <a:lnTo>
                    <a:pt x="120" y="334"/>
                  </a:lnTo>
                  <a:lnTo>
                    <a:pt x="112" y="326"/>
                  </a:lnTo>
                  <a:lnTo>
                    <a:pt x="120" y="326"/>
                  </a:lnTo>
                  <a:lnTo>
                    <a:pt x="112" y="326"/>
                  </a:lnTo>
                  <a:lnTo>
                    <a:pt x="112" y="326"/>
                  </a:lnTo>
                  <a:lnTo>
                    <a:pt x="104" y="318"/>
                  </a:lnTo>
                  <a:lnTo>
                    <a:pt x="112" y="310"/>
                  </a:lnTo>
                  <a:lnTo>
                    <a:pt x="104" y="310"/>
                  </a:lnTo>
                  <a:lnTo>
                    <a:pt x="104" y="294"/>
                  </a:lnTo>
                  <a:lnTo>
                    <a:pt x="120" y="286"/>
                  </a:lnTo>
                  <a:lnTo>
                    <a:pt x="120" y="278"/>
                  </a:lnTo>
                  <a:lnTo>
                    <a:pt x="128" y="278"/>
                  </a:lnTo>
                  <a:lnTo>
                    <a:pt x="120" y="278"/>
                  </a:lnTo>
                  <a:lnTo>
                    <a:pt x="96" y="286"/>
                  </a:lnTo>
                  <a:lnTo>
                    <a:pt x="104" y="278"/>
                  </a:lnTo>
                  <a:lnTo>
                    <a:pt x="104" y="270"/>
                  </a:lnTo>
                  <a:lnTo>
                    <a:pt x="104" y="270"/>
                  </a:lnTo>
                  <a:lnTo>
                    <a:pt x="96" y="262"/>
                  </a:lnTo>
                  <a:lnTo>
                    <a:pt x="104" y="262"/>
                  </a:lnTo>
                  <a:lnTo>
                    <a:pt x="96" y="262"/>
                  </a:lnTo>
                  <a:lnTo>
                    <a:pt x="104" y="254"/>
                  </a:lnTo>
                  <a:lnTo>
                    <a:pt x="96" y="254"/>
                  </a:lnTo>
                  <a:lnTo>
                    <a:pt x="104" y="246"/>
                  </a:lnTo>
                  <a:lnTo>
                    <a:pt x="96" y="238"/>
                  </a:lnTo>
                  <a:lnTo>
                    <a:pt x="112" y="230"/>
                  </a:lnTo>
                  <a:lnTo>
                    <a:pt x="104" y="230"/>
                  </a:lnTo>
                  <a:lnTo>
                    <a:pt x="112" y="230"/>
                  </a:lnTo>
                  <a:lnTo>
                    <a:pt x="120" y="222"/>
                  </a:lnTo>
                  <a:lnTo>
                    <a:pt x="112" y="222"/>
                  </a:lnTo>
                  <a:lnTo>
                    <a:pt x="144" y="222"/>
                  </a:lnTo>
                  <a:lnTo>
                    <a:pt x="136" y="222"/>
                  </a:lnTo>
                  <a:lnTo>
                    <a:pt x="144" y="214"/>
                  </a:lnTo>
                  <a:lnTo>
                    <a:pt x="120" y="222"/>
                  </a:lnTo>
                  <a:lnTo>
                    <a:pt x="144" y="214"/>
                  </a:lnTo>
                  <a:lnTo>
                    <a:pt x="152" y="206"/>
                  </a:lnTo>
                  <a:lnTo>
                    <a:pt x="160" y="206"/>
                  </a:lnTo>
                  <a:lnTo>
                    <a:pt x="152" y="206"/>
                  </a:lnTo>
                  <a:lnTo>
                    <a:pt x="168" y="190"/>
                  </a:lnTo>
                  <a:lnTo>
                    <a:pt x="144" y="190"/>
                  </a:lnTo>
                  <a:lnTo>
                    <a:pt x="120" y="182"/>
                  </a:lnTo>
                  <a:lnTo>
                    <a:pt x="168" y="190"/>
                  </a:lnTo>
                  <a:lnTo>
                    <a:pt x="160" y="182"/>
                  </a:lnTo>
                  <a:lnTo>
                    <a:pt x="168" y="182"/>
                  </a:lnTo>
                  <a:lnTo>
                    <a:pt x="160" y="175"/>
                  </a:lnTo>
                  <a:lnTo>
                    <a:pt x="168" y="175"/>
                  </a:lnTo>
                  <a:lnTo>
                    <a:pt x="160" y="175"/>
                  </a:lnTo>
                  <a:lnTo>
                    <a:pt x="160" y="175"/>
                  </a:lnTo>
                  <a:lnTo>
                    <a:pt x="152" y="175"/>
                  </a:lnTo>
                  <a:lnTo>
                    <a:pt x="160" y="167"/>
                  </a:lnTo>
                  <a:lnTo>
                    <a:pt x="152" y="167"/>
                  </a:lnTo>
                  <a:lnTo>
                    <a:pt x="168" y="167"/>
                  </a:lnTo>
                  <a:lnTo>
                    <a:pt x="152" y="159"/>
                  </a:lnTo>
                  <a:lnTo>
                    <a:pt x="136" y="167"/>
                  </a:lnTo>
                  <a:lnTo>
                    <a:pt x="136" y="167"/>
                  </a:lnTo>
                  <a:lnTo>
                    <a:pt x="120" y="167"/>
                  </a:lnTo>
                  <a:lnTo>
                    <a:pt x="136" y="159"/>
                  </a:lnTo>
                  <a:lnTo>
                    <a:pt x="128" y="159"/>
                  </a:lnTo>
                  <a:lnTo>
                    <a:pt x="136" y="159"/>
                  </a:lnTo>
                  <a:lnTo>
                    <a:pt x="144" y="151"/>
                  </a:lnTo>
                  <a:lnTo>
                    <a:pt x="136" y="143"/>
                  </a:lnTo>
                  <a:lnTo>
                    <a:pt x="144" y="143"/>
                  </a:lnTo>
                  <a:lnTo>
                    <a:pt x="136" y="143"/>
                  </a:lnTo>
                  <a:lnTo>
                    <a:pt x="144" y="127"/>
                  </a:lnTo>
                  <a:lnTo>
                    <a:pt x="136" y="127"/>
                  </a:lnTo>
                  <a:lnTo>
                    <a:pt x="144" y="127"/>
                  </a:lnTo>
                  <a:lnTo>
                    <a:pt x="136" y="127"/>
                  </a:lnTo>
                  <a:lnTo>
                    <a:pt x="144" y="127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28" y="103"/>
                  </a:lnTo>
                  <a:lnTo>
                    <a:pt x="88" y="95"/>
                  </a:lnTo>
                  <a:lnTo>
                    <a:pt x="56" y="103"/>
                  </a:lnTo>
                  <a:lnTo>
                    <a:pt x="40" y="95"/>
                  </a:lnTo>
                  <a:lnTo>
                    <a:pt x="40" y="103"/>
                  </a:lnTo>
                  <a:lnTo>
                    <a:pt x="24" y="103"/>
                  </a:lnTo>
                  <a:lnTo>
                    <a:pt x="16" y="95"/>
                  </a:lnTo>
                  <a:lnTo>
                    <a:pt x="32" y="87"/>
                  </a:lnTo>
                  <a:lnTo>
                    <a:pt x="0" y="87"/>
                  </a:lnTo>
                  <a:lnTo>
                    <a:pt x="72" y="79"/>
                  </a:lnTo>
                  <a:lnTo>
                    <a:pt x="64" y="79"/>
                  </a:lnTo>
                  <a:lnTo>
                    <a:pt x="72" y="79"/>
                  </a:lnTo>
                  <a:lnTo>
                    <a:pt x="72" y="79"/>
                  </a:lnTo>
                  <a:lnTo>
                    <a:pt x="24" y="79"/>
                  </a:lnTo>
                  <a:lnTo>
                    <a:pt x="32" y="79"/>
                  </a:lnTo>
                  <a:lnTo>
                    <a:pt x="24" y="79"/>
                  </a:lnTo>
                  <a:lnTo>
                    <a:pt x="32" y="71"/>
                  </a:lnTo>
                  <a:lnTo>
                    <a:pt x="8" y="71"/>
                  </a:lnTo>
                  <a:lnTo>
                    <a:pt x="8" y="63"/>
                  </a:lnTo>
                  <a:lnTo>
                    <a:pt x="64" y="55"/>
                  </a:lnTo>
                  <a:lnTo>
                    <a:pt x="88" y="55"/>
                  </a:lnTo>
                  <a:lnTo>
                    <a:pt x="112" y="55"/>
                  </a:lnTo>
                  <a:lnTo>
                    <a:pt x="112" y="47"/>
                  </a:lnTo>
                  <a:lnTo>
                    <a:pt x="120" y="47"/>
                  </a:lnTo>
                  <a:lnTo>
                    <a:pt x="112" y="47"/>
                  </a:lnTo>
                  <a:lnTo>
                    <a:pt x="128" y="39"/>
                  </a:lnTo>
                  <a:lnTo>
                    <a:pt x="104" y="47"/>
                  </a:lnTo>
                  <a:lnTo>
                    <a:pt x="88" y="39"/>
                  </a:lnTo>
                  <a:lnTo>
                    <a:pt x="136" y="31"/>
                  </a:lnTo>
                  <a:lnTo>
                    <a:pt x="168" y="31"/>
                  </a:lnTo>
                  <a:lnTo>
                    <a:pt x="168" y="23"/>
                  </a:lnTo>
                  <a:lnTo>
                    <a:pt x="176" y="23"/>
                  </a:lnTo>
                  <a:lnTo>
                    <a:pt x="168" y="23"/>
                  </a:lnTo>
                  <a:lnTo>
                    <a:pt x="184" y="23"/>
                  </a:lnTo>
                  <a:lnTo>
                    <a:pt x="208" y="23"/>
                  </a:lnTo>
                  <a:lnTo>
                    <a:pt x="192" y="23"/>
                  </a:lnTo>
                  <a:lnTo>
                    <a:pt x="247" y="15"/>
                  </a:lnTo>
                  <a:lnTo>
                    <a:pt x="255" y="23"/>
                  </a:lnTo>
                  <a:lnTo>
                    <a:pt x="247" y="23"/>
                  </a:lnTo>
                  <a:lnTo>
                    <a:pt x="255" y="15"/>
                  </a:lnTo>
                  <a:lnTo>
                    <a:pt x="287" y="23"/>
                  </a:lnTo>
                  <a:lnTo>
                    <a:pt x="279" y="23"/>
                  </a:lnTo>
                  <a:lnTo>
                    <a:pt x="295" y="23"/>
                  </a:lnTo>
                  <a:lnTo>
                    <a:pt x="279" y="15"/>
                  </a:lnTo>
                  <a:lnTo>
                    <a:pt x="335" y="23"/>
                  </a:lnTo>
                  <a:lnTo>
                    <a:pt x="343" y="23"/>
                  </a:lnTo>
                  <a:lnTo>
                    <a:pt x="335" y="15"/>
                  </a:lnTo>
                  <a:lnTo>
                    <a:pt x="351" y="15"/>
                  </a:lnTo>
                  <a:lnTo>
                    <a:pt x="343" y="15"/>
                  </a:lnTo>
                  <a:lnTo>
                    <a:pt x="367" y="15"/>
                  </a:lnTo>
                  <a:lnTo>
                    <a:pt x="335" y="7"/>
                  </a:lnTo>
                  <a:lnTo>
                    <a:pt x="391" y="15"/>
                  </a:lnTo>
                  <a:lnTo>
                    <a:pt x="343" y="7"/>
                  </a:lnTo>
                  <a:lnTo>
                    <a:pt x="367" y="7"/>
                  </a:lnTo>
                  <a:lnTo>
                    <a:pt x="407" y="7"/>
                  </a:lnTo>
                  <a:lnTo>
                    <a:pt x="407" y="7"/>
                  </a:lnTo>
                  <a:lnTo>
                    <a:pt x="423" y="7"/>
                  </a:lnTo>
                  <a:lnTo>
                    <a:pt x="407" y="7"/>
                  </a:lnTo>
                  <a:lnTo>
                    <a:pt x="495" y="0"/>
                  </a:lnTo>
                  <a:lnTo>
                    <a:pt x="535" y="7"/>
                  </a:lnTo>
                  <a:lnTo>
                    <a:pt x="463" y="7"/>
                  </a:lnTo>
                  <a:lnTo>
                    <a:pt x="471" y="7"/>
                  </a:lnTo>
                  <a:lnTo>
                    <a:pt x="439" y="7"/>
                  </a:lnTo>
                  <a:lnTo>
                    <a:pt x="543" y="7"/>
                  </a:lnTo>
                  <a:lnTo>
                    <a:pt x="551" y="7"/>
                  </a:lnTo>
                  <a:lnTo>
                    <a:pt x="535" y="7"/>
                  </a:lnTo>
                  <a:lnTo>
                    <a:pt x="583" y="15"/>
                  </a:lnTo>
                  <a:lnTo>
                    <a:pt x="543" y="15"/>
                  </a:lnTo>
                  <a:lnTo>
                    <a:pt x="471" y="15"/>
                  </a:lnTo>
                  <a:lnTo>
                    <a:pt x="487" y="15"/>
                  </a:lnTo>
                  <a:lnTo>
                    <a:pt x="455" y="23"/>
                  </a:lnTo>
                  <a:lnTo>
                    <a:pt x="535" y="23"/>
                  </a:lnTo>
                  <a:lnTo>
                    <a:pt x="535" y="23"/>
                  </a:lnTo>
                  <a:lnTo>
                    <a:pt x="519" y="23"/>
                  </a:lnTo>
                  <a:lnTo>
                    <a:pt x="575" y="15"/>
                  </a:lnTo>
                  <a:lnTo>
                    <a:pt x="575" y="23"/>
                  </a:lnTo>
                  <a:lnTo>
                    <a:pt x="575" y="23"/>
                  </a:lnTo>
                  <a:lnTo>
                    <a:pt x="543" y="39"/>
                  </a:lnTo>
                  <a:lnTo>
                    <a:pt x="599" y="23"/>
                  </a:lnTo>
                  <a:lnTo>
                    <a:pt x="591" y="23"/>
                  </a:lnTo>
                  <a:lnTo>
                    <a:pt x="614" y="23"/>
                  </a:lnTo>
                  <a:lnTo>
                    <a:pt x="622" y="23"/>
                  </a:lnTo>
                  <a:lnTo>
                    <a:pt x="654" y="23"/>
                  </a:lnTo>
                  <a:lnTo>
                    <a:pt x="678" y="23"/>
                  </a:lnTo>
                  <a:lnTo>
                    <a:pt x="646" y="31"/>
                  </a:lnTo>
                  <a:lnTo>
                    <a:pt x="646" y="31"/>
                  </a:lnTo>
                  <a:lnTo>
                    <a:pt x="575" y="39"/>
                  </a:lnTo>
                  <a:lnTo>
                    <a:pt x="630" y="39"/>
                  </a:lnTo>
                  <a:lnTo>
                    <a:pt x="583" y="47"/>
                  </a:lnTo>
                  <a:lnTo>
                    <a:pt x="591" y="47"/>
                  </a:lnTo>
                  <a:lnTo>
                    <a:pt x="614" y="47"/>
                  </a:lnTo>
                  <a:lnTo>
                    <a:pt x="591" y="47"/>
                  </a:lnTo>
                  <a:lnTo>
                    <a:pt x="591" y="55"/>
                  </a:lnTo>
                  <a:lnTo>
                    <a:pt x="599" y="55"/>
                  </a:lnTo>
                  <a:lnTo>
                    <a:pt x="575" y="63"/>
                  </a:lnTo>
                  <a:lnTo>
                    <a:pt x="567" y="63"/>
                  </a:lnTo>
                  <a:lnTo>
                    <a:pt x="575" y="63"/>
                  </a:lnTo>
                  <a:lnTo>
                    <a:pt x="559" y="71"/>
                  </a:lnTo>
                  <a:lnTo>
                    <a:pt x="575" y="71"/>
                  </a:lnTo>
                  <a:lnTo>
                    <a:pt x="591" y="71"/>
                  </a:lnTo>
                  <a:lnTo>
                    <a:pt x="575" y="79"/>
                  </a:lnTo>
                  <a:lnTo>
                    <a:pt x="575" y="79"/>
                  </a:lnTo>
                  <a:lnTo>
                    <a:pt x="567" y="79"/>
                  </a:lnTo>
                  <a:lnTo>
                    <a:pt x="591" y="79"/>
                  </a:lnTo>
                  <a:lnTo>
                    <a:pt x="591" y="87"/>
                  </a:lnTo>
                  <a:lnTo>
                    <a:pt x="543" y="87"/>
                  </a:lnTo>
                  <a:lnTo>
                    <a:pt x="551" y="95"/>
                  </a:lnTo>
                  <a:lnTo>
                    <a:pt x="575" y="103"/>
                  </a:lnTo>
                  <a:lnTo>
                    <a:pt x="559" y="103"/>
                  </a:lnTo>
                  <a:lnTo>
                    <a:pt x="575" y="103"/>
                  </a:lnTo>
                  <a:lnTo>
                    <a:pt x="567" y="111"/>
                  </a:lnTo>
                  <a:lnTo>
                    <a:pt x="543" y="111"/>
                  </a:lnTo>
                  <a:lnTo>
                    <a:pt x="559" y="111"/>
                  </a:lnTo>
                  <a:lnTo>
                    <a:pt x="543" y="119"/>
                  </a:lnTo>
                  <a:lnTo>
                    <a:pt x="559" y="119"/>
                  </a:lnTo>
                  <a:lnTo>
                    <a:pt x="551" y="119"/>
                  </a:lnTo>
                  <a:lnTo>
                    <a:pt x="567" y="127"/>
                  </a:lnTo>
                  <a:lnTo>
                    <a:pt x="535" y="119"/>
                  </a:lnTo>
                  <a:lnTo>
                    <a:pt x="527" y="127"/>
                  </a:lnTo>
                  <a:lnTo>
                    <a:pt x="551" y="135"/>
                  </a:lnTo>
                  <a:lnTo>
                    <a:pt x="551" y="135"/>
                  </a:lnTo>
                  <a:lnTo>
                    <a:pt x="527" y="143"/>
                  </a:lnTo>
                  <a:lnTo>
                    <a:pt x="511" y="135"/>
                  </a:lnTo>
                  <a:lnTo>
                    <a:pt x="487" y="143"/>
                  </a:lnTo>
                  <a:lnTo>
                    <a:pt x="471" y="143"/>
                  </a:lnTo>
                  <a:lnTo>
                    <a:pt x="495" y="143"/>
                  </a:lnTo>
                  <a:lnTo>
                    <a:pt x="471" y="151"/>
                  </a:lnTo>
                  <a:lnTo>
                    <a:pt x="495" y="151"/>
                  </a:lnTo>
                  <a:lnTo>
                    <a:pt x="487" y="151"/>
                  </a:lnTo>
                  <a:lnTo>
                    <a:pt x="479" y="159"/>
                  </a:lnTo>
                  <a:lnTo>
                    <a:pt x="495" y="151"/>
                  </a:lnTo>
                  <a:lnTo>
                    <a:pt x="519" y="159"/>
                  </a:lnTo>
                  <a:lnTo>
                    <a:pt x="511" y="167"/>
                  </a:lnTo>
                  <a:lnTo>
                    <a:pt x="519" y="167"/>
                  </a:lnTo>
                  <a:lnTo>
                    <a:pt x="511" y="175"/>
                  </a:lnTo>
                  <a:lnTo>
                    <a:pt x="527" y="167"/>
                  </a:lnTo>
                  <a:lnTo>
                    <a:pt x="519" y="175"/>
                  </a:lnTo>
                  <a:lnTo>
                    <a:pt x="519" y="182"/>
                  </a:lnTo>
                  <a:lnTo>
                    <a:pt x="511" y="182"/>
                  </a:lnTo>
                  <a:lnTo>
                    <a:pt x="511" y="182"/>
                  </a:lnTo>
                  <a:lnTo>
                    <a:pt x="503" y="182"/>
                  </a:lnTo>
                  <a:lnTo>
                    <a:pt x="487" y="175"/>
                  </a:lnTo>
                  <a:lnTo>
                    <a:pt x="455" y="167"/>
                  </a:lnTo>
                  <a:lnTo>
                    <a:pt x="455" y="167"/>
                  </a:lnTo>
                  <a:lnTo>
                    <a:pt x="455" y="167"/>
                  </a:lnTo>
                  <a:lnTo>
                    <a:pt x="479" y="175"/>
                  </a:lnTo>
                  <a:lnTo>
                    <a:pt x="447" y="175"/>
                  </a:lnTo>
                  <a:lnTo>
                    <a:pt x="439" y="182"/>
                  </a:lnTo>
                  <a:lnTo>
                    <a:pt x="431" y="182"/>
                  </a:lnTo>
                  <a:lnTo>
                    <a:pt x="463" y="190"/>
                  </a:lnTo>
                  <a:lnTo>
                    <a:pt x="439" y="190"/>
                  </a:lnTo>
                  <a:lnTo>
                    <a:pt x="471" y="190"/>
                  </a:lnTo>
                  <a:lnTo>
                    <a:pt x="511" y="190"/>
                  </a:lnTo>
                  <a:lnTo>
                    <a:pt x="455" y="214"/>
                  </a:lnTo>
                  <a:lnTo>
                    <a:pt x="407" y="222"/>
                  </a:lnTo>
                  <a:lnTo>
                    <a:pt x="399" y="222"/>
                  </a:lnTo>
                  <a:lnTo>
                    <a:pt x="383" y="222"/>
                  </a:lnTo>
                  <a:lnTo>
                    <a:pt x="375" y="214"/>
                  </a:lnTo>
                  <a:lnTo>
                    <a:pt x="383" y="222"/>
                  </a:lnTo>
                  <a:lnTo>
                    <a:pt x="359" y="230"/>
                  </a:lnTo>
                  <a:lnTo>
                    <a:pt x="351" y="238"/>
                  </a:lnTo>
                  <a:lnTo>
                    <a:pt x="335" y="254"/>
                  </a:lnTo>
                  <a:lnTo>
                    <a:pt x="319" y="254"/>
                  </a:lnTo>
                  <a:lnTo>
                    <a:pt x="319" y="262"/>
                  </a:lnTo>
                  <a:lnTo>
                    <a:pt x="303" y="254"/>
                  </a:lnTo>
                  <a:lnTo>
                    <a:pt x="303" y="262"/>
                  </a:lnTo>
                  <a:lnTo>
                    <a:pt x="295" y="262"/>
                  </a:lnTo>
                  <a:lnTo>
                    <a:pt x="303" y="254"/>
                  </a:lnTo>
                  <a:lnTo>
                    <a:pt x="295" y="254"/>
                  </a:lnTo>
                  <a:lnTo>
                    <a:pt x="287" y="262"/>
                  </a:lnTo>
                  <a:lnTo>
                    <a:pt x="287" y="262"/>
                  </a:lnTo>
                  <a:lnTo>
                    <a:pt x="287" y="262"/>
                  </a:lnTo>
                  <a:lnTo>
                    <a:pt x="263" y="262"/>
                  </a:lnTo>
                  <a:lnTo>
                    <a:pt x="263" y="270"/>
                  </a:lnTo>
                  <a:lnTo>
                    <a:pt x="263" y="270"/>
                  </a:lnTo>
                  <a:lnTo>
                    <a:pt x="255" y="278"/>
                  </a:lnTo>
                  <a:lnTo>
                    <a:pt x="247" y="270"/>
                  </a:lnTo>
                  <a:lnTo>
                    <a:pt x="240" y="278"/>
                  </a:lnTo>
                  <a:lnTo>
                    <a:pt x="247" y="286"/>
                  </a:lnTo>
                  <a:lnTo>
                    <a:pt x="232" y="286"/>
                  </a:lnTo>
                  <a:lnTo>
                    <a:pt x="247" y="286"/>
                  </a:lnTo>
                  <a:lnTo>
                    <a:pt x="240" y="294"/>
                  </a:lnTo>
                  <a:lnTo>
                    <a:pt x="232" y="294"/>
                  </a:lnTo>
                  <a:lnTo>
                    <a:pt x="240" y="302"/>
                  </a:lnTo>
                  <a:lnTo>
                    <a:pt x="224" y="302"/>
                  </a:lnTo>
                  <a:lnTo>
                    <a:pt x="224" y="310"/>
                  </a:lnTo>
                  <a:lnTo>
                    <a:pt x="216" y="310"/>
                  </a:lnTo>
                  <a:lnTo>
                    <a:pt x="224" y="31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47" name=""/>
            <p:cNvSpPr/>
            <p:nvPr/>
          </p:nvSpPr>
          <p:spPr>
            <a:xfrm>
              <a:off x="3947760" y="1557000"/>
              <a:ext cx="45000" cy="1800"/>
            </a:xfrm>
            <a:custGeom>
              <a:avLst/>
              <a:gdLst/>
              <a:ahLst/>
              <a:rect l="l" t="t" r="r" b="b"/>
              <a:pathLst>
                <a:path w="32" h="0">
                  <a:moveTo>
                    <a:pt x="32" y="0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48" name=""/>
            <p:cNvSpPr/>
            <p:nvPr/>
          </p:nvSpPr>
          <p:spPr>
            <a:xfrm>
              <a:off x="4140000" y="1419120"/>
              <a:ext cx="1080" cy="12600"/>
            </a:xfrm>
            <a:custGeom>
              <a:avLst/>
              <a:gdLst/>
              <a:ahLst/>
              <a:rect l="l" t="t" r="r" b="b"/>
              <a:pathLst>
                <a:path w="0"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49" name=""/>
            <p:cNvSpPr/>
            <p:nvPr/>
          </p:nvSpPr>
          <p:spPr>
            <a:xfrm>
              <a:off x="3475440" y="1569960"/>
              <a:ext cx="45000" cy="12600"/>
            </a:xfrm>
            <a:custGeom>
              <a:avLst/>
              <a:gdLst/>
              <a:ahLst/>
              <a:rect l="l" t="t" r="r" b="b"/>
              <a:pathLst>
                <a:path w="32" h="8">
                  <a:moveTo>
                    <a:pt x="8" y="0"/>
                  </a:moveTo>
                  <a:lnTo>
                    <a:pt x="32" y="8"/>
                  </a:lnTo>
                  <a:lnTo>
                    <a:pt x="0" y="8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50" name=""/>
            <p:cNvSpPr/>
            <p:nvPr/>
          </p:nvSpPr>
          <p:spPr>
            <a:xfrm>
              <a:off x="4026960" y="1508040"/>
              <a:ext cx="33840" cy="12600"/>
            </a:xfrm>
            <a:custGeom>
              <a:avLst/>
              <a:gdLst/>
              <a:ahLst/>
              <a:rect l="l" t="t" r="r" b="b"/>
              <a:pathLst>
                <a:path w="24" h="8">
                  <a:moveTo>
                    <a:pt x="16" y="0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51" name=""/>
            <p:cNvSpPr/>
            <p:nvPr/>
          </p:nvSpPr>
          <p:spPr>
            <a:xfrm>
              <a:off x="4128480" y="1444320"/>
              <a:ext cx="22680" cy="12960"/>
            </a:xfrm>
            <a:custGeom>
              <a:avLst/>
              <a:gdLst/>
              <a:ahLst/>
              <a:rect l="l" t="t" r="r" b="b"/>
              <a:pathLst>
                <a:path w="16" h="8">
                  <a:moveTo>
                    <a:pt x="16" y="0"/>
                  </a:moveTo>
                  <a:lnTo>
                    <a:pt x="16" y="0"/>
                  </a:lnTo>
                  <a:lnTo>
                    <a:pt x="16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52" name=""/>
            <p:cNvSpPr/>
            <p:nvPr/>
          </p:nvSpPr>
          <p:spPr>
            <a:xfrm>
              <a:off x="4151160" y="133020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8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53" name=""/>
            <p:cNvSpPr/>
            <p:nvPr/>
          </p:nvSpPr>
          <p:spPr>
            <a:xfrm>
              <a:off x="3868920" y="1279440"/>
              <a:ext cx="22680" cy="144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54" name=""/>
            <p:cNvSpPr/>
            <p:nvPr/>
          </p:nvSpPr>
          <p:spPr>
            <a:xfrm>
              <a:off x="3868920" y="1279440"/>
              <a:ext cx="11160" cy="1440"/>
            </a:xfrm>
            <a:custGeom>
              <a:avLst/>
              <a:gdLst/>
              <a:ahLst/>
              <a:rect l="l" t="t" r="r" b="b"/>
              <a:pathLst>
                <a:path w="8" h="0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55" name=""/>
            <p:cNvSpPr/>
            <p:nvPr/>
          </p:nvSpPr>
          <p:spPr>
            <a:xfrm>
              <a:off x="3857760" y="1279440"/>
              <a:ext cx="22320" cy="144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56" name=""/>
            <p:cNvSpPr/>
            <p:nvPr/>
          </p:nvSpPr>
          <p:spPr>
            <a:xfrm>
              <a:off x="3778560" y="1279440"/>
              <a:ext cx="22320" cy="144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57" name=""/>
            <p:cNvSpPr/>
            <p:nvPr/>
          </p:nvSpPr>
          <p:spPr>
            <a:xfrm>
              <a:off x="3767400" y="1292040"/>
              <a:ext cx="33480" cy="1440"/>
            </a:xfrm>
            <a:custGeom>
              <a:avLst/>
              <a:gdLst/>
              <a:ahLst/>
              <a:rect l="l" t="t" r="r" b="b"/>
              <a:pathLst>
                <a:path w="24" h="0">
                  <a:moveTo>
                    <a:pt x="0" y="0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58" name=""/>
            <p:cNvSpPr/>
            <p:nvPr/>
          </p:nvSpPr>
          <p:spPr>
            <a:xfrm>
              <a:off x="4004280" y="1495440"/>
              <a:ext cx="45000" cy="1440"/>
            </a:xfrm>
            <a:custGeom>
              <a:avLst/>
              <a:gdLst/>
              <a:ahLst/>
              <a:rect l="l" t="t" r="r" b="b"/>
              <a:pathLst>
                <a:path w="32" h="0">
                  <a:moveTo>
                    <a:pt x="0" y="0"/>
                  </a:move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59" name=""/>
            <p:cNvSpPr/>
            <p:nvPr/>
          </p:nvSpPr>
          <p:spPr>
            <a:xfrm>
              <a:off x="4026960" y="1495440"/>
              <a:ext cx="33840" cy="12600"/>
            </a:xfrm>
            <a:custGeom>
              <a:avLst/>
              <a:gdLst/>
              <a:ahLst/>
              <a:rect l="l" t="t" r="r" b="b"/>
              <a:pathLst>
                <a:path w="24" h="8">
                  <a:moveTo>
                    <a:pt x="24" y="8"/>
                  </a:moveTo>
                  <a:lnTo>
                    <a:pt x="0" y="0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60" name=""/>
            <p:cNvSpPr/>
            <p:nvPr/>
          </p:nvSpPr>
          <p:spPr>
            <a:xfrm>
              <a:off x="3688560" y="1292040"/>
              <a:ext cx="22320" cy="12600"/>
            </a:xfrm>
            <a:custGeom>
              <a:avLst/>
              <a:gdLst/>
              <a:ahLst/>
              <a:rect l="l" t="t" r="r" b="b"/>
              <a:pathLst>
                <a:path w="16" h="8">
                  <a:moveTo>
                    <a:pt x="0" y="0"/>
                  </a:move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61" name=""/>
            <p:cNvSpPr/>
            <p:nvPr/>
          </p:nvSpPr>
          <p:spPr>
            <a:xfrm>
              <a:off x="2157120" y="3098520"/>
              <a:ext cx="90000" cy="125640"/>
            </a:xfrm>
            <a:custGeom>
              <a:avLst/>
              <a:gdLst/>
              <a:ahLst/>
              <a:rect l="l" t="t" r="r" b="b"/>
              <a:pathLst>
                <a:path w="64" h="79">
                  <a:moveTo>
                    <a:pt x="64" y="40"/>
                  </a:moveTo>
                  <a:lnTo>
                    <a:pt x="56" y="40"/>
                  </a:lnTo>
                  <a:lnTo>
                    <a:pt x="56" y="40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32" y="32"/>
                  </a:lnTo>
                  <a:lnTo>
                    <a:pt x="16" y="40"/>
                  </a:lnTo>
                  <a:lnTo>
                    <a:pt x="0" y="63"/>
                  </a:lnTo>
                  <a:lnTo>
                    <a:pt x="8" y="79"/>
                  </a:lnTo>
                  <a:lnTo>
                    <a:pt x="32" y="79"/>
                  </a:lnTo>
                  <a:lnTo>
                    <a:pt x="48" y="71"/>
                  </a:lnTo>
                  <a:lnTo>
                    <a:pt x="64" y="4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62" name=""/>
            <p:cNvSpPr/>
            <p:nvPr/>
          </p:nvSpPr>
          <p:spPr>
            <a:xfrm>
              <a:off x="2620080" y="3073320"/>
              <a:ext cx="11160" cy="1440"/>
            </a:xfrm>
            <a:custGeom>
              <a:avLst/>
              <a:gdLst/>
              <a:ahLst/>
              <a:rect l="l" t="t" r="r" b="b"/>
              <a:pathLst>
                <a:path w="8" h="0">
                  <a:moveTo>
                    <a:pt x="8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63" name=""/>
            <p:cNvSpPr/>
            <p:nvPr/>
          </p:nvSpPr>
          <p:spPr>
            <a:xfrm>
              <a:off x="2597400" y="3047760"/>
              <a:ext cx="54720" cy="50760"/>
            </a:xfrm>
            <a:custGeom>
              <a:avLst/>
              <a:gdLst/>
              <a:ahLst/>
              <a:rect l="l" t="t" r="r" b="b"/>
              <a:pathLst>
                <a:path w="39" h="32">
                  <a:moveTo>
                    <a:pt x="39" y="0"/>
                  </a:moveTo>
                  <a:lnTo>
                    <a:pt x="39" y="32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31" y="2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64" name=""/>
            <p:cNvSpPr/>
            <p:nvPr/>
          </p:nvSpPr>
          <p:spPr>
            <a:xfrm>
              <a:off x="2225160" y="3162240"/>
              <a:ext cx="146520" cy="87120"/>
            </a:xfrm>
            <a:custGeom>
              <a:avLst/>
              <a:gdLst/>
              <a:ahLst/>
              <a:rect l="l" t="t" r="r" b="b"/>
              <a:pathLst>
                <a:path w="104" h="55">
                  <a:moveTo>
                    <a:pt x="104" y="15"/>
                  </a:moveTo>
                  <a:lnTo>
                    <a:pt x="72" y="0"/>
                  </a:lnTo>
                  <a:lnTo>
                    <a:pt x="16" y="0"/>
                  </a:lnTo>
                  <a:lnTo>
                    <a:pt x="0" y="31"/>
                  </a:lnTo>
                  <a:lnTo>
                    <a:pt x="24" y="39"/>
                  </a:lnTo>
                  <a:lnTo>
                    <a:pt x="24" y="47"/>
                  </a:lnTo>
                  <a:lnTo>
                    <a:pt x="32" y="55"/>
                  </a:lnTo>
                  <a:lnTo>
                    <a:pt x="40" y="47"/>
                  </a:lnTo>
                  <a:lnTo>
                    <a:pt x="40" y="39"/>
                  </a:lnTo>
                  <a:lnTo>
                    <a:pt x="72" y="31"/>
                  </a:lnTo>
                  <a:lnTo>
                    <a:pt x="80" y="23"/>
                  </a:lnTo>
                  <a:lnTo>
                    <a:pt x="88" y="23"/>
                  </a:lnTo>
                  <a:lnTo>
                    <a:pt x="104" y="15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320" bIns="403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65" name=""/>
            <p:cNvSpPr/>
            <p:nvPr/>
          </p:nvSpPr>
          <p:spPr>
            <a:xfrm>
              <a:off x="2495880" y="3085920"/>
              <a:ext cx="56520" cy="25560"/>
            </a:xfrm>
            <a:custGeom>
              <a:avLst/>
              <a:gdLst/>
              <a:ahLst/>
              <a:rect l="l" t="t" r="r" b="b"/>
              <a:pathLst>
                <a:path w="40" h="16">
                  <a:moveTo>
                    <a:pt x="24" y="0"/>
                  </a:moveTo>
                  <a:lnTo>
                    <a:pt x="40" y="8"/>
                  </a:lnTo>
                  <a:lnTo>
                    <a:pt x="24" y="16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66" name=""/>
            <p:cNvSpPr/>
            <p:nvPr/>
          </p:nvSpPr>
          <p:spPr>
            <a:xfrm>
              <a:off x="1684440" y="2655720"/>
              <a:ext cx="619200" cy="542880"/>
            </a:xfrm>
            <a:custGeom>
              <a:avLst/>
              <a:gdLst/>
              <a:ahLst/>
              <a:rect l="l" t="t" r="r" b="b"/>
              <a:pathLst>
                <a:path w="439" h="342">
                  <a:moveTo>
                    <a:pt x="288" y="128"/>
                  </a:moveTo>
                  <a:lnTo>
                    <a:pt x="256" y="120"/>
                  </a:lnTo>
                  <a:lnTo>
                    <a:pt x="256" y="96"/>
                  </a:lnTo>
                  <a:lnTo>
                    <a:pt x="232" y="48"/>
                  </a:lnTo>
                  <a:lnTo>
                    <a:pt x="216" y="56"/>
                  </a:lnTo>
                  <a:lnTo>
                    <a:pt x="200" y="64"/>
                  </a:lnTo>
                  <a:lnTo>
                    <a:pt x="184" y="48"/>
                  </a:lnTo>
                  <a:lnTo>
                    <a:pt x="184" y="32"/>
                  </a:lnTo>
                  <a:lnTo>
                    <a:pt x="168" y="16"/>
                  </a:lnTo>
                  <a:lnTo>
                    <a:pt x="88" y="24"/>
                  </a:lnTo>
                  <a:lnTo>
                    <a:pt x="40" y="0"/>
                  </a:lnTo>
                  <a:lnTo>
                    <a:pt x="0" y="0"/>
                  </a:lnTo>
                  <a:lnTo>
                    <a:pt x="8" y="56"/>
                  </a:lnTo>
                  <a:lnTo>
                    <a:pt x="24" y="80"/>
                  </a:lnTo>
                  <a:lnTo>
                    <a:pt x="16" y="96"/>
                  </a:lnTo>
                  <a:lnTo>
                    <a:pt x="0" y="96"/>
                  </a:lnTo>
                  <a:lnTo>
                    <a:pt x="24" y="112"/>
                  </a:lnTo>
                  <a:lnTo>
                    <a:pt x="32" y="112"/>
                  </a:lnTo>
                  <a:lnTo>
                    <a:pt x="40" y="128"/>
                  </a:lnTo>
                  <a:lnTo>
                    <a:pt x="32" y="152"/>
                  </a:lnTo>
                  <a:lnTo>
                    <a:pt x="56" y="167"/>
                  </a:lnTo>
                  <a:lnTo>
                    <a:pt x="64" y="183"/>
                  </a:lnTo>
                  <a:lnTo>
                    <a:pt x="72" y="175"/>
                  </a:lnTo>
                  <a:lnTo>
                    <a:pt x="56" y="159"/>
                  </a:lnTo>
                  <a:lnTo>
                    <a:pt x="56" y="112"/>
                  </a:lnTo>
                  <a:lnTo>
                    <a:pt x="48" y="112"/>
                  </a:lnTo>
                  <a:lnTo>
                    <a:pt x="40" y="72"/>
                  </a:lnTo>
                  <a:lnTo>
                    <a:pt x="24" y="56"/>
                  </a:lnTo>
                  <a:lnTo>
                    <a:pt x="32" y="8"/>
                  </a:lnTo>
                  <a:lnTo>
                    <a:pt x="56" y="24"/>
                  </a:lnTo>
                  <a:lnTo>
                    <a:pt x="64" y="72"/>
                  </a:lnTo>
                  <a:lnTo>
                    <a:pt x="96" y="120"/>
                  </a:lnTo>
                  <a:lnTo>
                    <a:pt x="88" y="136"/>
                  </a:lnTo>
                  <a:lnTo>
                    <a:pt x="104" y="144"/>
                  </a:lnTo>
                  <a:lnTo>
                    <a:pt x="136" y="191"/>
                  </a:lnTo>
                  <a:lnTo>
                    <a:pt x="136" y="215"/>
                  </a:lnTo>
                  <a:lnTo>
                    <a:pt x="136" y="231"/>
                  </a:lnTo>
                  <a:lnTo>
                    <a:pt x="128" y="231"/>
                  </a:lnTo>
                  <a:lnTo>
                    <a:pt x="136" y="255"/>
                  </a:lnTo>
                  <a:lnTo>
                    <a:pt x="160" y="271"/>
                  </a:lnTo>
                  <a:lnTo>
                    <a:pt x="248" y="319"/>
                  </a:lnTo>
                  <a:lnTo>
                    <a:pt x="272" y="326"/>
                  </a:lnTo>
                  <a:lnTo>
                    <a:pt x="288" y="311"/>
                  </a:lnTo>
                  <a:lnTo>
                    <a:pt x="319" y="319"/>
                  </a:lnTo>
                  <a:lnTo>
                    <a:pt x="335" y="342"/>
                  </a:lnTo>
                  <a:lnTo>
                    <a:pt x="351" y="319"/>
                  </a:lnTo>
                  <a:lnTo>
                    <a:pt x="367" y="311"/>
                  </a:lnTo>
                  <a:lnTo>
                    <a:pt x="351" y="287"/>
                  </a:lnTo>
                  <a:lnTo>
                    <a:pt x="367" y="287"/>
                  </a:lnTo>
                  <a:lnTo>
                    <a:pt x="367" y="279"/>
                  </a:lnTo>
                  <a:lnTo>
                    <a:pt x="391" y="279"/>
                  </a:lnTo>
                  <a:lnTo>
                    <a:pt x="407" y="271"/>
                  </a:lnTo>
                  <a:lnTo>
                    <a:pt x="415" y="263"/>
                  </a:lnTo>
                  <a:lnTo>
                    <a:pt x="415" y="279"/>
                  </a:lnTo>
                  <a:lnTo>
                    <a:pt x="423" y="247"/>
                  </a:lnTo>
                  <a:lnTo>
                    <a:pt x="439" y="215"/>
                  </a:lnTo>
                  <a:lnTo>
                    <a:pt x="439" y="207"/>
                  </a:lnTo>
                  <a:lnTo>
                    <a:pt x="423" y="207"/>
                  </a:lnTo>
                  <a:lnTo>
                    <a:pt x="383" y="215"/>
                  </a:lnTo>
                  <a:lnTo>
                    <a:pt x="367" y="255"/>
                  </a:lnTo>
                  <a:lnTo>
                    <a:pt x="351" y="271"/>
                  </a:lnTo>
                  <a:lnTo>
                    <a:pt x="343" y="263"/>
                  </a:lnTo>
                  <a:lnTo>
                    <a:pt x="304" y="279"/>
                  </a:lnTo>
                  <a:lnTo>
                    <a:pt x="296" y="263"/>
                  </a:lnTo>
                  <a:lnTo>
                    <a:pt x="280" y="255"/>
                  </a:lnTo>
                  <a:lnTo>
                    <a:pt x="264" y="199"/>
                  </a:lnTo>
                  <a:lnTo>
                    <a:pt x="272" y="152"/>
                  </a:lnTo>
                  <a:lnTo>
                    <a:pt x="288" y="12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67" name=""/>
            <p:cNvSpPr/>
            <p:nvPr/>
          </p:nvSpPr>
          <p:spPr>
            <a:xfrm>
              <a:off x="2079720" y="2871720"/>
              <a:ext cx="1080" cy="12600"/>
            </a:xfrm>
            <a:custGeom>
              <a:avLst/>
              <a:gdLst/>
              <a:ahLst/>
              <a:rect l="l" t="t" r="r" b="b"/>
              <a:pathLst>
                <a:path w="0"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68" name=""/>
            <p:cNvSpPr/>
            <p:nvPr/>
          </p:nvSpPr>
          <p:spPr>
            <a:xfrm>
              <a:off x="2259000" y="3186000"/>
              <a:ext cx="112320" cy="127080"/>
            </a:xfrm>
            <a:custGeom>
              <a:avLst/>
              <a:gdLst/>
              <a:ahLst/>
              <a:rect l="l" t="t" r="r" b="b"/>
              <a:pathLst>
                <a:path w="80" h="80">
                  <a:moveTo>
                    <a:pt x="64" y="80"/>
                  </a:moveTo>
                  <a:lnTo>
                    <a:pt x="80" y="0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8" y="16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32" y="80"/>
                  </a:lnTo>
                  <a:lnTo>
                    <a:pt x="64" y="8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69" name=""/>
            <p:cNvSpPr/>
            <p:nvPr/>
          </p:nvSpPr>
          <p:spPr>
            <a:xfrm>
              <a:off x="3181680" y="2214360"/>
              <a:ext cx="1080" cy="12600"/>
            </a:xfrm>
            <a:custGeom>
              <a:avLst/>
              <a:gdLst/>
              <a:ahLst/>
              <a:rect l="l" t="t" r="r" b="b"/>
              <a:pathLst>
                <a:path w="0"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70" name=""/>
            <p:cNvSpPr/>
            <p:nvPr/>
          </p:nvSpPr>
          <p:spPr>
            <a:xfrm>
              <a:off x="1324440" y="1760400"/>
              <a:ext cx="22680" cy="12600"/>
            </a:xfrm>
            <a:custGeom>
              <a:avLst/>
              <a:gdLst/>
              <a:ahLst/>
              <a:rect l="l" t="t" r="r" b="b"/>
              <a:pathLst>
                <a:path w="16" h="8">
                  <a:moveTo>
                    <a:pt x="16" y="0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71" name=""/>
            <p:cNvSpPr/>
            <p:nvPr/>
          </p:nvSpPr>
          <p:spPr>
            <a:xfrm>
              <a:off x="1618200" y="2151000"/>
              <a:ext cx="1316160" cy="733320"/>
            </a:xfrm>
            <a:custGeom>
              <a:avLst/>
              <a:gdLst/>
              <a:ahLst/>
              <a:rect l="l" t="t" r="r" b="b"/>
              <a:pathLst>
                <a:path w="933" h="462">
                  <a:moveTo>
                    <a:pt x="678" y="56"/>
                  </a:moveTo>
                  <a:lnTo>
                    <a:pt x="678" y="56"/>
                  </a:lnTo>
                  <a:lnTo>
                    <a:pt x="678" y="64"/>
                  </a:lnTo>
                  <a:lnTo>
                    <a:pt x="662" y="56"/>
                  </a:lnTo>
                  <a:lnTo>
                    <a:pt x="638" y="72"/>
                  </a:lnTo>
                  <a:lnTo>
                    <a:pt x="638" y="64"/>
                  </a:lnTo>
                  <a:lnTo>
                    <a:pt x="614" y="80"/>
                  </a:lnTo>
                  <a:lnTo>
                    <a:pt x="630" y="80"/>
                  </a:lnTo>
                  <a:lnTo>
                    <a:pt x="598" y="112"/>
                  </a:lnTo>
                  <a:lnTo>
                    <a:pt x="590" y="143"/>
                  </a:lnTo>
                  <a:lnTo>
                    <a:pt x="606" y="135"/>
                  </a:lnTo>
                  <a:lnTo>
                    <a:pt x="614" y="128"/>
                  </a:lnTo>
                  <a:lnTo>
                    <a:pt x="622" y="104"/>
                  </a:lnTo>
                  <a:lnTo>
                    <a:pt x="638" y="88"/>
                  </a:lnTo>
                  <a:lnTo>
                    <a:pt x="646" y="80"/>
                  </a:lnTo>
                  <a:lnTo>
                    <a:pt x="654" y="80"/>
                  </a:lnTo>
                  <a:lnTo>
                    <a:pt x="662" y="64"/>
                  </a:lnTo>
                  <a:lnTo>
                    <a:pt x="686" y="72"/>
                  </a:lnTo>
                  <a:lnTo>
                    <a:pt x="678" y="88"/>
                  </a:lnTo>
                  <a:lnTo>
                    <a:pt x="662" y="104"/>
                  </a:lnTo>
                  <a:lnTo>
                    <a:pt x="678" y="96"/>
                  </a:lnTo>
                  <a:lnTo>
                    <a:pt x="678" y="120"/>
                  </a:lnTo>
                  <a:lnTo>
                    <a:pt x="678" y="128"/>
                  </a:lnTo>
                  <a:lnTo>
                    <a:pt x="670" y="128"/>
                  </a:lnTo>
                  <a:lnTo>
                    <a:pt x="662" y="135"/>
                  </a:lnTo>
                  <a:lnTo>
                    <a:pt x="654" y="143"/>
                  </a:lnTo>
                  <a:lnTo>
                    <a:pt x="662" y="143"/>
                  </a:lnTo>
                  <a:lnTo>
                    <a:pt x="678" y="143"/>
                  </a:lnTo>
                  <a:lnTo>
                    <a:pt x="733" y="120"/>
                  </a:lnTo>
                  <a:lnTo>
                    <a:pt x="733" y="112"/>
                  </a:lnTo>
                  <a:lnTo>
                    <a:pt x="781" y="104"/>
                  </a:lnTo>
                  <a:lnTo>
                    <a:pt x="781" y="96"/>
                  </a:lnTo>
                  <a:lnTo>
                    <a:pt x="797" y="88"/>
                  </a:lnTo>
                  <a:lnTo>
                    <a:pt x="813" y="80"/>
                  </a:lnTo>
                  <a:lnTo>
                    <a:pt x="861" y="80"/>
                  </a:lnTo>
                  <a:lnTo>
                    <a:pt x="877" y="72"/>
                  </a:lnTo>
                  <a:lnTo>
                    <a:pt x="901" y="48"/>
                  </a:lnTo>
                  <a:lnTo>
                    <a:pt x="917" y="32"/>
                  </a:lnTo>
                  <a:lnTo>
                    <a:pt x="933" y="40"/>
                  </a:lnTo>
                  <a:lnTo>
                    <a:pt x="925" y="64"/>
                  </a:lnTo>
                  <a:lnTo>
                    <a:pt x="933" y="80"/>
                  </a:lnTo>
                  <a:lnTo>
                    <a:pt x="925" y="88"/>
                  </a:lnTo>
                  <a:lnTo>
                    <a:pt x="909" y="96"/>
                  </a:lnTo>
                  <a:lnTo>
                    <a:pt x="901" y="88"/>
                  </a:lnTo>
                  <a:lnTo>
                    <a:pt x="893" y="96"/>
                  </a:lnTo>
                  <a:lnTo>
                    <a:pt x="877" y="104"/>
                  </a:lnTo>
                  <a:lnTo>
                    <a:pt x="853" y="128"/>
                  </a:lnTo>
                  <a:lnTo>
                    <a:pt x="861" y="143"/>
                  </a:lnTo>
                  <a:lnTo>
                    <a:pt x="813" y="151"/>
                  </a:lnTo>
                  <a:lnTo>
                    <a:pt x="789" y="159"/>
                  </a:lnTo>
                  <a:lnTo>
                    <a:pt x="789" y="175"/>
                  </a:lnTo>
                  <a:lnTo>
                    <a:pt x="765" y="191"/>
                  </a:lnTo>
                  <a:lnTo>
                    <a:pt x="765" y="183"/>
                  </a:lnTo>
                  <a:lnTo>
                    <a:pt x="765" y="199"/>
                  </a:lnTo>
                  <a:lnTo>
                    <a:pt x="741" y="231"/>
                  </a:lnTo>
                  <a:lnTo>
                    <a:pt x="749" y="215"/>
                  </a:lnTo>
                  <a:lnTo>
                    <a:pt x="741" y="207"/>
                  </a:lnTo>
                  <a:lnTo>
                    <a:pt x="749" y="199"/>
                  </a:lnTo>
                  <a:lnTo>
                    <a:pt x="757" y="183"/>
                  </a:lnTo>
                  <a:lnTo>
                    <a:pt x="741" y="191"/>
                  </a:lnTo>
                  <a:lnTo>
                    <a:pt x="741" y="207"/>
                  </a:lnTo>
                  <a:lnTo>
                    <a:pt x="725" y="199"/>
                  </a:lnTo>
                  <a:lnTo>
                    <a:pt x="741" y="215"/>
                  </a:lnTo>
                  <a:lnTo>
                    <a:pt x="733" y="231"/>
                  </a:lnTo>
                  <a:lnTo>
                    <a:pt x="733" y="231"/>
                  </a:lnTo>
                  <a:lnTo>
                    <a:pt x="733" y="239"/>
                  </a:lnTo>
                  <a:lnTo>
                    <a:pt x="733" y="247"/>
                  </a:lnTo>
                  <a:lnTo>
                    <a:pt x="725" y="247"/>
                  </a:lnTo>
                  <a:lnTo>
                    <a:pt x="718" y="255"/>
                  </a:lnTo>
                  <a:lnTo>
                    <a:pt x="733" y="255"/>
                  </a:lnTo>
                  <a:lnTo>
                    <a:pt x="733" y="255"/>
                  </a:lnTo>
                  <a:lnTo>
                    <a:pt x="733" y="255"/>
                  </a:lnTo>
                  <a:lnTo>
                    <a:pt x="718" y="263"/>
                  </a:lnTo>
                  <a:lnTo>
                    <a:pt x="718" y="279"/>
                  </a:lnTo>
                  <a:lnTo>
                    <a:pt x="670" y="295"/>
                  </a:lnTo>
                  <a:lnTo>
                    <a:pt x="630" y="326"/>
                  </a:lnTo>
                  <a:lnTo>
                    <a:pt x="614" y="358"/>
                  </a:lnTo>
                  <a:lnTo>
                    <a:pt x="622" y="422"/>
                  </a:lnTo>
                  <a:lnTo>
                    <a:pt x="614" y="454"/>
                  </a:lnTo>
                  <a:lnTo>
                    <a:pt x="598" y="462"/>
                  </a:lnTo>
                  <a:lnTo>
                    <a:pt x="590" y="446"/>
                  </a:lnTo>
                  <a:lnTo>
                    <a:pt x="582" y="414"/>
                  </a:lnTo>
                  <a:lnTo>
                    <a:pt x="582" y="406"/>
                  </a:lnTo>
                  <a:lnTo>
                    <a:pt x="582" y="406"/>
                  </a:lnTo>
                  <a:lnTo>
                    <a:pt x="582" y="382"/>
                  </a:lnTo>
                  <a:lnTo>
                    <a:pt x="566" y="366"/>
                  </a:lnTo>
                  <a:lnTo>
                    <a:pt x="550" y="374"/>
                  </a:lnTo>
                  <a:lnTo>
                    <a:pt x="534" y="358"/>
                  </a:lnTo>
                  <a:lnTo>
                    <a:pt x="502" y="358"/>
                  </a:lnTo>
                  <a:lnTo>
                    <a:pt x="510" y="350"/>
                  </a:lnTo>
                  <a:lnTo>
                    <a:pt x="502" y="358"/>
                  </a:lnTo>
                  <a:lnTo>
                    <a:pt x="470" y="358"/>
                  </a:lnTo>
                  <a:lnTo>
                    <a:pt x="470" y="366"/>
                  </a:lnTo>
                  <a:lnTo>
                    <a:pt x="486" y="366"/>
                  </a:lnTo>
                  <a:lnTo>
                    <a:pt x="470" y="374"/>
                  </a:lnTo>
                  <a:lnTo>
                    <a:pt x="478" y="382"/>
                  </a:lnTo>
                  <a:lnTo>
                    <a:pt x="470" y="374"/>
                  </a:lnTo>
                  <a:lnTo>
                    <a:pt x="454" y="382"/>
                  </a:lnTo>
                  <a:lnTo>
                    <a:pt x="438" y="374"/>
                  </a:lnTo>
                  <a:lnTo>
                    <a:pt x="390" y="374"/>
                  </a:lnTo>
                  <a:lnTo>
                    <a:pt x="390" y="374"/>
                  </a:lnTo>
                  <a:lnTo>
                    <a:pt x="382" y="390"/>
                  </a:lnTo>
                  <a:lnTo>
                    <a:pt x="366" y="398"/>
                  </a:lnTo>
                  <a:lnTo>
                    <a:pt x="374" y="390"/>
                  </a:lnTo>
                  <a:lnTo>
                    <a:pt x="359" y="390"/>
                  </a:lnTo>
                  <a:lnTo>
                    <a:pt x="359" y="398"/>
                  </a:lnTo>
                  <a:lnTo>
                    <a:pt x="343" y="406"/>
                  </a:lnTo>
                  <a:lnTo>
                    <a:pt x="343" y="422"/>
                  </a:lnTo>
                  <a:lnTo>
                    <a:pt x="335" y="422"/>
                  </a:lnTo>
                  <a:lnTo>
                    <a:pt x="335" y="446"/>
                  </a:lnTo>
                  <a:lnTo>
                    <a:pt x="303" y="438"/>
                  </a:lnTo>
                  <a:lnTo>
                    <a:pt x="303" y="414"/>
                  </a:lnTo>
                  <a:lnTo>
                    <a:pt x="279" y="366"/>
                  </a:lnTo>
                  <a:lnTo>
                    <a:pt x="263" y="374"/>
                  </a:lnTo>
                  <a:lnTo>
                    <a:pt x="247" y="382"/>
                  </a:lnTo>
                  <a:lnTo>
                    <a:pt x="231" y="366"/>
                  </a:lnTo>
                  <a:lnTo>
                    <a:pt x="231" y="350"/>
                  </a:lnTo>
                  <a:lnTo>
                    <a:pt x="215" y="334"/>
                  </a:lnTo>
                  <a:lnTo>
                    <a:pt x="135" y="342"/>
                  </a:lnTo>
                  <a:lnTo>
                    <a:pt x="87" y="318"/>
                  </a:lnTo>
                  <a:lnTo>
                    <a:pt x="47" y="318"/>
                  </a:lnTo>
                  <a:lnTo>
                    <a:pt x="47" y="302"/>
                  </a:lnTo>
                  <a:lnTo>
                    <a:pt x="39" y="287"/>
                  </a:lnTo>
                  <a:lnTo>
                    <a:pt x="7" y="279"/>
                  </a:lnTo>
                  <a:lnTo>
                    <a:pt x="15" y="271"/>
                  </a:lnTo>
                  <a:lnTo>
                    <a:pt x="0" y="247"/>
                  </a:lnTo>
                  <a:lnTo>
                    <a:pt x="7" y="239"/>
                  </a:lnTo>
                  <a:lnTo>
                    <a:pt x="7" y="223"/>
                  </a:lnTo>
                  <a:lnTo>
                    <a:pt x="7" y="223"/>
                  </a:lnTo>
                  <a:lnTo>
                    <a:pt x="7" y="215"/>
                  </a:lnTo>
                  <a:lnTo>
                    <a:pt x="15" y="207"/>
                  </a:lnTo>
                  <a:lnTo>
                    <a:pt x="0" y="215"/>
                  </a:lnTo>
                  <a:lnTo>
                    <a:pt x="7" y="167"/>
                  </a:lnTo>
                  <a:lnTo>
                    <a:pt x="23" y="143"/>
                  </a:lnTo>
                  <a:lnTo>
                    <a:pt x="31" y="120"/>
                  </a:lnTo>
                  <a:lnTo>
                    <a:pt x="79" y="56"/>
                  </a:lnTo>
                  <a:lnTo>
                    <a:pt x="87" y="56"/>
                  </a:lnTo>
                  <a:lnTo>
                    <a:pt x="79" y="56"/>
                  </a:lnTo>
                  <a:lnTo>
                    <a:pt x="87" y="40"/>
                  </a:lnTo>
                  <a:lnTo>
                    <a:pt x="95" y="16"/>
                  </a:lnTo>
                  <a:lnTo>
                    <a:pt x="119" y="24"/>
                  </a:lnTo>
                  <a:lnTo>
                    <a:pt x="111" y="32"/>
                  </a:lnTo>
                  <a:lnTo>
                    <a:pt x="127" y="24"/>
                  </a:lnTo>
                  <a:lnTo>
                    <a:pt x="127" y="16"/>
                  </a:lnTo>
                  <a:lnTo>
                    <a:pt x="135" y="8"/>
                  </a:lnTo>
                  <a:lnTo>
                    <a:pt x="135" y="8"/>
                  </a:lnTo>
                  <a:lnTo>
                    <a:pt x="542" y="8"/>
                  </a:lnTo>
                  <a:lnTo>
                    <a:pt x="550" y="0"/>
                  </a:lnTo>
                  <a:lnTo>
                    <a:pt x="550" y="8"/>
                  </a:lnTo>
                  <a:lnTo>
                    <a:pt x="614" y="24"/>
                  </a:lnTo>
                  <a:lnTo>
                    <a:pt x="566" y="48"/>
                  </a:lnTo>
                  <a:lnTo>
                    <a:pt x="582" y="48"/>
                  </a:lnTo>
                  <a:lnTo>
                    <a:pt x="582" y="48"/>
                  </a:lnTo>
                  <a:lnTo>
                    <a:pt x="590" y="48"/>
                  </a:lnTo>
                  <a:lnTo>
                    <a:pt x="638" y="32"/>
                  </a:lnTo>
                  <a:lnTo>
                    <a:pt x="622" y="48"/>
                  </a:lnTo>
                  <a:lnTo>
                    <a:pt x="678" y="56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72" name=""/>
            <p:cNvSpPr/>
            <p:nvPr/>
          </p:nvSpPr>
          <p:spPr>
            <a:xfrm>
              <a:off x="1111320" y="1546200"/>
              <a:ext cx="866520" cy="441360"/>
            </a:xfrm>
            <a:custGeom>
              <a:avLst/>
              <a:gdLst/>
              <a:ahLst/>
              <a:rect l="l" t="t" r="r" b="b"/>
              <a:pathLst>
                <a:path w="614" h="278">
                  <a:moveTo>
                    <a:pt x="7" y="270"/>
                  </a:moveTo>
                  <a:lnTo>
                    <a:pt x="55" y="254"/>
                  </a:lnTo>
                  <a:lnTo>
                    <a:pt x="63" y="262"/>
                  </a:lnTo>
                  <a:lnTo>
                    <a:pt x="63" y="254"/>
                  </a:lnTo>
                  <a:lnTo>
                    <a:pt x="71" y="254"/>
                  </a:lnTo>
                  <a:lnTo>
                    <a:pt x="127" y="230"/>
                  </a:lnTo>
                  <a:lnTo>
                    <a:pt x="159" y="214"/>
                  </a:lnTo>
                  <a:lnTo>
                    <a:pt x="183" y="206"/>
                  </a:lnTo>
                  <a:lnTo>
                    <a:pt x="151" y="206"/>
                  </a:lnTo>
                  <a:lnTo>
                    <a:pt x="151" y="206"/>
                  </a:lnTo>
                  <a:lnTo>
                    <a:pt x="135" y="214"/>
                  </a:lnTo>
                  <a:lnTo>
                    <a:pt x="135" y="206"/>
                  </a:lnTo>
                  <a:lnTo>
                    <a:pt x="127" y="206"/>
                  </a:lnTo>
                  <a:lnTo>
                    <a:pt x="135" y="198"/>
                  </a:lnTo>
                  <a:lnTo>
                    <a:pt x="95" y="206"/>
                  </a:lnTo>
                  <a:lnTo>
                    <a:pt x="111" y="198"/>
                  </a:lnTo>
                  <a:lnTo>
                    <a:pt x="111" y="198"/>
                  </a:lnTo>
                  <a:lnTo>
                    <a:pt x="119" y="198"/>
                  </a:lnTo>
                  <a:lnTo>
                    <a:pt x="127" y="182"/>
                  </a:lnTo>
                  <a:lnTo>
                    <a:pt x="151" y="174"/>
                  </a:lnTo>
                  <a:lnTo>
                    <a:pt x="135" y="174"/>
                  </a:lnTo>
                  <a:lnTo>
                    <a:pt x="103" y="190"/>
                  </a:lnTo>
                  <a:lnTo>
                    <a:pt x="95" y="190"/>
                  </a:lnTo>
                  <a:lnTo>
                    <a:pt x="95" y="190"/>
                  </a:lnTo>
                  <a:lnTo>
                    <a:pt x="103" y="190"/>
                  </a:lnTo>
                  <a:lnTo>
                    <a:pt x="103" y="182"/>
                  </a:lnTo>
                  <a:lnTo>
                    <a:pt x="127" y="174"/>
                  </a:lnTo>
                  <a:lnTo>
                    <a:pt x="103" y="167"/>
                  </a:lnTo>
                  <a:lnTo>
                    <a:pt x="111" y="159"/>
                  </a:lnTo>
                  <a:lnTo>
                    <a:pt x="103" y="159"/>
                  </a:lnTo>
                  <a:lnTo>
                    <a:pt x="119" y="159"/>
                  </a:lnTo>
                  <a:lnTo>
                    <a:pt x="103" y="159"/>
                  </a:lnTo>
                  <a:lnTo>
                    <a:pt x="135" y="143"/>
                  </a:lnTo>
                  <a:lnTo>
                    <a:pt x="175" y="135"/>
                  </a:lnTo>
                  <a:lnTo>
                    <a:pt x="223" y="127"/>
                  </a:lnTo>
                  <a:lnTo>
                    <a:pt x="231" y="119"/>
                  </a:lnTo>
                  <a:lnTo>
                    <a:pt x="239" y="111"/>
                  </a:lnTo>
                  <a:lnTo>
                    <a:pt x="255" y="103"/>
                  </a:lnTo>
                  <a:lnTo>
                    <a:pt x="239" y="103"/>
                  </a:lnTo>
                  <a:lnTo>
                    <a:pt x="215" y="111"/>
                  </a:lnTo>
                  <a:lnTo>
                    <a:pt x="223" y="103"/>
                  </a:lnTo>
                  <a:lnTo>
                    <a:pt x="175" y="111"/>
                  </a:lnTo>
                  <a:lnTo>
                    <a:pt x="183" y="95"/>
                  </a:lnTo>
                  <a:lnTo>
                    <a:pt x="199" y="95"/>
                  </a:lnTo>
                  <a:lnTo>
                    <a:pt x="183" y="87"/>
                  </a:lnTo>
                  <a:lnTo>
                    <a:pt x="247" y="71"/>
                  </a:lnTo>
                  <a:lnTo>
                    <a:pt x="263" y="71"/>
                  </a:lnTo>
                  <a:lnTo>
                    <a:pt x="247" y="79"/>
                  </a:lnTo>
                  <a:lnTo>
                    <a:pt x="247" y="79"/>
                  </a:lnTo>
                  <a:lnTo>
                    <a:pt x="271" y="87"/>
                  </a:lnTo>
                  <a:lnTo>
                    <a:pt x="287" y="79"/>
                  </a:lnTo>
                  <a:lnTo>
                    <a:pt x="279" y="79"/>
                  </a:lnTo>
                  <a:lnTo>
                    <a:pt x="279" y="71"/>
                  </a:lnTo>
                  <a:lnTo>
                    <a:pt x="295" y="79"/>
                  </a:lnTo>
                  <a:lnTo>
                    <a:pt x="311" y="71"/>
                  </a:lnTo>
                  <a:lnTo>
                    <a:pt x="287" y="71"/>
                  </a:lnTo>
                  <a:lnTo>
                    <a:pt x="287" y="71"/>
                  </a:lnTo>
                  <a:lnTo>
                    <a:pt x="295" y="63"/>
                  </a:lnTo>
                  <a:lnTo>
                    <a:pt x="271" y="63"/>
                  </a:lnTo>
                  <a:lnTo>
                    <a:pt x="279" y="55"/>
                  </a:lnTo>
                  <a:lnTo>
                    <a:pt x="263" y="47"/>
                  </a:lnTo>
                  <a:lnTo>
                    <a:pt x="279" y="39"/>
                  </a:lnTo>
                  <a:lnTo>
                    <a:pt x="287" y="39"/>
                  </a:lnTo>
                  <a:lnTo>
                    <a:pt x="311" y="31"/>
                  </a:lnTo>
                  <a:lnTo>
                    <a:pt x="343" y="23"/>
                  </a:lnTo>
                  <a:lnTo>
                    <a:pt x="343" y="23"/>
                  </a:lnTo>
                  <a:lnTo>
                    <a:pt x="351" y="23"/>
                  </a:lnTo>
                  <a:lnTo>
                    <a:pt x="351" y="23"/>
                  </a:lnTo>
                  <a:lnTo>
                    <a:pt x="359" y="15"/>
                  </a:lnTo>
                  <a:lnTo>
                    <a:pt x="366" y="15"/>
                  </a:lnTo>
                  <a:lnTo>
                    <a:pt x="366" y="15"/>
                  </a:lnTo>
                  <a:lnTo>
                    <a:pt x="374" y="15"/>
                  </a:lnTo>
                  <a:lnTo>
                    <a:pt x="398" y="7"/>
                  </a:lnTo>
                  <a:lnTo>
                    <a:pt x="398" y="15"/>
                  </a:lnTo>
                  <a:lnTo>
                    <a:pt x="406" y="7"/>
                  </a:lnTo>
                  <a:lnTo>
                    <a:pt x="406" y="7"/>
                  </a:lnTo>
                  <a:lnTo>
                    <a:pt x="430" y="7"/>
                  </a:lnTo>
                  <a:lnTo>
                    <a:pt x="462" y="0"/>
                  </a:lnTo>
                  <a:lnTo>
                    <a:pt x="470" y="0"/>
                  </a:lnTo>
                  <a:lnTo>
                    <a:pt x="454" y="7"/>
                  </a:lnTo>
                  <a:lnTo>
                    <a:pt x="462" y="7"/>
                  </a:lnTo>
                  <a:lnTo>
                    <a:pt x="478" y="0"/>
                  </a:lnTo>
                  <a:lnTo>
                    <a:pt x="502" y="7"/>
                  </a:lnTo>
                  <a:lnTo>
                    <a:pt x="502" y="7"/>
                  </a:lnTo>
                  <a:lnTo>
                    <a:pt x="494" y="7"/>
                  </a:lnTo>
                  <a:lnTo>
                    <a:pt x="502" y="7"/>
                  </a:lnTo>
                  <a:lnTo>
                    <a:pt x="598" y="15"/>
                  </a:lnTo>
                  <a:lnTo>
                    <a:pt x="614" y="23"/>
                  </a:lnTo>
                  <a:lnTo>
                    <a:pt x="422" y="182"/>
                  </a:lnTo>
                  <a:lnTo>
                    <a:pt x="446" y="182"/>
                  </a:lnTo>
                  <a:lnTo>
                    <a:pt x="438" y="182"/>
                  </a:lnTo>
                  <a:lnTo>
                    <a:pt x="438" y="206"/>
                  </a:lnTo>
                  <a:lnTo>
                    <a:pt x="486" y="190"/>
                  </a:lnTo>
                  <a:lnTo>
                    <a:pt x="486" y="206"/>
                  </a:lnTo>
                  <a:lnTo>
                    <a:pt x="478" y="246"/>
                  </a:lnTo>
                  <a:lnTo>
                    <a:pt x="494" y="254"/>
                  </a:lnTo>
                  <a:lnTo>
                    <a:pt x="478" y="278"/>
                  </a:lnTo>
                  <a:lnTo>
                    <a:pt x="462" y="278"/>
                  </a:lnTo>
                  <a:lnTo>
                    <a:pt x="470" y="270"/>
                  </a:lnTo>
                  <a:lnTo>
                    <a:pt x="478" y="254"/>
                  </a:lnTo>
                  <a:lnTo>
                    <a:pt x="454" y="262"/>
                  </a:lnTo>
                  <a:lnTo>
                    <a:pt x="470" y="254"/>
                  </a:lnTo>
                  <a:lnTo>
                    <a:pt x="478" y="254"/>
                  </a:lnTo>
                  <a:lnTo>
                    <a:pt x="462" y="238"/>
                  </a:lnTo>
                  <a:lnTo>
                    <a:pt x="470" y="230"/>
                  </a:lnTo>
                  <a:lnTo>
                    <a:pt x="470" y="230"/>
                  </a:lnTo>
                  <a:lnTo>
                    <a:pt x="478" y="230"/>
                  </a:lnTo>
                  <a:lnTo>
                    <a:pt x="478" y="222"/>
                  </a:lnTo>
                  <a:lnTo>
                    <a:pt x="478" y="222"/>
                  </a:lnTo>
                  <a:lnTo>
                    <a:pt x="470" y="222"/>
                  </a:lnTo>
                  <a:lnTo>
                    <a:pt x="478" y="214"/>
                  </a:lnTo>
                  <a:lnTo>
                    <a:pt x="470" y="214"/>
                  </a:lnTo>
                  <a:lnTo>
                    <a:pt x="478" y="198"/>
                  </a:lnTo>
                  <a:lnTo>
                    <a:pt x="462" y="214"/>
                  </a:lnTo>
                  <a:lnTo>
                    <a:pt x="454" y="214"/>
                  </a:lnTo>
                  <a:lnTo>
                    <a:pt x="462" y="206"/>
                  </a:lnTo>
                  <a:lnTo>
                    <a:pt x="446" y="206"/>
                  </a:lnTo>
                  <a:lnTo>
                    <a:pt x="454" y="214"/>
                  </a:lnTo>
                  <a:lnTo>
                    <a:pt x="438" y="214"/>
                  </a:lnTo>
                  <a:lnTo>
                    <a:pt x="430" y="206"/>
                  </a:lnTo>
                  <a:lnTo>
                    <a:pt x="446" y="198"/>
                  </a:lnTo>
                  <a:lnTo>
                    <a:pt x="430" y="198"/>
                  </a:lnTo>
                  <a:lnTo>
                    <a:pt x="422" y="198"/>
                  </a:lnTo>
                  <a:lnTo>
                    <a:pt x="430" y="190"/>
                  </a:lnTo>
                  <a:lnTo>
                    <a:pt x="430" y="190"/>
                  </a:lnTo>
                  <a:lnTo>
                    <a:pt x="438" y="190"/>
                  </a:lnTo>
                  <a:lnTo>
                    <a:pt x="430" y="182"/>
                  </a:lnTo>
                  <a:lnTo>
                    <a:pt x="414" y="190"/>
                  </a:lnTo>
                  <a:lnTo>
                    <a:pt x="374" y="182"/>
                  </a:lnTo>
                  <a:lnTo>
                    <a:pt x="366" y="174"/>
                  </a:lnTo>
                  <a:lnTo>
                    <a:pt x="351" y="174"/>
                  </a:lnTo>
                  <a:lnTo>
                    <a:pt x="359" y="174"/>
                  </a:lnTo>
                  <a:lnTo>
                    <a:pt x="351" y="174"/>
                  </a:lnTo>
                  <a:lnTo>
                    <a:pt x="366" y="167"/>
                  </a:lnTo>
                  <a:lnTo>
                    <a:pt x="343" y="167"/>
                  </a:lnTo>
                  <a:lnTo>
                    <a:pt x="335" y="167"/>
                  </a:lnTo>
                  <a:lnTo>
                    <a:pt x="343" y="167"/>
                  </a:lnTo>
                  <a:lnTo>
                    <a:pt x="327" y="174"/>
                  </a:lnTo>
                  <a:lnTo>
                    <a:pt x="327" y="174"/>
                  </a:lnTo>
                  <a:lnTo>
                    <a:pt x="319" y="174"/>
                  </a:lnTo>
                  <a:lnTo>
                    <a:pt x="327" y="174"/>
                  </a:lnTo>
                  <a:lnTo>
                    <a:pt x="311" y="182"/>
                  </a:lnTo>
                  <a:lnTo>
                    <a:pt x="303" y="182"/>
                  </a:lnTo>
                  <a:lnTo>
                    <a:pt x="271" y="198"/>
                  </a:lnTo>
                  <a:lnTo>
                    <a:pt x="247" y="198"/>
                  </a:lnTo>
                  <a:lnTo>
                    <a:pt x="255" y="198"/>
                  </a:lnTo>
                  <a:lnTo>
                    <a:pt x="271" y="190"/>
                  </a:lnTo>
                  <a:lnTo>
                    <a:pt x="263" y="190"/>
                  </a:lnTo>
                  <a:lnTo>
                    <a:pt x="287" y="174"/>
                  </a:lnTo>
                  <a:lnTo>
                    <a:pt x="327" y="167"/>
                  </a:lnTo>
                  <a:lnTo>
                    <a:pt x="311" y="167"/>
                  </a:lnTo>
                  <a:lnTo>
                    <a:pt x="335" y="159"/>
                  </a:lnTo>
                  <a:lnTo>
                    <a:pt x="311" y="167"/>
                  </a:lnTo>
                  <a:lnTo>
                    <a:pt x="335" y="151"/>
                  </a:lnTo>
                  <a:lnTo>
                    <a:pt x="311" y="167"/>
                  </a:lnTo>
                  <a:lnTo>
                    <a:pt x="263" y="182"/>
                  </a:lnTo>
                  <a:lnTo>
                    <a:pt x="255" y="182"/>
                  </a:lnTo>
                  <a:lnTo>
                    <a:pt x="255" y="182"/>
                  </a:lnTo>
                  <a:lnTo>
                    <a:pt x="223" y="198"/>
                  </a:lnTo>
                  <a:lnTo>
                    <a:pt x="215" y="206"/>
                  </a:lnTo>
                  <a:lnTo>
                    <a:pt x="223" y="206"/>
                  </a:lnTo>
                  <a:lnTo>
                    <a:pt x="199" y="214"/>
                  </a:lnTo>
                  <a:lnTo>
                    <a:pt x="167" y="222"/>
                  </a:lnTo>
                  <a:lnTo>
                    <a:pt x="111" y="246"/>
                  </a:lnTo>
                  <a:lnTo>
                    <a:pt x="95" y="246"/>
                  </a:lnTo>
                  <a:lnTo>
                    <a:pt x="87" y="254"/>
                  </a:lnTo>
                  <a:lnTo>
                    <a:pt x="63" y="262"/>
                  </a:lnTo>
                  <a:lnTo>
                    <a:pt x="71" y="262"/>
                  </a:lnTo>
                  <a:lnTo>
                    <a:pt x="39" y="270"/>
                  </a:lnTo>
                  <a:lnTo>
                    <a:pt x="39" y="262"/>
                  </a:lnTo>
                  <a:lnTo>
                    <a:pt x="23" y="270"/>
                  </a:lnTo>
                  <a:lnTo>
                    <a:pt x="15" y="270"/>
                  </a:lnTo>
                  <a:lnTo>
                    <a:pt x="0" y="278"/>
                  </a:lnTo>
                  <a:lnTo>
                    <a:pt x="7" y="27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73" name=""/>
            <p:cNvSpPr/>
            <p:nvPr/>
          </p:nvSpPr>
          <p:spPr>
            <a:xfrm>
              <a:off x="2742840" y="2390760"/>
              <a:ext cx="33840" cy="12600"/>
            </a:xfrm>
            <a:custGeom>
              <a:avLst/>
              <a:gdLst/>
              <a:ahLst/>
              <a:rect l="l" t="t" r="r" b="b"/>
              <a:pathLst>
                <a:path w="24" h="8">
                  <a:moveTo>
                    <a:pt x="24" y="0"/>
                  </a:moveTo>
                  <a:lnTo>
                    <a:pt x="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74" name=""/>
            <p:cNvSpPr/>
            <p:nvPr/>
          </p:nvSpPr>
          <p:spPr>
            <a:xfrm>
              <a:off x="1403640" y="1885680"/>
              <a:ext cx="22680" cy="12960"/>
            </a:xfrm>
            <a:custGeom>
              <a:avLst/>
              <a:gdLst/>
              <a:ahLst/>
              <a:rect l="l" t="t" r="r" b="b"/>
              <a:pathLst>
                <a:path w="16" h="8">
                  <a:moveTo>
                    <a:pt x="8" y="0"/>
                  </a:moveTo>
                  <a:lnTo>
                    <a:pt x="16" y="0"/>
                  </a:lnTo>
                  <a:lnTo>
                    <a:pt x="8" y="8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75" name=""/>
            <p:cNvSpPr/>
            <p:nvPr/>
          </p:nvSpPr>
          <p:spPr>
            <a:xfrm>
              <a:off x="1347480" y="1898640"/>
              <a:ext cx="67680" cy="37800"/>
            </a:xfrm>
            <a:custGeom>
              <a:avLst/>
              <a:gdLst/>
              <a:ahLst/>
              <a:rect l="l" t="t" r="r" b="b"/>
              <a:pathLst>
                <a:path w="48" h="24">
                  <a:moveTo>
                    <a:pt x="8" y="8"/>
                  </a:moveTo>
                  <a:lnTo>
                    <a:pt x="16" y="8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76" name=""/>
            <p:cNvSpPr/>
            <p:nvPr/>
          </p:nvSpPr>
          <p:spPr>
            <a:xfrm>
              <a:off x="1066320" y="1974600"/>
              <a:ext cx="45000" cy="25560"/>
            </a:xfrm>
            <a:custGeom>
              <a:avLst/>
              <a:gdLst/>
              <a:ahLst/>
              <a:rect l="l" t="t" r="r" b="b"/>
              <a:pathLst>
                <a:path w="32" h="16">
                  <a:moveTo>
                    <a:pt x="0" y="16"/>
                  </a:moveTo>
                  <a:lnTo>
                    <a:pt x="32" y="0"/>
                  </a:lnTo>
                  <a:lnTo>
                    <a:pt x="32" y="8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77" name=""/>
            <p:cNvSpPr/>
            <p:nvPr/>
          </p:nvSpPr>
          <p:spPr>
            <a:xfrm>
              <a:off x="976320" y="2012760"/>
              <a:ext cx="45000" cy="25560"/>
            </a:xfrm>
            <a:custGeom>
              <a:avLst/>
              <a:gdLst/>
              <a:ahLst/>
              <a:rect l="l" t="t" r="r" b="b"/>
              <a:pathLst>
                <a:path w="32" h="16">
                  <a:moveTo>
                    <a:pt x="0" y="16"/>
                  </a:moveTo>
                  <a:lnTo>
                    <a:pt x="24" y="8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78" name=""/>
            <p:cNvSpPr/>
            <p:nvPr/>
          </p:nvSpPr>
          <p:spPr>
            <a:xfrm>
              <a:off x="2113560" y="278280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79" name=""/>
            <p:cNvSpPr/>
            <p:nvPr/>
          </p:nvSpPr>
          <p:spPr>
            <a:xfrm>
              <a:off x="1887840" y="2377800"/>
              <a:ext cx="22320" cy="25560"/>
            </a:xfrm>
            <a:custGeom>
              <a:avLst/>
              <a:gdLst/>
              <a:ahLst/>
              <a:rect l="l" t="t" r="r" b="b"/>
              <a:pathLst>
                <a:path w="16" h="16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80" name=""/>
            <p:cNvSpPr/>
            <p:nvPr/>
          </p:nvSpPr>
          <p:spPr>
            <a:xfrm>
              <a:off x="1763640" y="1962000"/>
              <a:ext cx="22320" cy="12600"/>
            </a:xfrm>
            <a:custGeom>
              <a:avLst/>
              <a:gdLst/>
              <a:ahLst/>
              <a:rect l="l" t="t" r="r" b="b"/>
              <a:pathLst>
                <a:path w="16" h="8">
                  <a:moveTo>
                    <a:pt x="0" y="8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81" name=""/>
            <p:cNvSpPr/>
            <p:nvPr/>
          </p:nvSpPr>
          <p:spPr>
            <a:xfrm>
              <a:off x="1729800" y="1949400"/>
              <a:ext cx="22320" cy="38160"/>
            </a:xfrm>
            <a:custGeom>
              <a:avLst/>
              <a:gdLst/>
              <a:ahLst/>
              <a:rect l="l" t="t" r="r" b="b"/>
              <a:pathLst>
                <a:path w="16" h="24">
                  <a:moveTo>
                    <a:pt x="16" y="0"/>
                  </a:moveTo>
                  <a:lnTo>
                    <a:pt x="16" y="16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82" name=""/>
            <p:cNvSpPr/>
            <p:nvPr/>
          </p:nvSpPr>
          <p:spPr>
            <a:xfrm>
              <a:off x="1729800" y="1898640"/>
              <a:ext cx="33840" cy="12600"/>
            </a:xfrm>
            <a:custGeom>
              <a:avLst/>
              <a:gdLst/>
              <a:ahLst/>
              <a:rect l="l" t="t" r="r" b="b"/>
              <a:pathLst>
                <a:path w="24" h="8">
                  <a:moveTo>
                    <a:pt x="24" y="0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83" name=""/>
            <p:cNvSpPr/>
            <p:nvPr/>
          </p:nvSpPr>
          <p:spPr>
            <a:xfrm>
              <a:off x="1752120" y="1923840"/>
              <a:ext cx="22680" cy="12600"/>
            </a:xfrm>
            <a:custGeom>
              <a:avLst/>
              <a:gdLst/>
              <a:ahLst/>
              <a:rect l="l" t="t" r="r" b="b"/>
              <a:pathLst>
                <a:path w="16" h="8">
                  <a:moveTo>
                    <a:pt x="0" y="0"/>
                  </a:moveTo>
                  <a:lnTo>
                    <a:pt x="16" y="0"/>
                  </a:lnTo>
                  <a:lnTo>
                    <a:pt x="8" y="8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84" name=""/>
            <p:cNvSpPr/>
            <p:nvPr/>
          </p:nvSpPr>
          <p:spPr>
            <a:xfrm>
              <a:off x="1729800" y="1936440"/>
              <a:ext cx="22320" cy="12960"/>
            </a:xfrm>
            <a:custGeom>
              <a:avLst/>
              <a:gdLst/>
              <a:ahLst/>
              <a:rect l="l" t="t" r="r" b="b"/>
              <a:pathLst>
                <a:path w="16" h="8">
                  <a:moveTo>
                    <a:pt x="8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85" name=""/>
            <p:cNvSpPr/>
            <p:nvPr/>
          </p:nvSpPr>
          <p:spPr>
            <a:xfrm>
              <a:off x="1740960" y="1885680"/>
              <a:ext cx="33840" cy="38160"/>
            </a:xfrm>
            <a:custGeom>
              <a:avLst/>
              <a:gdLst/>
              <a:ahLst/>
              <a:rect l="l" t="t" r="r" b="b"/>
              <a:pathLst>
                <a:path w="24" h="24">
                  <a:moveTo>
                    <a:pt x="8" y="16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16" y="16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86" name=""/>
            <p:cNvSpPr/>
            <p:nvPr/>
          </p:nvSpPr>
          <p:spPr>
            <a:xfrm>
              <a:off x="1718640" y="1911240"/>
              <a:ext cx="22320" cy="38160"/>
            </a:xfrm>
            <a:custGeom>
              <a:avLst/>
              <a:gdLst/>
              <a:ahLst/>
              <a:rect l="l" t="t" r="r" b="b"/>
              <a:pathLst>
                <a:path w="16" h="24">
                  <a:moveTo>
                    <a:pt x="16" y="8"/>
                  </a:moveTo>
                  <a:lnTo>
                    <a:pt x="0" y="24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87" name=""/>
            <p:cNvSpPr/>
            <p:nvPr/>
          </p:nvSpPr>
          <p:spPr>
            <a:xfrm>
              <a:off x="1189080" y="1834920"/>
              <a:ext cx="33840" cy="12600"/>
            </a:xfrm>
            <a:custGeom>
              <a:avLst/>
              <a:gdLst/>
              <a:ahLst/>
              <a:rect l="l" t="t" r="r" b="b"/>
              <a:pathLst>
                <a:path w="24" h="8">
                  <a:moveTo>
                    <a:pt x="0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88" name=""/>
            <p:cNvSpPr/>
            <p:nvPr/>
          </p:nvSpPr>
          <p:spPr>
            <a:xfrm>
              <a:off x="1245600" y="1822320"/>
              <a:ext cx="22680" cy="12600"/>
            </a:xfrm>
            <a:custGeom>
              <a:avLst/>
              <a:gdLst/>
              <a:ahLst/>
              <a:rect l="l" t="t" r="r" b="b"/>
              <a:pathLst>
                <a:path w="16" h="8">
                  <a:moveTo>
                    <a:pt x="0" y="0"/>
                  </a:moveTo>
                  <a:lnTo>
                    <a:pt x="16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89" name=""/>
            <p:cNvSpPr/>
            <p:nvPr/>
          </p:nvSpPr>
          <p:spPr>
            <a:xfrm>
              <a:off x="2597400" y="2252520"/>
              <a:ext cx="33840" cy="12600"/>
            </a:xfrm>
            <a:custGeom>
              <a:avLst/>
              <a:gdLst/>
              <a:ahLst/>
              <a:rect l="l" t="t" r="r" b="b"/>
              <a:pathLst>
                <a:path w="24" h="8">
                  <a:moveTo>
                    <a:pt x="16" y="0"/>
                  </a:moveTo>
                  <a:lnTo>
                    <a:pt x="0" y="0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90" name=""/>
            <p:cNvSpPr/>
            <p:nvPr/>
          </p:nvSpPr>
          <p:spPr>
            <a:xfrm>
              <a:off x="2720520" y="203832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91" name=""/>
            <p:cNvSpPr/>
            <p:nvPr/>
          </p:nvSpPr>
          <p:spPr>
            <a:xfrm>
              <a:off x="2889720" y="1773000"/>
              <a:ext cx="22320" cy="25560"/>
            </a:xfrm>
            <a:custGeom>
              <a:avLst/>
              <a:gdLst/>
              <a:ahLst/>
              <a:rect l="l" t="t" r="r" b="b"/>
              <a:pathLst>
                <a:path w="16" h="16">
                  <a:moveTo>
                    <a:pt x="16" y="0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92" name=""/>
            <p:cNvSpPr/>
            <p:nvPr/>
          </p:nvSpPr>
          <p:spPr>
            <a:xfrm>
              <a:off x="2833200" y="1760400"/>
              <a:ext cx="33840" cy="25200"/>
            </a:xfrm>
            <a:custGeom>
              <a:avLst/>
              <a:gdLst/>
              <a:ahLst/>
              <a:rect l="l" t="t" r="r" b="b"/>
              <a:pathLst>
                <a:path w="24" h="16">
                  <a:moveTo>
                    <a:pt x="24" y="0"/>
                  </a:moveTo>
                  <a:lnTo>
                    <a:pt x="16" y="8"/>
                  </a:lnTo>
                  <a:lnTo>
                    <a:pt x="0" y="16"/>
                  </a:lnTo>
                  <a:lnTo>
                    <a:pt x="24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93" name=""/>
            <p:cNvSpPr/>
            <p:nvPr/>
          </p:nvSpPr>
          <p:spPr>
            <a:xfrm>
              <a:off x="3170160" y="1798560"/>
              <a:ext cx="11160" cy="1440"/>
            </a:xfrm>
            <a:custGeom>
              <a:avLst/>
              <a:gdLst/>
              <a:ahLst/>
              <a:rect l="l" t="t" r="r" b="b"/>
              <a:pathLst>
                <a:path w="8" h="0">
                  <a:moveTo>
                    <a:pt x="8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94" name=""/>
            <p:cNvSpPr/>
            <p:nvPr/>
          </p:nvSpPr>
          <p:spPr>
            <a:xfrm>
              <a:off x="2315160" y="1773000"/>
              <a:ext cx="22680" cy="180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8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95" name=""/>
            <p:cNvSpPr/>
            <p:nvPr/>
          </p:nvSpPr>
          <p:spPr>
            <a:xfrm>
              <a:off x="2270160" y="1785600"/>
              <a:ext cx="22320" cy="12960"/>
            </a:xfrm>
            <a:custGeom>
              <a:avLst/>
              <a:gdLst/>
              <a:ahLst/>
              <a:rect l="l" t="t" r="r" b="b"/>
              <a:pathLst>
                <a:path w="16" h="8">
                  <a:moveTo>
                    <a:pt x="0" y="8"/>
                  </a:move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96" name=""/>
            <p:cNvSpPr/>
            <p:nvPr/>
          </p:nvSpPr>
          <p:spPr>
            <a:xfrm>
              <a:off x="2157120" y="1760400"/>
              <a:ext cx="214200" cy="61920"/>
            </a:xfrm>
            <a:custGeom>
              <a:avLst/>
              <a:gdLst/>
              <a:ahLst/>
              <a:rect l="l" t="t" r="r" b="b"/>
              <a:pathLst>
                <a:path w="152" h="39">
                  <a:moveTo>
                    <a:pt x="64" y="0"/>
                  </a:moveTo>
                  <a:lnTo>
                    <a:pt x="72" y="8"/>
                  </a:lnTo>
                  <a:lnTo>
                    <a:pt x="80" y="0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16"/>
                  </a:lnTo>
                  <a:lnTo>
                    <a:pt x="128" y="0"/>
                  </a:lnTo>
                  <a:lnTo>
                    <a:pt x="152" y="8"/>
                  </a:lnTo>
                  <a:lnTo>
                    <a:pt x="128" y="8"/>
                  </a:lnTo>
                  <a:lnTo>
                    <a:pt x="136" y="8"/>
                  </a:lnTo>
                  <a:lnTo>
                    <a:pt x="120" y="8"/>
                  </a:lnTo>
                  <a:lnTo>
                    <a:pt x="56" y="32"/>
                  </a:lnTo>
                  <a:lnTo>
                    <a:pt x="24" y="39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32" y="32"/>
                  </a:lnTo>
                  <a:lnTo>
                    <a:pt x="56" y="24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120" bIns="15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97" name=""/>
            <p:cNvSpPr/>
            <p:nvPr/>
          </p:nvSpPr>
          <p:spPr>
            <a:xfrm>
              <a:off x="2236320" y="1847520"/>
              <a:ext cx="112680" cy="25560"/>
            </a:xfrm>
            <a:custGeom>
              <a:avLst/>
              <a:gdLst/>
              <a:ahLst/>
              <a:rect l="l" t="t" r="r" b="b"/>
              <a:pathLst>
                <a:path w="80" h="16">
                  <a:moveTo>
                    <a:pt x="0" y="16"/>
                  </a:moveTo>
                  <a:lnTo>
                    <a:pt x="48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8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98" name=""/>
            <p:cNvSpPr/>
            <p:nvPr/>
          </p:nvSpPr>
          <p:spPr>
            <a:xfrm>
              <a:off x="2889720" y="167148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8" y="8"/>
                  </a:moveTo>
                  <a:lnTo>
                    <a:pt x="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99" name=""/>
            <p:cNvSpPr/>
            <p:nvPr/>
          </p:nvSpPr>
          <p:spPr>
            <a:xfrm>
              <a:off x="2799000" y="1684080"/>
              <a:ext cx="124200" cy="76320"/>
            </a:xfrm>
            <a:custGeom>
              <a:avLst/>
              <a:gdLst/>
              <a:ahLst/>
              <a:rect l="l" t="t" r="r" b="b"/>
              <a:pathLst>
                <a:path w="88" h="48">
                  <a:moveTo>
                    <a:pt x="40" y="0"/>
                  </a:moveTo>
                  <a:lnTo>
                    <a:pt x="88" y="32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16" y="48"/>
                  </a:lnTo>
                  <a:lnTo>
                    <a:pt x="16" y="32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16" y="24"/>
                  </a:lnTo>
                  <a:lnTo>
                    <a:pt x="32" y="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00" name=""/>
            <p:cNvSpPr/>
            <p:nvPr/>
          </p:nvSpPr>
          <p:spPr>
            <a:xfrm>
              <a:off x="2371680" y="2000160"/>
              <a:ext cx="45000" cy="112680"/>
            </a:xfrm>
            <a:custGeom>
              <a:avLst/>
              <a:gdLst/>
              <a:ahLst/>
              <a:rect l="l" t="t" r="r" b="b"/>
              <a:pathLst>
                <a:path w="32" h="71">
                  <a:moveTo>
                    <a:pt x="32" y="0"/>
                  </a:moveTo>
                  <a:lnTo>
                    <a:pt x="24" y="8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8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01" name=""/>
            <p:cNvSpPr/>
            <p:nvPr/>
          </p:nvSpPr>
          <p:spPr>
            <a:xfrm>
              <a:off x="3159000" y="1431720"/>
              <a:ext cx="11160" cy="1800"/>
            </a:xfrm>
            <a:custGeom>
              <a:avLst/>
              <a:gdLst/>
              <a:ahLst/>
              <a:rect l="l" t="t" r="r" b="b"/>
              <a:pathLst>
                <a:path w="8" h="0">
                  <a:moveTo>
                    <a:pt x="8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02" name=""/>
            <p:cNvSpPr/>
            <p:nvPr/>
          </p:nvSpPr>
          <p:spPr>
            <a:xfrm>
              <a:off x="2529720" y="1431720"/>
              <a:ext cx="33840" cy="12600"/>
            </a:xfrm>
            <a:custGeom>
              <a:avLst/>
              <a:gdLst/>
              <a:ahLst/>
              <a:rect l="l" t="t" r="r" b="b"/>
              <a:pathLst>
                <a:path w="24" h="8">
                  <a:moveTo>
                    <a:pt x="24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03" name=""/>
            <p:cNvSpPr/>
            <p:nvPr/>
          </p:nvSpPr>
          <p:spPr>
            <a:xfrm>
              <a:off x="2776680" y="1431720"/>
              <a:ext cx="22320" cy="180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16" y="0"/>
                  </a:move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04" name=""/>
            <p:cNvSpPr/>
            <p:nvPr/>
          </p:nvSpPr>
          <p:spPr>
            <a:xfrm>
              <a:off x="2776680" y="1419120"/>
              <a:ext cx="33840" cy="12600"/>
            </a:xfrm>
            <a:custGeom>
              <a:avLst/>
              <a:gdLst/>
              <a:ahLst/>
              <a:rect l="l" t="t" r="r" b="b"/>
              <a:pathLst>
                <a:path w="24" h="8">
                  <a:moveTo>
                    <a:pt x="16" y="0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05" name=""/>
            <p:cNvSpPr/>
            <p:nvPr/>
          </p:nvSpPr>
          <p:spPr>
            <a:xfrm>
              <a:off x="2787840" y="1419120"/>
              <a:ext cx="22680" cy="144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8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06" name=""/>
            <p:cNvSpPr/>
            <p:nvPr/>
          </p:nvSpPr>
          <p:spPr>
            <a:xfrm>
              <a:off x="2799000" y="1380960"/>
              <a:ext cx="11160" cy="25560"/>
            </a:xfrm>
            <a:custGeom>
              <a:avLst/>
              <a:gdLst/>
              <a:ahLst/>
              <a:rect l="l" t="t" r="r" b="b"/>
              <a:pathLst>
                <a:path w="8" h="16">
                  <a:moveTo>
                    <a:pt x="8" y="8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07" name=""/>
            <p:cNvSpPr/>
            <p:nvPr/>
          </p:nvSpPr>
          <p:spPr>
            <a:xfrm>
              <a:off x="2787840" y="1406520"/>
              <a:ext cx="101520" cy="37800"/>
            </a:xfrm>
            <a:custGeom>
              <a:avLst/>
              <a:gdLst/>
              <a:ahLst/>
              <a:rect l="l" t="t" r="r" b="b"/>
              <a:pathLst>
                <a:path w="72" h="24">
                  <a:moveTo>
                    <a:pt x="64" y="16"/>
                  </a:moveTo>
                  <a:lnTo>
                    <a:pt x="56" y="16"/>
                  </a:lnTo>
                  <a:lnTo>
                    <a:pt x="64" y="16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48" y="16"/>
                  </a:lnTo>
                  <a:lnTo>
                    <a:pt x="0" y="16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32" y="8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72" y="0"/>
                  </a:lnTo>
                  <a:lnTo>
                    <a:pt x="72" y="8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08" name=""/>
            <p:cNvSpPr/>
            <p:nvPr/>
          </p:nvSpPr>
          <p:spPr>
            <a:xfrm>
              <a:off x="2157120" y="1645920"/>
              <a:ext cx="146520" cy="63720"/>
            </a:xfrm>
            <a:custGeom>
              <a:avLst/>
              <a:gdLst/>
              <a:ahLst/>
              <a:rect l="l" t="t" r="r" b="b"/>
              <a:pathLst>
                <a:path w="104" h="40">
                  <a:moveTo>
                    <a:pt x="80" y="0"/>
                  </a:moveTo>
                  <a:lnTo>
                    <a:pt x="0" y="16"/>
                  </a:lnTo>
                  <a:lnTo>
                    <a:pt x="48" y="24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0" y="32"/>
                  </a:lnTo>
                  <a:lnTo>
                    <a:pt x="16" y="40"/>
                  </a:lnTo>
                  <a:lnTo>
                    <a:pt x="48" y="32"/>
                  </a:lnTo>
                  <a:lnTo>
                    <a:pt x="24" y="4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64" y="24"/>
                  </a:lnTo>
                  <a:lnTo>
                    <a:pt x="88" y="24"/>
                  </a:lnTo>
                  <a:lnTo>
                    <a:pt x="80" y="24"/>
                  </a:lnTo>
                  <a:lnTo>
                    <a:pt x="96" y="16"/>
                  </a:lnTo>
                  <a:lnTo>
                    <a:pt x="104" y="8"/>
                  </a:lnTo>
                  <a:lnTo>
                    <a:pt x="64" y="16"/>
                  </a:lnTo>
                  <a:lnTo>
                    <a:pt x="88" y="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09" name=""/>
            <p:cNvSpPr/>
            <p:nvPr/>
          </p:nvSpPr>
          <p:spPr>
            <a:xfrm>
              <a:off x="2652480" y="3047760"/>
              <a:ext cx="78840" cy="63720"/>
            </a:xfrm>
            <a:custGeom>
              <a:avLst/>
              <a:gdLst/>
              <a:ahLst/>
              <a:rect l="l" t="t" r="r" b="b"/>
              <a:pathLst>
                <a:path w="56" h="40">
                  <a:moveTo>
                    <a:pt x="0" y="0"/>
                  </a:moveTo>
                  <a:lnTo>
                    <a:pt x="0" y="32"/>
                  </a:lnTo>
                  <a:lnTo>
                    <a:pt x="0" y="40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10" name=""/>
            <p:cNvSpPr/>
            <p:nvPr/>
          </p:nvSpPr>
          <p:spPr>
            <a:xfrm>
              <a:off x="3565440" y="1834920"/>
              <a:ext cx="11160" cy="1800"/>
            </a:xfrm>
            <a:custGeom>
              <a:avLst/>
              <a:gdLst/>
              <a:ahLst/>
              <a:rect l="l" t="t" r="r" b="b"/>
              <a:pathLst>
                <a:path w="8" h="0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11" name=""/>
            <p:cNvSpPr/>
            <p:nvPr/>
          </p:nvSpPr>
          <p:spPr>
            <a:xfrm>
              <a:off x="3947760" y="1557000"/>
              <a:ext cx="45000" cy="1800"/>
            </a:xfrm>
            <a:custGeom>
              <a:avLst/>
              <a:gdLst/>
              <a:ahLst/>
              <a:rect l="l" t="t" r="r" b="b"/>
              <a:pathLst>
                <a:path w="32" h="0">
                  <a:moveTo>
                    <a:pt x="32" y="0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12" name=""/>
            <p:cNvSpPr/>
            <p:nvPr/>
          </p:nvSpPr>
          <p:spPr>
            <a:xfrm>
              <a:off x="4140000" y="1419120"/>
              <a:ext cx="1080" cy="12600"/>
            </a:xfrm>
            <a:custGeom>
              <a:avLst/>
              <a:gdLst/>
              <a:ahLst/>
              <a:rect l="l" t="t" r="r" b="b"/>
              <a:pathLst>
                <a:path w="0"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13" name=""/>
            <p:cNvSpPr/>
            <p:nvPr/>
          </p:nvSpPr>
          <p:spPr>
            <a:xfrm>
              <a:off x="4026960" y="1508040"/>
              <a:ext cx="33840" cy="12600"/>
            </a:xfrm>
            <a:custGeom>
              <a:avLst/>
              <a:gdLst/>
              <a:ahLst/>
              <a:rect l="l" t="t" r="r" b="b"/>
              <a:pathLst>
                <a:path w="24" h="8">
                  <a:moveTo>
                    <a:pt x="16" y="0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14" name=""/>
            <p:cNvSpPr/>
            <p:nvPr/>
          </p:nvSpPr>
          <p:spPr>
            <a:xfrm>
              <a:off x="4128480" y="1444320"/>
              <a:ext cx="22680" cy="12960"/>
            </a:xfrm>
            <a:custGeom>
              <a:avLst/>
              <a:gdLst/>
              <a:ahLst/>
              <a:rect l="l" t="t" r="r" b="b"/>
              <a:pathLst>
                <a:path w="16" h="8">
                  <a:moveTo>
                    <a:pt x="16" y="0"/>
                  </a:moveTo>
                  <a:lnTo>
                    <a:pt x="16" y="0"/>
                  </a:lnTo>
                  <a:lnTo>
                    <a:pt x="16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15" name=""/>
            <p:cNvSpPr/>
            <p:nvPr/>
          </p:nvSpPr>
          <p:spPr>
            <a:xfrm>
              <a:off x="3857760" y="1279440"/>
              <a:ext cx="22320" cy="144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16" name=""/>
            <p:cNvSpPr/>
            <p:nvPr/>
          </p:nvSpPr>
          <p:spPr>
            <a:xfrm>
              <a:off x="3767400" y="1292040"/>
              <a:ext cx="33480" cy="1440"/>
            </a:xfrm>
            <a:custGeom>
              <a:avLst/>
              <a:gdLst/>
              <a:ahLst/>
              <a:rect l="l" t="t" r="r" b="b"/>
              <a:pathLst>
                <a:path w="24" h="0">
                  <a:moveTo>
                    <a:pt x="0" y="0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17" name=""/>
            <p:cNvSpPr/>
            <p:nvPr/>
          </p:nvSpPr>
          <p:spPr>
            <a:xfrm>
              <a:off x="2742840" y="2390760"/>
              <a:ext cx="33840" cy="12600"/>
            </a:xfrm>
            <a:custGeom>
              <a:avLst/>
              <a:gdLst/>
              <a:ahLst/>
              <a:rect l="l" t="t" r="r" b="b"/>
              <a:pathLst>
                <a:path w="24" h="8">
                  <a:moveTo>
                    <a:pt x="24" y="0"/>
                  </a:moveTo>
                  <a:lnTo>
                    <a:pt x="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18" name=""/>
            <p:cNvSpPr/>
            <p:nvPr/>
          </p:nvSpPr>
          <p:spPr>
            <a:xfrm>
              <a:off x="976320" y="2012760"/>
              <a:ext cx="45000" cy="25560"/>
            </a:xfrm>
            <a:custGeom>
              <a:avLst/>
              <a:gdLst/>
              <a:ahLst/>
              <a:rect l="l" t="t" r="r" b="b"/>
              <a:pathLst>
                <a:path w="32" h="16">
                  <a:moveTo>
                    <a:pt x="0" y="16"/>
                  </a:moveTo>
                  <a:lnTo>
                    <a:pt x="24" y="8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19" name=""/>
            <p:cNvSpPr/>
            <p:nvPr/>
          </p:nvSpPr>
          <p:spPr>
            <a:xfrm>
              <a:off x="2113560" y="278280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20" name=""/>
            <p:cNvSpPr/>
            <p:nvPr/>
          </p:nvSpPr>
          <p:spPr>
            <a:xfrm>
              <a:off x="1887840" y="2377800"/>
              <a:ext cx="22320" cy="25560"/>
            </a:xfrm>
            <a:custGeom>
              <a:avLst/>
              <a:gdLst/>
              <a:ahLst/>
              <a:rect l="l" t="t" r="r" b="b"/>
              <a:pathLst>
                <a:path w="16" h="16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21" name=""/>
            <p:cNvSpPr/>
            <p:nvPr/>
          </p:nvSpPr>
          <p:spPr>
            <a:xfrm>
              <a:off x="2889720" y="3149280"/>
              <a:ext cx="11160" cy="1296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8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22" name=""/>
            <p:cNvSpPr/>
            <p:nvPr/>
          </p:nvSpPr>
          <p:spPr>
            <a:xfrm>
              <a:off x="3970800" y="1658880"/>
              <a:ext cx="191520" cy="88920"/>
            </a:xfrm>
            <a:custGeom>
              <a:avLst/>
              <a:gdLst/>
              <a:ahLst/>
              <a:rect l="l" t="t" r="r" b="b"/>
              <a:pathLst>
                <a:path w="136" h="56">
                  <a:moveTo>
                    <a:pt x="48" y="56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0" y="32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24" y="16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64" y="16"/>
                  </a:lnTo>
                  <a:lnTo>
                    <a:pt x="72" y="8"/>
                  </a:lnTo>
                  <a:lnTo>
                    <a:pt x="80" y="16"/>
                  </a:lnTo>
                  <a:lnTo>
                    <a:pt x="80" y="8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2" y="8"/>
                  </a:lnTo>
                  <a:lnTo>
                    <a:pt x="128" y="8"/>
                  </a:lnTo>
                  <a:lnTo>
                    <a:pt x="120" y="8"/>
                  </a:lnTo>
                  <a:lnTo>
                    <a:pt x="136" y="24"/>
                  </a:lnTo>
                  <a:lnTo>
                    <a:pt x="120" y="40"/>
                  </a:lnTo>
                  <a:lnTo>
                    <a:pt x="112" y="40"/>
                  </a:lnTo>
                  <a:lnTo>
                    <a:pt x="64" y="56"/>
                  </a:lnTo>
                  <a:lnTo>
                    <a:pt x="48" y="56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120" bIns="42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23" name=""/>
            <p:cNvSpPr/>
            <p:nvPr/>
          </p:nvSpPr>
          <p:spPr>
            <a:xfrm>
              <a:off x="2912040" y="1406520"/>
              <a:ext cx="236880" cy="63360"/>
            </a:xfrm>
            <a:custGeom>
              <a:avLst/>
              <a:gdLst/>
              <a:ahLst/>
              <a:rect l="l" t="t" r="r" b="b"/>
              <a:pathLst>
                <a:path w="168" h="40">
                  <a:moveTo>
                    <a:pt x="24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56" y="32"/>
                  </a:lnTo>
                  <a:lnTo>
                    <a:pt x="80" y="40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96" y="40"/>
                  </a:lnTo>
                  <a:lnTo>
                    <a:pt x="112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36" y="40"/>
                  </a:lnTo>
                  <a:lnTo>
                    <a:pt x="152" y="32"/>
                  </a:lnTo>
                  <a:lnTo>
                    <a:pt x="152" y="24"/>
                  </a:lnTo>
                  <a:lnTo>
                    <a:pt x="168" y="24"/>
                  </a:lnTo>
                  <a:lnTo>
                    <a:pt x="152" y="16"/>
                  </a:lnTo>
                  <a:lnTo>
                    <a:pt x="104" y="24"/>
                  </a:lnTo>
                  <a:lnTo>
                    <a:pt x="72" y="16"/>
                  </a:lnTo>
                  <a:lnTo>
                    <a:pt x="64" y="24"/>
                  </a:lnTo>
                  <a:lnTo>
                    <a:pt x="56" y="24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80" y="8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56" y="0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24" name=""/>
            <p:cNvSpPr/>
            <p:nvPr/>
          </p:nvSpPr>
          <p:spPr>
            <a:xfrm>
              <a:off x="2304000" y="3313080"/>
              <a:ext cx="67320" cy="75960"/>
            </a:xfrm>
            <a:custGeom>
              <a:avLst/>
              <a:gdLst/>
              <a:ahLst/>
              <a:rect l="l" t="t" r="r" b="b"/>
              <a:pathLst>
                <a:path w="48" h="48">
                  <a:moveTo>
                    <a:pt x="48" y="24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32" y="32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40" y="32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25" name=""/>
            <p:cNvSpPr/>
            <p:nvPr/>
          </p:nvSpPr>
          <p:spPr>
            <a:xfrm>
              <a:off x="2304000" y="3274920"/>
              <a:ext cx="22320" cy="38160"/>
            </a:xfrm>
            <a:custGeom>
              <a:avLst/>
              <a:gdLst/>
              <a:ahLst/>
              <a:rect l="l" t="t" r="r" b="b"/>
              <a:pathLst>
                <a:path w="16" h="24">
                  <a:moveTo>
                    <a:pt x="0" y="0"/>
                  </a:moveTo>
                  <a:lnTo>
                    <a:pt x="16" y="24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26" name=""/>
            <p:cNvSpPr/>
            <p:nvPr/>
          </p:nvSpPr>
          <p:spPr>
            <a:xfrm>
              <a:off x="2360520" y="3350880"/>
              <a:ext cx="135000" cy="76320"/>
            </a:xfrm>
            <a:custGeom>
              <a:avLst/>
              <a:gdLst/>
              <a:ahLst/>
              <a:rect l="l" t="t" r="r" b="b"/>
              <a:pathLst>
                <a:path w="96" h="48">
                  <a:moveTo>
                    <a:pt x="96" y="24"/>
                  </a:moveTo>
                  <a:lnTo>
                    <a:pt x="96" y="32"/>
                  </a:lnTo>
                  <a:lnTo>
                    <a:pt x="88" y="48"/>
                  </a:lnTo>
                  <a:lnTo>
                    <a:pt x="80" y="32"/>
                  </a:lnTo>
                  <a:lnTo>
                    <a:pt x="88" y="24"/>
                  </a:lnTo>
                  <a:lnTo>
                    <a:pt x="64" y="16"/>
                  </a:lnTo>
                  <a:lnTo>
                    <a:pt x="40" y="32"/>
                  </a:lnTo>
                  <a:lnTo>
                    <a:pt x="48" y="40"/>
                  </a:lnTo>
                  <a:lnTo>
                    <a:pt x="40" y="48"/>
                  </a:lnTo>
                  <a:lnTo>
                    <a:pt x="24" y="32"/>
                  </a:lnTo>
                  <a:lnTo>
                    <a:pt x="0" y="24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64" y="0"/>
                  </a:lnTo>
                  <a:lnTo>
                    <a:pt x="88" y="8"/>
                  </a:lnTo>
                  <a:lnTo>
                    <a:pt x="96" y="24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27" name=""/>
            <p:cNvSpPr/>
            <p:nvPr/>
          </p:nvSpPr>
          <p:spPr>
            <a:xfrm>
              <a:off x="2742840" y="4309920"/>
              <a:ext cx="361080" cy="922320"/>
            </a:xfrm>
            <a:custGeom>
              <a:avLst/>
              <a:gdLst/>
              <a:ahLst/>
              <a:rect l="l" t="t" r="r" b="b"/>
              <a:pathLst>
                <a:path w="256" h="581">
                  <a:moveTo>
                    <a:pt x="240" y="72"/>
                  </a:moveTo>
                  <a:lnTo>
                    <a:pt x="256" y="72"/>
                  </a:lnTo>
                  <a:lnTo>
                    <a:pt x="256" y="104"/>
                  </a:lnTo>
                  <a:lnTo>
                    <a:pt x="248" y="112"/>
                  </a:lnTo>
                  <a:lnTo>
                    <a:pt x="208" y="159"/>
                  </a:lnTo>
                  <a:lnTo>
                    <a:pt x="208" y="239"/>
                  </a:lnTo>
                  <a:lnTo>
                    <a:pt x="208" y="247"/>
                  </a:lnTo>
                  <a:lnTo>
                    <a:pt x="232" y="263"/>
                  </a:lnTo>
                  <a:lnTo>
                    <a:pt x="232" y="271"/>
                  </a:lnTo>
                  <a:lnTo>
                    <a:pt x="248" y="279"/>
                  </a:lnTo>
                  <a:lnTo>
                    <a:pt x="248" y="295"/>
                  </a:lnTo>
                  <a:lnTo>
                    <a:pt x="232" y="318"/>
                  </a:lnTo>
                  <a:lnTo>
                    <a:pt x="192" y="334"/>
                  </a:lnTo>
                  <a:lnTo>
                    <a:pt x="168" y="326"/>
                  </a:lnTo>
                  <a:lnTo>
                    <a:pt x="176" y="342"/>
                  </a:lnTo>
                  <a:lnTo>
                    <a:pt x="176" y="366"/>
                  </a:lnTo>
                  <a:lnTo>
                    <a:pt x="160" y="374"/>
                  </a:lnTo>
                  <a:lnTo>
                    <a:pt x="136" y="366"/>
                  </a:lnTo>
                  <a:lnTo>
                    <a:pt x="144" y="390"/>
                  </a:lnTo>
                  <a:lnTo>
                    <a:pt x="160" y="398"/>
                  </a:lnTo>
                  <a:lnTo>
                    <a:pt x="168" y="390"/>
                  </a:lnTo>
                  <a:lnTo>
                    <a:pt x="168" y="406"/>
                  </a:lnTo>
                  <a:lnTo>
                    <a:pt x="160" y="398"/>
                  </a:lnTo>
                  <a:lnTo>
                    <a:pt x="152" y="406"/>
                  </a:lnTo>
                  <a:lnTo>
                    <a:pt x="168" y="406"/>
                  </a:lnTo>
                  <a:lnTo>
                    <a:pt x="152" y="422"/>
                  </a:lnTo>
                  <a:lnTo>
                    <a:pt x="160" y="446"/>
                  </a:lnTo>
                  <a:lnTo>
                    <a:pt x="144" y="454"/>
                  </a:lnTo>
                  <a:lnTo>
                    <a:pt x="136" y="462"/>
                  </a:lnTo>
                  <a:lnTo>
                    <a:pt x="144" y="477"/>
                  </a:lnTo>
                  <a:lnTo>
                    <a:pt x="168" y="485"/>
                  </a:lnTo>
                  <a:lnTo>
                    <a:pt x="176" y="493"/>
                  </a:lnTo>
                  <a:lnTo>
                    <a:pt x="176" y="501"/>
                  </a:lnTo>
                  <a:lnTo>
                    <a:pt x="160" y="517"/>
                  </a:lnTo>
                  <a:lnTo>
                    <a:pt x="160" y="541"/>
                  </a:lnTo>
                  <a:lnTo>
                    <a:pt x="152" y="541"/>
                  </a:lnTo>
                  <a:lnTo>
                    <a:pt x="144" y="533"/>
                  </a:lnTo>
                  <a:lnTo>
                    <a:pt x="152" y="541"/>
                  </a:lnTo>
                  <a:lnTo>
                    <a:pt x="144" y="549"/>
                  </a:lnTo>
                  <a:lnTo>
                    <a:pt x="144" y="557"/>
                  </a:lnTo>
                  <a:lnTo>
                    <a:pt x="160" y="565"/>
                  </a:lnTo>
                  <a:lnTo>
                    <a:pt x="152" y="565"/>
                  </a:lnTo>
                  <a:lnTo>
                    <a:pt x="176" y="581"/>
                  </a:lnTo>
                  <a:lnTo>
                    <a:pt x="120" y="573"/>
                  </a:lnTo>
                  <a:lnTo>
                    <a:pt x="104" y="549"/>
                  </a:lnTo>
                  <a:lnTo>
                    <a:pt x="88" y="557"/>
                  </a:lnTo>
                  <a:lnTo>
                    <a:pt x="80" y="541"/>
                  </a:lnTo>
                  <a:lnTo>
                    <a:pt x="80" y="477"/>
                  </a:lnTo>
                  <a:lnTo>
                    <a:pt x="72" y="446"/>
                  </a:lnTo>
                  <a:lnTo>
                    <a:pt x="56" y="438"/>
                  </a:lnTo>
                  <a:lnTo>
                    <a:pt x="64" y="438"/>
                  </a:lnTo>
                  <a:lnTo>
                    <a:pt x="56" y="430"/>
                  </a:lnTo>
                  <a:lnTo>
                    <a:pt x="40" y="398"/>
                  </a:lnTo>
                  <a:lnTo>
                    <a:pt x="40" y="382"/>
                  </a:lnTo>
                  <a:lnTo>
                    <a:pt x="32" y="374"/>
                  </a:lnTo>
                  <a:lnTo>
                    <a:pt x="24" y="350"/>
                  </a:lnTo>
                  <a:lnTo>
                    <a:pt x="32" y="326"/>
                  </a:lnTo>
                  <a:lnTo>
                    <a:pt x="16" y="287"/>
                  </a:lnTo>
                  <a:lnTo>
                    <a:pt x="24" y="279"/>
                  </a:lnTo>
                  <a:lnTo>
                    <a:pt x="16" y="263"/>
                  </a:lnTo>
                  <a:lnTo>
                    <a:pt x="24" y="239"/>
                  </a:lnTo>
                  <a:lnTo>
                    <a:pt x="0" y="183"/>
                  </a:lnTo>
                  <a:lnTo>
                    <a:pt x="0" y="120"/>
                  </a:lnTo>
                  <a:lnTo>
                    <a:pt x="16" y="96"/>
                  </a:lnTo>
                  <a:lnTo>
                    <a:pt x="8" y="56"/>
                  </a:lnTo>
                  <a:lnTo>
                    <a:pt x="24" y="40"/>
                  </a:lnTo>
                  <a:lnTo>
                    <a:pt x="24" y="24"/>
                  </a:lnTo>
                  <a:lnTo>
                    <a:pt x="40" y="0"/>
                  </a:lnTo>
                  <a:lnTo>
                    <a:pt x="72" y="16"/>
                  </a:lnTo>
                  <a:lnTo>
                    <a:pt x="72" y="8"/>
                  </a:lnTo>
                  <a:lnTo>
                    <a:pt x="96" y="8"/>
                  </a:lnTo>
                  <a:lnTo>
                    <a:pt x="136" y="40"/>
                  </a:lnTo>
                  <a:lnTo>
                    <a:pt x="152" y="48"/>
                  </a:lnTo>
                  <a:lnTo>
                    <a:pt x="184" y="72"/>
                  </a:lnTo>
                  <a:lnTo>
                    <a:pt x="184" y="104"/>
                  </a:lnTo>
                  <a:lnTo>
                    <a:pt x="208" y="112"/>
                  </a:lnTo>
                  <a:lnTo>
                    <a:pt x="224" y="104"/>
                  </a:lnTo>
                  <a:lnTo>
                    <a:pt x="240" y="88"/>
                  </a:lnTo>
                  <a:lnTo>
                    <a:pt x="240" y="72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28" name=""/>
            <p:cNvSpPr/>
            <p:nvPr/>
          </p:nvSpPr>
          <p:spPr>
            <a:xfrm>
              <a:off x="2980080" y="5244840"/>
              <a:ext cx="101160" cy="63720"/>
            </a:xfrm>
            <a:custGeom>
              <a:avLst/>
              <a:gdLst/>
              <a:ahLst/>
              <a:rect l="l" t="t" r="r" b="b"/>
              <a:pathLst>
                <a:path w="72" h="40">
                  <a:moveTo>
                    <a:pt x="0" y="0"/>
                  </a:moveTo>
                  <a:lnTo>
                    <a:pt x="24" y="40"/>
                  </a:lnTo>
                  <a:lnTo>
                    <a:pt x="56" y="40"/>
                  </a:lnTo>
                  <a:lnTo>
                    <a:pt x="72" y="40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29" name=""/>
            <p:cNvSpPr/>
            <p:nvPr/>
          </p:nvSpPr>
          <p:spPr>
            <a:xfrm>
              <a:off x="2586240" y="3489120"/>
              <a:ext cx="933840" cy="1187640"/>
            </a:xfrm>
            <a:custGeom>
              <a:avLst/>
              <a:gdLst/>
              <a:ahLst/>
              <a:rect l="l" t="t" r="r" b="b"/>
              <a:pathLst>
                <a:path w="662" h="748">
                  <a:moveTo>
                    <a:pt x="351" y="589"/>
                  </a:moveTo>
                  <a:lnTo>
                    <a:pt x="367" y="589"/>
                  </a:lnTo>
                  <a:lnTo>
                    <a:pt x="367" y="621"/>
                  </a:lnTo>
                  <a:lnTo>
                    <a:pt x="359" y="629"/>
                  </a:lnTo>
                  <a:lnTo>
                    <a:pt x="319" y="676"/>
                  </a:lnTo>
                  <a:lnTo>
                    <a:pt x="327" y="676"/>
                  </a:lnTo>
                  <a:lnTo>
                    <a:pt x="343" y="692"/>
                  </a:lnTo>
                  <a:lnTo>
                    <a:pt x="351" y="692"/>
                  </a:lnTo>
                  <a:lnTo>
                    <a:pt x="383" y="716"/>
                  </a:lnTo>
                  <a:lnTo>
                    <a:pt x="399" y="732"/>
                  </a:lnTo>
                  <a:lnTo>
                    <a:pt x="399" y="748"/>
                  </a:lnTo>
                  <a:lnTo>
                    <a:pt x="406" y="716"/>
                  </a:lnTo>
                  <a:lnTo>
                    <a:pt x="430" y="708"/>
                  </a:lnTo>
                  <a:lnTo>
                    <a:pt x="438" y="660"/>
                  </a:lnTo>
                  <a:lnTo>
                    <a:pt x="454" y="645"/>
                  </a:lnTo>
                  <a:lnTo>
                    <a:pt x="454" y="621"/>
                  </a:lnTo>
                  <a:lnTo>
                    <a:pt x="446" y="605"/>
                  </a:lnTo>
                  <a:lnTo>
                    <a:pt x="454" y="589"/>
                  </a:lnTo>
                  <a:lnTo>
                    <a:pt x="478" y="565"/>
                  </a:lnTo>
                  <a:lnTo>
                    <a:pt x="510" y="549"/>
                  </a:lnTo>
                  <a:lnTo>
                    <a:pt x="510" y="541"/>
                  </a:lnTo>
                  <a:lnTo>
                    <a:pt x="550" y="541"/>
                  </a:lnTo>
                  <a:lnTo>
                    <a:pt x="566" y="525"/>
                  </a:lnTo>
                  <a:lnTo>
                    <a:pt x="590" y="470"/>
                  </a:lnTo>
                  <a:lnTo>
                    <a:pt x="590" y="438"/>
                  </a:lnTo>
                  <a:lnTo>
                    <a:pt x="590" y="350"/>
                  </a:lnTo>
                  <a:lnTo>
                    <a:pt x="606" y="342"/>
                  </a:lnTo>
                  <a:lnTo>
                    <a:pt x="622" y="318"/>
                  </a:lnTo>
                  <a:lnTo>
                    <a:pt x="654" y="271"/>
                  </a:lnTo>
                  <a:lnTo>
                    <a:pt x="662" y="239"/>
                  </a:lnTo>
                  <a:lnTo>
                    <a:pt x="646" y="199"/>
                  </a:lnTo>
                  <a:lnTo>
                    <a:pt x="622" y="199"/>
                  </a:lnTo>
                  <a:lnTo>
                    <a:pt x="582" y="159"/>
                  </a:lnTo>
                  <a:lnTo>
                    <a:pt x="510" y="143"/>
                  </a:lnTo>
                  <a:lnTo>
                    <a:pt x="494" y="151"/>
                  </a:lnTo>
                  <a:lnTo>
                    <a:pt x="494" y="143"/>
                  </a:lnTo>
                  <a:lnTo>
                    <a:pt x="486" y="128"/>
                  </a:lnTo>
                  <a:lnTo>
                    <a:pt x="478" y="136"/>
                  </a:lnTo>
                  <a:lnTo>
                    <a:pt x="478" y="128"/>
                  </a:lnTo>
                  <a:lnTo>
                    <a:pt x="446" y="112"/>
                  </a:lnTo>
                  <a:lnTo>
                    <a:pt x="430" y="112"/>
                  </a:lnTo>
                  <a:lnTo>
                    <a:pt x="414" y="151"/>
                  </a:lnTo>
                  <a:lnTo>
                    <a:pt x="406" y="136"/>
                  </a:lnTo>
                  <a:lnTo>
                    <a:pt x="375" y="143"/>
                  </a:lnTo>
                  <a:lnTo>
                    <a:pt x="375" y="136"/>
                  </a:lnTo>
                  <a:lnTo>
                    <a:pt x="391" y="136"/>
                  </a:lnTo>
                  <a:lnTo>
                    <a:pt x="383" y="112"/>
                  </a:lnTo>
                  <a:lnTo>
                    <a:pt x="375" y="120"/>
                  </a:lnTo>
                  <a:lnTo>
                    <a:pt x="375" y="112"/>
                  </a:lnTo>
                  <a:lnTo>
                    <a:pt x="399" y="80"/>
                  </a:lnTo>
                  <a:lnTo>
                    <a:pt x="399" y="72"/>
                  </a:lnTo>
                  <a:lnTo>
                    <a:pt x="391" y="64"/>
                  </a:lnTo>
                  <a:lnTo>
                    <a:pt x="383" y="24"/>
                  </a:lnTo>
                  <a:lnTo>
                    <a:pt x="375" y="24"/>
                  </a:lnTo>
                  <a:lnTo>
                    <a:pt x="351" y="56"/>
                  </a:lnTo>
                  <a:lnTo>
                    <a:pt x="327" y="64"/>
                  </a:lnTo>
                  <a:lnTo>
                    <a:pt x="327" y="56"/>
                  </a:lnTo>
                  <a:lnTo>
                    <a:pt x="303" y="56"/>
                  </a:lnTo>
                  <a:lnTo>
                    <a:pt x="295" y="64"/>
                  </a:lnTo>
                  <a:lnTo>
                    <a:pt x="287" y="64"/>
                  </a:lnTo>
                  <a:lnTo>
                    <a:pt x="279" y="64"/>
                  </a:lnTo>
                  <a:lnTo>
                    <a:pt x="255" y="72"/>
                  </a:lnTo>
                  <a:lnTo>
                    <a:pt x="239" y="72"/>
                  </a:lnTo>
                  <a:lnTo>
                    <a:pt x="231" y="48"/>
                  </a:lnTo>
                  <a:lnTo>
                    <a:pt x="239" y="16"/>
                  </a:lnTo>
                  <a:lnTo>
                    <a:pt x="231" y="8"/>
                  </a:lnTo>
                  <a:lnTo>
                    <a:pt x="231" y="0"/>
                  </a:lnTo>
                  <a:lnTo>
                    <a:pt x="223" y="0"/>
                  </a:lnTo>
                  <a:lnTo>
                    <a:pt x="215" y="8"/>
                  </a:lnTo>
                  <a:lnTo>
                    <a:pt x="175" y="24"/>
                  </a:lnTo>
                  <a:lnTo>
                    <a:pt x="151" y="16"/>
                  </a:lnTo>
                  <a:lnTo>
                    <a:pt x="159" y="32"/>
                  </a:lnTo>
                  <a:lnTo>
                    <a:pt x="159" y="56"/>
                  </a:lnTo>
                  <a:lnTo>
                    <a:pt x="175" y="56"/>
                  </a:lnTo>
                  <a:lnTo>
                    <a:pt x="135" y="88"/>
                  </a:lnTo>
                  <a:lnTo>
                    <a:pt x="119" y="88"/>
                  </a:lnTo>
                  <a:lnTo>
                    <a:pt x="111" y="72"/>
                  </a:lnTo>
                  <a:lnTo>
                    <a:pt x="111" y="80"/>
                  </a:lnTo>
                  <a:lnTo>
                    <a:pt x="103" y="64"/>
                  </a:lnTo>
                  <a:lnTo>
                    <a:pt x="63" y="64"/>
                  </a:lnTo>
                  <a:lnTo>
                    <a:pt x="63" y="80"/>
                  </a:lnTo>
                  <a:lnTo>
                    <a:pt x="71" y="80"/>
                  </a:lnTo>
                  <a:lnTo>
                    <a:pt x="71" y="88"/>
                  </a:lnTo>
                  <a:lnTo>
                    <a:pt x="55" y="88"/>
                  </a:lnTo>
                  <a:lnTo>
                    <a:pt x="55" y="104"/>
                  </a:lnTo>
                  <a:lnTo>
                    <a:pt x="71" y="128"/>
                  </a:lnTo>
                  <a:lnTo>
                    <a:pt x="63" y="183"/>
                  </a:lnTo>
                  <a:lnTo>
                    <a:pt x="16" y="199"/>
                  </a:lnTo>
                  <a:lnTo>
                    <a:pt x="0" y="247"/>
                  </a:lnTo>
                  <a:lnTo>
                    <a:pt x="16" y="271"/>
                  </a:lnTo>
                  <a:lnTo>
                    <a:pt x="16" y="279"/>
                  </a:lnTo>
                  <a:lnTo>
                    <a:pt x="39" y="287"/>
                  </a:lnTo>
                  <a:lnTo>
                    <a:pt x="55" y="279"/>
                  </a:lnTo>
                  <a:lnTo>
                    <a:pt x="55" y="311"/>
                  </a:lnTo>
                  <a:lnTo>
                    <a:pt x="71" y="311"/>
                  </a:lnTo>
                  <a:lnTo>
                    <a:pt x="87" y="311"/>
                  </a:lnTo>
                  <a:lnTo>
                    <a:pt x="119" y="287"/>
                  </a:lnTo>
                  <a:lnTo>
                    <a:pt x="143" y="287"/>
                  </a:lnTo>
                  <a:lnTo>
                    <a:pt x="151" y="326"/>
                  </a:lnTo>
                  <a:lnTo>
                    <a:pt x="223" y="358"/>
                  </a:lnTo>
                  <a:lnTo>
                    <a:pt x="239" y="414"/>
                  </a:lnTo>
                  <a:lnTo>
                    <a:pt x="271" y="414"/>
                  </a:lnTo>
                  <a:lnTo>
                    <a:pt x="271" y="430"/>
                  </a:lnTo>
                  <a:lnTo>
                    <a:pt x="287" y="446"/>
                  </a:lnTo>
                  <a:lnTo>
                    <a:pt x="279" y="485"/>
                  </a:lnTo>
                  <a:lnTo>
                    <a:pt x="287" y="525"/>
                  </a:lnTo>
                  <a:lnTo>
                    <a:pt x="327" y="525"/>
                  </a:lnTo>
                  <a:lnTo>
                    <a:pt x="335" y="557"/>
                  </a:lnTo>
                  <a:lnTo>
                    <a:pt x="351" y="557"/>
                  </a:lnTo>
                  <a:lnTo>
                    <a:pt x="351" y="589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30" name=""/>
            <p:cNvSpPr/>
            <p:nvPr/>
          </p:nvSpPr>
          <p:spPr>
            <a:xfrm>
              <a:off x="3126960" y="365436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8" y="0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31" name=""/>
            <p:cNvSpPr/>
            <p:nvPr/>
          </p:nvSpPr>
          <p:spPr>
            <a:xfrm>
              <a:off x="3138120" y="3654360"/>
              <a:ext cx="43560" cy="38160"/>
            </a:xfrm>
            <a:custGeom>
              <a:avLst/>
              <a:gdLst/>
              <a:ahLst/>
              <a:rect l="l" t="t" r="r" b="b"/>
              <a:pathLst>
                <a:path w="31" h="24">
                  <a:moveTo>
                    <a:pt x="31" y="0"/>
                  </a:moveTo>
                  <a:lnTo>
                    <a:pt x="23" y="24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32" name=""/>
            <p:cNvSpPr/>
            <p:nvPr/>
          </p:nvSpPr>
          <p:spPr>
            <a:xfrm>
              <a:off x="3159000" y="4562280"/>
              <a:ext cx="33840" cy="63360"/>
            </a:xfrm>
            <a:custGeom>
              <a:avLst/>
              <a:gdLst/>
              <a:ahLst/>
              <a:rect l="l" t="t" r="r" b="b"/>
              <a:pathLst>
                <a:path w="24" h="40">
                  <a:moveTo>
                    <a:pt x="16" y="0"/>
                  </a:moveTo>
                  <a:lnTo>
                    <a:pt x="16" y="8"/>
                  </a:lnTo>
                  <a:lnTo>
                    <a:pt x="24" y="8"/>
                  </a:lnTo>
                  <a:lnTo>
                    <a:pt x="16" y="32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33" name=""/>
            <p:cNvSpPr/>
            <p:nvPr/>
          </p:nvSpPr>
          <p:spPr>
            <a:xfrm>
              <a:off x="2686320" y="4184640"/>
              <a:ext cx="304560" cy="1098360"/>
            </a:xfrm>
            <a:custGeom>
              <a:avLst/>
              <a:gdLst/>
              <a:ahLst/>
              <a:rect l="l" t="t" r="r" b="b"/>
              <a:pathLst>
                <a:path w="216" h="692">
                  <a:moveTo>
                    <a:pt x="0" y="8"/>
                  </a:moveTo>
                  <a:lnTo>
                    <a:pt x="8" y="79"/>
                  </a:lnTo>
                  <a:lnTo>
                    <a:pt x="8" y="111"/>
                  </a:lnTo>
                  <a:lnTo>
                    <a:pt x="16" y="175"/>
                  </a:lnTo>
                  <a:lnTo>
                    <a:pt x="8" y="214"/>
                  </a:lnTo>
                  <a:lnTo>
                    <a:pt x="32" y="310"/>
                  </a:lnTo>
                  <a:lnTo>
                    <a:pt x="24" y="374"/>
                  </a:lnTo>
                  <a:lnTo>
                    <a:pt x="24" y="374"/>
                  </a:lnTo>
                  <a:lnTo>
                    <a:pt x="40" y="421"/>
                  </a:lnTo>
                  <a:lnTo>
                    <a:pt x="32" y="429"/>
                  </a:lnTo>
                  <a:lnTo>
                    <a:pt x="48" y="453"/>
                  </a:lnTo>
                  <a:lnTo>
                    <a:pt x="56" y="461"/>
                  </a:lnTo>
                  <a:lnTo>
                    <a:pt x="72" y="461"/>
                  </a:lnTo>
                  <a:lnTo>
                    <a:pt x="64" y="469"/>
                  </a:lnTo>
                  <a:lnTo>
                    <a:pt x="72" y="477"/>
                  </a:lnTo>
                  <a:lnTo>
                    <a:pt x="72" y="477"/>
                  </a:lnTo>
                  <a:lnTo>
                    <a:pt x="72" y="477"/>
                  </a:lnTo>
                  <a:lnTo>
                    <a:pt x="72" y="509"/>
                  </a:lnTo>
                  <a:lnTo>
                    <a:pt x="88" y="517"/>
                  </a:lnTo>
                  <a:lnTo>
                    <a:pt x="80" y="525"/>
                  </a:lnTo>
                  <a:lnTo>
                    <a:pt x="88" y="533"/>
                  </a:lnTo>
                  <a:lnTo>
                    <a:pt x="88" y="525"/>
                  </a:lnTo>
                  <a:lnTo>
                    <a:pt x="80" y="533"/>
                  </a:lnTo>
                  <a:lnTo>
                    <a:pt x="88" y="533"/>
                  </a:lnTo>
                  <a:lnTo>
                    <a:pt x="80" y="541"/>
                  </a:lnTo>
                  <a:lnTo>
                    <a:pt x="88" y="549"/>
                  </a:lnTo>
                  <a:lnTo>
                    <a:pt x="88" y="541"/>
                  </a:lnTo>
                  <a:lnTo>
                    <a:pt x="88" y="549"/>
                  </a:lnTo>
                  <a:lnTo>
                    <a:pt x="80" y="556"/>
                  </a:lnTo>
                  <a:lnTo>
                    <a:pt x="72" y="541"/>
                  </a:lnTo>
                  <a:lnTo>
                    <a:pt x="56" y="541"/>
                  </a:lnTo>
                  <a:lnTo>
                    <a:pt x="64" y="549"/>
                  </a:lnTo>
                  <a:lnTo>
                    <a:pt x="56" y="556"/>
                  </a:lnTo>
                  <a:lnTo>
                    <a:pt x="80" y="556"/>
                  </a:lnTo>
                  <a:lnTo>
                    <a:pt x="88" y="564"/>
                  </a:lnTo>
                  <a:lnTo>
                    <a:pt x="80" y="572"/>
                  </a:lnTo>
                  <a:lnTo>
                    <a:pt x="104" y="588"/>
                  </a:lnTo>
                  <a:lnTo>
                    <a:pt x="88" y="580"/>
                  </a:lnTo>
                  <a:lnTo>
                    <a:pt x="88" y="588"/>
                  </a:lnTo>
                  <a:lnTo>
                    <a:pt x="104" y="588"/>
                  </a:lnTo>
                  <a:lnTo>
                    <a:pt x="96" y="588"/>
                  </a:lnTo>
                  <a:lnTo>
                    <a:pt x="104" y="604"/>
                  </a:lnTo>
                  <a:lnTo>
                    <a:pt x="104" y="604"/>
                  </a:lnTo>
                  <a:lnTo>
                    <a:pt x="112" y="612"/>
                  </a:lnTo>
                  <a:lnTo>
                    <a:pt x="104" y="620"/>
                  </a:lnTo>
                  <a:lnTo>
                    <a:pt x="120" y="628"/>
                  </a:lnTo>
                  <a:lnTo>
                    <a:pt x="120" y="636"/>
                  </a:lnTo>
                  <a:lnTo>
                    <a:pt x="136" y="652"/>
                  </a:lnTo>
                  <a:lnTo>
                    <a:pt x="136" y="644"/>
                  </a:lnTo>
                  <a:lnTo>
                    <a:pt x="144" y="652"/>
                  </a:lnTo>
                  <a:lnTo>
                    <a:pt x="136" y="652"/>
                  </a:lnTo>
                  <a:lnTo>
                    <a:pt x="144" y="652"/>
                  </a:lnTo>
                  <a:lnTo>
                    <a:pt x="136" y="644"/>
                  </a:lnTo>
                  <a:lnTo>
                    <a:pt x="152" y="652"/>
                  </a:lnTo>
                  <a:lnTo>
                    <a:pt x="152" y="668"/>
                  </a:lnTo>
                  <a:lnTo>
                    <a:pt x="176" y="668"/>
                  </a:lnTo>
                  <a:lnTo>
                    <a:pt x="168" y="676"/>
                  </a:lnTo>
                  <a:lnTo>
                    <a:pt x="176" y="684"/>
                  </a:lnTo>
                  <a:lnTo>
                    <a:pt x="184" y="692"/>
                  </a:lnTo>
                  <a:lnTo>
                    <a:pt x="184" y="668"/>
                  </a:lnTo>
                  <a:lnTo>
                    <a:pt x="216" y="660"/>
                  </a:lnTo>
                  <a:lnTo>
                    <a:pt x="160" y="652"/>
                  </a:lnTo>
                  <a:lnTo>
                    <a:pt x="144" y="628"/>
                  </a:lnTo>
                  <a:lnTo>
                    <a:pt x="128" y="636"/>
                  </a:lnTo>
                  <a:lnTo>
                    <a:pt x="120" y="620"/>
                  </a:lnTo>
                  <a:lnTo>
                    <a:pt x="120" y="556"/>
                  </a:lnTo>
                  <a:lnTo>
                    <a:pt x="112" y="525"/>
                  </a:lnTo>
                  <a:lnTo>
                    <a:pt x="96" y="517"/>
                  </a:lnTo>
                  <a:lnTo>
                    <a:pt x="104" y="517"/>
                  </a:lnTo>
                  <a:lnTo>
                    <a:pt x="96" y="509"/>
                  </a:lnTo>
                  <a:lnTo>
                    <a:pt x="80" y="477"/>
                  </a:lnTo>
                  <a:lnTo>
                    <a:pt x="80" y="461"/>
                  </a:lnTo>
                  <a:lnTo>
                    <a:pt x="72" y="453"/>
                  </a:lnTo>
                  <a:lnTo>
                    <a:pt x="64" y="429"/>
                  </a:lnTo>
                  <a:lnTo>
                    <a:pt x="72" y="405"/>
                  </a:lnTo>
                  <a:lnTo>
                    <a:pt x="56" y="366"/>
                  </a:lnTo>
                  <a:lnTo>
                    <a:pt x="64" y="358"/>
                  </a:lnTo>
                  <a:lnTo>
                    <a:pt x="56" y="342"/>
                  </a:lnTo>
                  <a:lnTo>
                    <a:pt x="64" y="318"/>
                  </a:lnTo>
                  <a:lnTo>
                    <a:pt x="40" y="262"/>
                  </a:lnTo>
                  <a:lnTo>
                    <a:pt x="40" y="199"/>
                  </a:lnTo>
                  <a:lnTo>
                    <a:pt x="56" y="175"/>
                  </a:lnTo>
                  <a:lnTo>
                    <a:pt x="48" y="135"/>
                  </a:lnTo>
                  <a:lnTo>
                    <a:pt x="64" y="119"/>
                  </a:lnTo>
                  <a:lnTo>
                    <a:pt x="64" y="103"/>
                  </a:lnTo>
                  <a:lnTo>
                    <a:pt x="48" y="103"/>
                  </a:lnTo>
                  <a:lnTo>
                    <a:pt x="40" y="63"/>
                  </a:lnTo>
                  <a:lnTo>
                    <a:pt x="32" y="47"/>
                  </a:lnTo>
                  <a:lnTo>
                    <a:pt x="32" y="32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34" name=""/>
            <p:cNvSpPr/>
            <p:nvPr/>
          </p:nvSpPr>
          <p:spPr>
            <a:xfrm>
              <a:off x="2945880" y="5232240"/>
              <a:ext cx="67680" cy="76320"/>
            </a:xfrm>
            <a:custGeom>
              <a:avLst/>
              <a:gdLst/>
              <a:ahLst/>
              <a:rect l="l" t="t" r="r" b="b"/>
              <a:pathLst>
                <a:path w="48" h="48">
                  <a:moveTo>
                    <a:pt x="24" y="8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8" y="32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48" y="48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35" name=""/>
            <p:cNvSpPr/>
            <p:nvPr/>
          </p:nvSpPr>
          <p:spPr>
            <a:xfrm>
              <a:off x="2957040" y="5270400"/>
              <a:ext cx="11160" cy="25200"/>
            </a:xfrm>
            <a:custGeom>
              <a:avLst/>
              <a:gdLst/>
              <a:ahLst/>
              <a:rect l="l" t="t" r="r" b="b"/>
              <a:pathLst>
                <a:path w="8" h="16">
                  <a:moveTo>
                    <a:pt x="0" y="0"/>
                  </a:moveTo>
                  <a:lnTo>
                    <a:pt x="8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36" name=""/>
            <p:cNvSpPr/>
            <p:nvPr/>
          </p:nvSpPr>
          <p:spPr>
            <a:xfrm>
              <a:off x="2934720" y="5283000"/>
              <a:ext cx="22320" cy="12600"/>
            </a:xfrm>
            <a:custGeom>
              <a:avLst/>
              <a:gdLst/>
              <a:ahLst/>
              <a:rect l="l" t="t" r="r" b="b"/>
              <a:pathLst>
                <a:path w="16" h="8">
                  <a:moveTo>
                    <a:pt x="0" y="0"/>
                  </a:moveTo>
                  <a:lnTo>
                    <a:pt x="1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37" name=""/>
            <p:cNvSpPr/>
            <p:nvPr/>
          </p:nvSpPr>
          <p:spPr>
            <a:xfrm>
              <a:off x="2889720" y="5270400"/>
              <a:ext cx="33840" cy="12600"/>
            </a:xfrm>
            <a:custGeom>
              <a:avLst/>
              <a:gdLst/>
              <a:ahLst/>
              <a:rect l="l" t="t" r="r" b="b"/>
              <a:pathLst>
                <a:path w="24" h="8">
                  <a:moveTo>
                    <a:pt x="0" y="0"/>
                  </a:moveTo>
                  <a:lnTo>
                    <a:pt x="24" y="8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38" name=""/>
            <p:cNvSpPr/>
            <p:nvPr/>
          </p:nvSpPr>
          <p:spPr>
            <a:xfrm>
              <a:off x="2878200" y="5219640"/>
              <a:ext cx="56520" cy="50760"/>
            </a:xfrm>
            <a:custGeom>
              <a:avLst/>
              <a:gdLst/>
              <a:ahLst/>
              <a:rect l="l" t="t" r="r" b="b"/>
              <a:pathLst>
                <a:path w="40" h="32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40" y="16"/>
                  </a:lnTo>
                  <a:lnTo>
                    <a:pt x="24" y="32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39" name=""/>
            <p:cNvSpPr/>
            <p:nvPr/>
          </p:nvSpPr>
          <p:spPr>
            <a:xfrm>
              <a:off x="2844720" y="5194080"/>
              <a:ext cx="1080" cy="12600"/>
            </a:xfrm>
            <a:custGeom>
              <a:avLst/>
              <a:gdLst/>
              <a:ahLst/>
              <a:rect l="l" t="t" r="r" b="b"/>
              <a:pathLst>
                <a:path w="0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40" name=""/>
            <p:cNvSpPr/>
            <p:nvPr/>
          </p:nvSpPr>
          <p:spPr>
            <a:xfrm>
              <a:off x="2833200" y="518148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8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41" name=""/>
            <p:cNvSpPr/>
            <p:nvPr/>
          </p:nvSpPr>
          <p:spPr>
            <a:xfrm>
              <a:off x="2821680" y="516888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42" name=""/>
            <p:cNvSpPr/>
            <p:nvPr/>
          </p:nvSpPr>
          <p:spPr>
            <a:xfrm>
              <a:off x="2810520" y="5130720"/>
              <a:ext cx="22320" cy="38160"/>
            </a:xfrm>
            <a:custGeom>
              <a:avLst/>
              <a:gdLst/>
              <a:ahLst/>
              <a:rect l="l" t="t" r="r" b="b"/>
              <a:pathLst>
                <a:path w="16" h="24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24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43" name=""/>
            <p:cNvSpPr/>
            <p:nvPr/>
          </p:nvSpPr>
          <p:spPr>
            <a:xfrm>
              <a:off x="2787840" y="4992480"/>
              <a:ext cx="22680" cy="25560"/>
            </a:xfrm>
            <a:custGeom>
              <a:avLst/>
              <a:gdLst/>
              <a:ahLst/>
              <a:rect l="l" t="t" r="r" b="b"/>
              <a:pathLst>
                <a:path w="16" h="16">
                  <a:moveTo>
                    <a:pt x="8" y="0"/>
                  </a:moveTo>
                  <a:lnTo>
                    <a:pt x="16" y="8"/>
                  </a:lnTo>
                  <a:lnTo>
                    <a:pt x="8" y="16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44" name=""/>
            <p:cNvSpPr/>
            <p:nvPr/>
          </p:nvSpPr>
          <p:spPr>
            <a:xfrm>
              <a:off x="2754000" y="4916160"/>
              <a:ext cx="11160" cy="51120"/>
            </a:xfrm>
            <a:custGeom>
              <a:avLst/>
              <a:gdLst/>
              <a:ahLst/>
              <a:rect l="l" t="t" r="r" b="b"/>
              <a:pathLst>
                <a:path w="8" h="32">
                  <a:moveTo>
                    <a:pt x="0" y="0"/>
                  </a:moveTo>
                  <a:lnTo>
                    <a:pt x="8" y="16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45" name=""/>
            <p:cNvSpPr/>
            <p:nvPr/>
          </p:nvSpPr>
          <p:spPr>
            <a:xfrm>
              <a:off x="2991240" y="5308560"/>
              <a:ext cx="45000" cy="25200"/>
            </a:xfrm>
            <a:custGeom>
              <a:avLst/>
              <a:gdLst/>
              <a:ahLst/>
              <a:rect l="l" t="t" r="r" b="b"/>
              <a:pathLst>
                <a:path w="32" h="16">
                  <a:moveTo>
                    <a:pt x="0" y="8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46" name=""/>
            <p:cNvSpPr/>
            <p:nvPr/>
          </p:nvSpPr>
          <p:spPr>
            <a:xfrm>
              <a:off x="2405520" y="3603600"/>
              <a:ext cx="135360" cy="188640"/>
            </a:xfrm>
            <a:custGeom>
              <a:avLst/>
              <a:gdLst/>
              <a:ahLst/>
              <a:rect l="l" t="t" r="r" b="b"/>
              <a:pathLst>
                <a:path w="96" h="119">
                  <a:moveTo>
                    <a:pt x="96" y="32"/>
                  </a:moveTo>
                  <a:lnTo>
                    <a:pt x="80" y="24"/>
                  </a:lnTo>
                  <a:lnTo>
                    <a:pt x="64" y="24"/>
                  </a:lnTo>
                  <a:lnTo>
                    <a:pt x="32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8" y="79"/>
                  </a:lnTo>
                  <a:lnTo>
                    <a:pt x="16" y="71"/>
                  </a:lnTo>
                  <a:lnTo>
                    <a:pt x="16" y="79"/>
                  </a:lnTo>
                  <a:lnTo>
                    <a:pt x="8" y="95"/>
                  </a:lnTo>
                  <a:lnTo>
                    <a:pt x="8" y="119"/>
                  </a:lnTo>
                  <a:lnTo>
                    <a:pt x="32" y="119"/>
                  </a:lnTo>
                  <a:lnTo>
                    <a:pt x="48" y="87"/>
                  </a:lnTo>
                  <a:lnTo>
                    <a:pt x="72" y="79"/>
                  </a:lnTo>
                  <a:lnTo>
                    <a:pt x="88" y="64"/>
                  </a:lnTo>
                  <a:lnTo>
                    <a:pt x="96" y="48"/>
                  </a:lnTo>
                  <a:lnTo>
                    <a:pt x="88" y="32"/>
                  </a:lnTo>
                  <a:lnTo>
                    <a:pt x="96" y="32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47" name=""/>
            <p:cNvSpPr/>
            <p:nvPr/>
          </p:nvSpPr>
          <p:spPr>
            <a:xfrm>
              <a:off x="3047760" y="3476520"/>
              <a:ext cx="67320" cy="114120"/>
            </a:xfrm>
            <a:custGeom>
              <a:avLst/>
              <a:gdLst/>
              <a:ahLst/>
              <a:rect l="l" t="t" r="r" b="b"/>
              <a:pathLst>
                <a:path w="48" h="72">
                  <a:moveTo>
                    <a:pt x="0" y="64"/>
                  </a:moveTo>
                  <a:lnTo>
                    <a:pt x="8" y="40"/>
                  </a:lnTo>
                  <a:lnTo>
                    <a:pt x="0" y="8"/>
                  </a:lnTo>
                  <a:lnTo>
                    <a:pt x="8" y="0"/>
                  </a:lnTo>
                  <a:lnTo>
                    <a:pt x="32" y="8"/>
                  </a:lnTo>
                  <a:lnTo>
                    <a:pt x="48" y="32"/>
                  </a:lnTo>
                  <a:lnTo>
                    <a:pt x="24" y="64"/>
                  </a:lnTo>
                  <a:lnTo>
                    <a:pt x="0" y="72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48" name=""/>
            <p:cNvSpPr/>
            <p:nvPr/>
          </p:nvSpPr>
          <p:spPr>
            <a:xfrm>
              <a:off x="2878200" y="3389040"/>
              <a:ext cx="112680" cy="214560"/>
            </a:xfrm>
            <a:custGeom>
              <a:avLst/>
              <a:gdLst/>
              <a:ahLst/>
              <a:rect l="l" t="t" r="r" b="b"/>
              <a:pathLst>
                <a:path w="80" h="135">
                  <a:moveTo>
                    <a:pt x="16" y="63"/>
                  </a:moveTo>
                  <a:lnTo>
                    <a:pt x="0" y="47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32" y="0"/>
                  </a:lnTo>
                  <a:lnTo>
                    <a:pt x="72" y="55"/>
                  </a:lnTo>
                  <a:lnTo>
                    <a:pt x="64" y="63"/>
                  </a:lnTo>
                  <a:lnTo>
                    <a:pt x="56" y="71"/>
                  </a:lnTo>
                  <a:lnTo>
                    <a:pt x="56" y="87"/>
                  </a:lnTo>
                  <a:lnTo>
                    <a:pt x="80" y="127"/>
                  </a:lnTo>
                  <a:lnTo>
                    <a:pt x="72" y="127"/>
                  </a:lnTo>
                  <a:lnTo>
                    <a:pt x="48" y="135"/>
                  </a:lnTo>
                  <a:lnTo>
                    <a:pt x="32" y="135"/>
                  </a:lnTo>
                  <a:lnTo>
                    <a:pt x="24" y="111"/>
                  </a:lnTo>
                  <a:lnTo>
                    <a:pt x="32" y="79"/>
                  </a:lnTo>
                  <a:lnTo>
                    <a:pt x="24" y="71"/>
                  </a:lnTo>
                  <a:lnTo>
                    <a:pt x="24" y="63"/>
                  </a:lnTo>
                  <a:lnTo>
                    <a:pt x="16" y="63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49" name=""/>
            <p:cNvSpPr/>
            <p:nvPr/>
          </p:nvSpPr>
          <p:spPr>
            <a:xfrm>
              <a:off x="2878200" y="4235400"/>
              <a:ext cx="203040" cy="252360"/>
            </a:xfrm>
            <a:custGeom>
              <a:avLst/>
              <a:gdLst/>
              <a:ahLst/>
              <a:rect l="l" t="t" r="r" b="b"/>
              <a:pathLst>
                <a:path w="144" h="159">
                  <a:moveTo>
                    <a:pt x="72" y="15"/>
                  </a:moveTo>
                  <a:lnTo>
                    <a:pt x="56" y="0"/>
                  </a:lnTo>
                  <a:lnTo>
                    <a:pt x="8" y="8"/>
                  </a:lnTo>
                  <a:lnTo>
                    <a:pt x="0" y="55"/>
                  </a:lnTo>
                  <a:lnTo>
                    <a:pt x="40" y="87"/>
                  </a:lnTo>
                  <a:lnTo>
                    <a:pt x="56" y="95"/>
                  </a:lnTo>
                  <a:lnTo>
                    <a:pt x="88" y="119"/>
                  </a:lnTo>
                  <a:lnTo>
                    <a:pt x="88" y="151"/>
                  </a:lnTo>
                  <a:lnTo>
                    <a:pt x="112" y="159"/>
                  </a:lnTo>
                  <a:lnTo>
                    <a:pt x="128" y="151"/>
                  </a:lnTo>
                  <a:lnTo>
                    <a:pt x="144" y="135"/>
                  </a:lnTo>
                  <a:lnTo>
                    <a:pt x="144" y="119"/>
                  </a:lnTo>
                  <a:lnTo>
                    <a:pt x="144" y="87"/>
                  </a:lnTo>
                  <a:lnTo>
                    <a:pt x="128" y="87"/>
                  </a:lnTo>
                  <a:lnTo>
                    <a:pt x="120" y="55"/>
                  </a:lnTo>
                  <a:lnTo>
                    <a:pt x="80" y="55"/>
                  </a:lnTo>
                  <a:lnTo>
                    <a:pt x="72" y="15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50" name=""/>
            <p:cNvSpPr/>
            <p:nvPr/>
          </p:nvSpPr>
          <p:spPr>
            <a:xfrm>
              <a:off x="2394360" y="3654360"/>
              <a:ext cx="314280" cy="542880"/>
            </a:xfrm>
            <a:custGeom>
              <a:avLst/>
              <a:gdLst/>
              <a:ahLst/>
              <a:rect l="l" t="t" r="r" b="b"/>
              <a:pathLst>
                <a:path w="223" h="342">
                  <a:moveTo>
                    <a:pt x="215" y="334"/>
                  </a:moveTo>
                  <a:lnTo>
                    <a:pt x="207" y="342"/>
                  </a:lnTo>
                  <a:lnTo>
                    <a:pt x="168" y="318"/>
                  </a:lnTo>
                  <a:lnTo>
                    <a:pt x="120" y="294"/>
                  </a:lnTo>
                  <a:lnTo>
                    <a:pt x="96" y="270"/>
                  </a:lnTo>
                  <a:lnTo>
                    <a:pt x="96" y="254"/>
                  </a:lnTo>
                  <a:lnTo>
                    <a:pt x="72" y="214"/>
                  </a:lnTo>
                  <a:lnTo>
                    <a:pt x="48" y="159"/>
                  </a:lnTo>
                  <a:lnTo>
                    <a:pt x="8" y="111"/>
                  </a:lnTo>
                  <a:lnTo>
                    <a:pt x="8" y="103"/>
                  </a:lnTo>
                  <a:lnTo>
                    <a:pt x="0" y="79"/>
                  </a:lnTo>
                  <a:lnTo>
                    <a:pt x="16" y="63"/>
                  </a:lnTo>
                  <a:lnTo>
                    <a:pt x="16" y="87"/>
                  </a:lnTo>
                  <a:lnTo>
                    <a:pt x="40" y="87"/>
                  </a:lnTo>
                  <a:lnTo>
                    <a:pt x="56" y="55"/>
                  </a:lnTo>
                  <a:lnTo>
                    <a:pt x="80" y="47"/>
                  </a:lnTo>
                  <a:lnTo>
                    <a:pt x="96" y="32"/>
                  </a:lnTo>
                  <a:lnTo>
                    <a:pt x="104" y="16"/>
                  </a:lnTo>
                  <a:lnTo>
                    <a:pt x="96" y="0"/>
                  </a:lnTo>
                  <a:lnTo>
                    <a:pt x="104" y="0"/>
                  </a:lnTo>
                  <a:lnTo>
                    <a:pt x="128" y="16"/>
                  </a:lnTo>
                  <a:lnTo>
                    <a:pt x="144" y="39"/>
                  </a:lnTo>
                  <a:lnTo>
                    <a:pt x="175" y="39"/>
                  </a:lnTo>
                  <a:lnTo>
                    <a:pt x="191" y="47"/>
                  </a:lnTo>
                  <a:lnTo>
                    <a:pt x="191" y="55"/>
                  </a:lnTo>
                  <a:lnTo>
                    <a:pt x="183" y="71"/>
                  </a:lnTo>
                  <a:lnTo>
                    <a:pt x="199" y="79"/>
                  </a:lnTo>
                  <a:lnTo>
                    <a:pt x="152" y="95"/>
                  </a:lnTo>
                  <a:lnTo>
                    <a:pt x="136" y="143"/>
                  </a:lnTo>
                  <a:lnTo>
                    <a:pt x="152" y="167"/>
                  </a:lnTo>
                  <a:lnTo>
                    <a:pt x="152" y="175"/>
                  </a:lnTo>
                  <a:lnTo>
                    <a:pt x="175" y="183"/>
                  </a:lnTo>
                  <a:lnTo>
                    <a:pt x="191" y="175"/>
                  </a:lnTo>
                  <a:lnTo>
                    <a:pt x="191" y="207"/>
                  </a:lnTo>
                  <a:lnTo>
                    <a:pt x="207" y="207"/>
                  </a:lnTo>
                  <a:lnTo>
                    <a:pt x="223" y="230"/>
                  </a:lnTo>
                  <a:lnTo>
                    <a:pt x="223" y="270"/>
                  </a:lnTo>
                  <a:lnTo>
                    <a:pt x="215" y="278"/>
                  </a:lnTo>
                  <a:lnTo>
                    <a:pt x="215" y="302"/>
                  </a:lnTo>
                  <a:lnTo>
                    <a:pt x="223" y="310"/>
                  </a:lnTo>
                  <a:lnTo>
                    <a:pt x="215" y="334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51" name=""/>
            <p:cNvSpPr/>
            <p:nvPr/>
          </p:nvSpPr>
          <p:spPr>
            <a:xfrm>
              <a:off x="2957040" y="3463920"/>
              <a:ext cx="101520" cy="126720"/>
            </a:xfrm>
            <a:custGeom>
              <a:avLst/>
              <a:gdLst/>
              <a:ahLst/>
              <a:rect l="l" t="t" r="r" b="b"/>
              <a:pathLst>
                <a:path w="72" h="80">
                  <a:moveTo>
                    <a:pt x="24" y="80"/>
                  </a:moveTo>
                  <a:lnTo>
                    <a:pt x="0" y="40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56" y="0"/>
                  </a:lnTo>
                  <a:lnTo>
                    <a:pt x="72" y="8"/>
                  </a:lnTo>
                  <a:lnTo>
                    <a:pt x="64" y="16"/>
                  </a:lnTo>
                  <a:lnTo>
                    <a:pt x="72" y="48"/>
                  </a:lnTo>
                  <a:lnTo>
                    <a:pt x="64" y="72"/>
                  </a:lnTo>
                  <a:lnTo>
                    <a:pt x="40" y="72"/>
                  </a:lnTo>
                  <a:lnTo>
                    <a:pt x="32" y="80"/>
                  </a:lnTo>
                  <a:lnTo>
                    <a:pt x="24" y="8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52" name=""/>
            <p:cNvSpPr/>
            <p:nvPr/>
          </p:nvSpPr>
          <p:spPr>
            <a:xfrm>
              <a:off x="2867040" y="3325680"/>
              <a:ext cx="22680" cy="12600"/>
            </a:xfrm>
            <a:custGeom>
              <a:avLst/>
              <a:gdLst/>
              <a:ahLst/>
              <a:rect l="l" t="t" r="r" b="b"/>
              <a:pathLst>
                <a:path w="16" h="8">
                  <a:moveTo>
                    <a:pt x="16" y="0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53" name=""/>
            <p:cNvSpPr/>
            <p:nvPr/>
          </p:nvSpPr>
          <p:spPr>
            <a:xfrm>
              <a:off x="3036240" y="4562280"/>
              <a:ext cx="112680" cy="152280"/>
            </a:xfrm>
            <a:custGeom>
              <a:avLst/>
              <a:gdLst/>
              <a:ahLst/>
              <a:rect l="l" t="t" r="r" b="b"/>
              <a:pathLst>
                <a:path w="80" h="96">
                  <a:moveTo>
                    <a:pt x="0" y="0"/>
                  </a:moveTo>
                  <a:lnTo>
                    <a:pt x="8" y="0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64" y="40"/>
                  </a:lnTo>
                  <a:lnTo>
                    <a:pt x="80" y="56"/>
                  </a:lnTo>
                  <a:lnTo>
                    <a:pt x="80" y="72"/>
                  </a:lnTo>
                  <a:lnTo>
                    <a:pt x="64" y="96"/>
                  </a:lnTo>
                  <a:lnTo>
                    <a:pt x="8" y="88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54" name=""/>
            <p:cNvSpPr/>
            <p:nvPr/>
          </p:nvSpPr>
          <p:spPr>
            <a:xfrm>
              <a:off x="2597400" y="3274920"/>
              <a:ext cx="325800" cy="353880"/>
            </a:xfrm>
            <a:custGeom>
              <a:avLst/>
              <a:gdLst/>
              <a:ahLst/>
              <a:rect l="l" t="t" r="r" b="b"/>
              <a:pathLst>
                <a:path w="231" h="223">
                  <a:moveTo>
                    <a:pt x="31" y="8"/>
                  </a:moveTo>
                  <a:lnTo>
                    <a:pt x="16" y="24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55" y="104"/>
                  </a:lnTo>
                  <a:lnTo>
                    <a:pt x="63" y="119"/>
                  </a:lnTo>
                  <a:lnTo>
                    <a:pt x="95" y="119"/>
                  </a:lnTo>
                  <a:lnTo>
                    <a:pt x="87" y="143"/>
                  </a:lnTo>
                  <a:lnTo>
                    <a:pt x="95" y="167"/>
                  </a:lnTo>
                  <a:lnTo>
                    <a:pt x="87" y="183"/>
                  </a:lnTo>
                  <a:lnTo>
                    <a:pt x="103" y="207"/>
                  </a:lnTo>
                  <a:lnTo>
                    <a:pt x="111" y="223"/>
                  </a:lnTo>
                  <a:lnTo>
                    <a:pt x="127" y="223"/>
                  </a:lnTo>
                  <a:lnTo>
                    <a:pt x="167" y="191"/>
                  </a:lnTo>
                  <a:lnTo>
                    <a:pt x="151" y="191"/>
                  </a:lnTo>
                  <a:lnTo>
                    <a:pt x="151" y="167"/>
                  </a:lnTo>
                  <a:lnTo>
                    <a:pt x="143" y="151"/>
                  </a:lnTo>
                  <a:lnTo>
                    <a:pt x="167" y="159"/>
                  </a:lnTo>
                  <a:lnTo>
                    <a:pt x="207" y="143"/>
                  </a:lnTo>
                  <a:lnTo>
                    <a:pt x="215" y="135"/>
                  </a:lnTo>
                  <a:lnTo>
                    <a:pt x="199" y="119"/>
                  </a:lnTo>
                  <a:lnTo>
                    <a:pt x="215" y="96"/>
                  </a:lnTo>
                  <a:lnTo>
                    <a:pt x="207" y="96"/>
                  </a:lnTo>
                  <a:lnTo>
                    <a:pt x="207" y="88"/>
                  </a:lnTo>
                  <a:lnTo>
                    <a:pt x="231" y="72"/>
                  </a:lnTo>
                  <a:lnTo>
                    <a:pt x="223" y="72"/>
                  </a:lnTo>
                  <a:lnTo>
                    <a:pt x="207" y="72"/>
                  </a:lnTo>
                  <a:lnTo>
                    <a:pt x="207" y="56"/>
                  </a:lnTo>
                  <a:lnTo>
                    <a:pt x="175" y="40"/>
                  </a:lnTo>
                  <a:lnTo>
                    <a:pt x="191" y="32"/>
                  </a:lnTo>
                  <a:lnTo>
                    <a:pt x="159" y="32"/>
                  </a:lnTo>
                  <a:lnTo>
                    <a:pt x="159" y="32"/>
                  </a:lnTo>
                  <a:lnTo>
                    <a:pt x="135" y="40"/>
                  </a:lnTo>
                  <a:lnTo>
                    <a:pt x="119" y="32"/>
                  </a:lnTo>
                  <a:lnTo>
                    <a:pt x="87" y="32"/>
                  </a:lnTo>
                  <a:lnTo>
                    <a:pt x="87" y="16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55" y="8"/>
                  </a:lnTo>
                  <a:lnTo>
                    <a:pt x="63" y="16"/>
                  </a:lnTo>
                  <a:lnTo>
                    <a:pt x="31" y="24"/>
                  </a:lnTo>
                  <a:lnTo>
                    <a:pt x="39" y="56"/>
                  </a:lnTo>
                  <a:lnTo>
                    <a:pt x="31" y="64"/>
                  </a:lnTo>
                  <a:lnTo>
                    <a:pt x="24" y="40"/>
                  </a:lnTo>
                  <a:lnTo>
                    <a:pt x="31" y="32"/>
                  </a:lnTo>
                  <a:lnTo>
                    <a:pt x="24" y="16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55" name=""/>
            <p:cNvSpPr/>
            <p:nvPr/>
          </p:nvSpPr>
          <p:spPr>
            <a:xfrm>
              <a:off x="2810520" y="3300120"/>
              <a:ext cx="11160" cy="1296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8" y="0"/>
                  </a:moveTo>
                  <a:lnTo>
                    <a:pt x="8" y="8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56" name=""/>
            <p:cNvSpPr/>
            <p:nvPr/>
          </p:nvSpPr>
          <p:spPr>
            <a:xfrm>
              <a:off x="2686320" y="3944880"/>
              <a:ext cx="304560" cy="403200"/>
            </a:xfrm>
            <a:custGeom>
              <a:avLst/>
              <a:gdLst/>
              <a:ahLst/>
              <a:rect l="l" t="t" r="r" b="b"/>
              <a:pathLst>
                <a:path w="216" h="254">
                  <a:moveTo>
                    <a:pt x="0" y="24"/>
                  </a:moveTo>
                  <a:lnTo>
                    <a:pt x="16" y="24"/>
                  </a:lnTo>
                  <a:lnTo>
                    <a:pt x="48" y="0"/>
                  </a:lnTo>
                  <a:lnTo>
                    <a:pt x="72" y="0"/>
                  </a:lnTo>
                  <a:lnTo>
                    <a:pt x="80" y="39"/>
                  </a:lnTo>
                  <a:lnTo>
                    <a:pt x="152" y="71"/>
                  </a:lnTo>
                  <a:lnTo>
                    <a:pt x="168" y="127"/>
                  </a:lnTo>
                  <a:lnTo>
                    <a:pt x="200" y="127"/>
                  </a:lnTo>
                  <a:lnTo>
                    <a:pt x="200" y="143"/>
                  </a:lnTo>
                  <a:lnTo>
                    <a:pt x="216" y="159"/>
                  </a:lnTo>
                  <a:lnTo>
                    <a:pt x="208" y="198"/>
                  </a:lnTo>
                  <a:lnTo>
                    <a:pt x="192" y="183"/>
                  </a:lnTo>
                  <a:lnTo>
                    <a:pt x="144" y="191"/>
                  </a:lnTo>
                  <a:lnTo>
                    <a:pt x="136" y="238"/>
                  </a:lnTo>
                  <a:lnTo>
                    <a:pt x="112" y="238"/>
                  </a:lnTo>
                  <a:lnTo>
                    <a:pt x="112" y="246"/>
                  </a:lnTo>
                  <a:lnTo>
                    <a:pt x="80" y="230"/>
                  </a:lnTo>
                  <a:lnTo>
                    <a:pt x="64" y="254"/>
                  </a:lnTo>
                  <a:lnTo>
                    <a:pt x="48" y="254"/>
                  </a:lnTo>
                  <a:lnTo>
                    <a:pt x="40" y="214"/>
                  </a:lnTo>
                  <a:lnTo>
                    <a:pt x="32" y="198"/>
                  </a:lnTo>
                  <a:lnTo>
                    <a:pt x="32" y="183"/>
                  </a:lnTo>
                  <a:lnTo>
                    <a:pt x="8" y="151"/>
                  </a:lnTo>
                  <a:lnTo>
                    <a:pt x="16" y="127"/>
                  </a:lnTo>
                  <a:lnTo>
                    <a:pt x="8" y="119"/>
                  </a:lnTo>
                  <a:lnTo>
                    <a:pt x="8" y="95"/>
                  </a:lnTo>
                  <a:lnTo>
                    <a:pt x="16" y="87"/>
                  </a:lnTo>
                  <a:lnTo>
                    <a:pt x="16" y="47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57" name=""/>
            <p:cNvSpPr/>
            <p:nvPr/>
          </p:nvSpPr>
          <p:spPr>
            <a:xfrm>
              <a:off x="2450520" y="3274920"/>
              <a:ext cx="291960" cy="504720"/>
            </a:xfrm>
            <a:custGeom>
              <a:avLst/>
              <a:gdLst/>
              <a:ahLst/>
              <a:rect l="l" t="t" r="r" b="b"/>
              <a:pathLst>
                <a:path w="207" h="318">
                  <a:moveTo>
                    <a:pt x="32" y="72"/>
                  </a:moveTo>
                  <a:lnTo>
                    <a:pt x="32" y="80"/>
                  </a:lnTo>
                  <a:lnTo>
                    <a:pt x="24" y="96"/>
                  </a:lnTo>
                  <a:lnTo>
                    <a:pt x="32" y="111"/>
                  </a:lnTo>
                  <a:lnTo>
                    <a:pt x="24" y="159"/>
                  </a:lnTo>
                  <a:lnTo>
                    <a:pt x="40" y="159"/>
                  </a:lnTo>
                  <a:lnTo>
                    <a:pt x="24" y="183"/>
                  </a:lnTo>
                  <a:lnTo>
                    <a:pt x="8" y="191"/>
                  </a:lnTo>
                  <a:lnTo>
                    <a:pt x="0" y="207"/>
                  </a:lnTo>
                  <a:lnTo>
                    <a:pt x="32" y="231"/>
                  </a:lnTo>
                  <a:lnTo>
                    <a:pt x="48" y="231"/>
                  </a:lnTo>
                  <a:lnTo>
                    <a:pt x="64" y="239"/>
                  </a:lnTo>
                  <a:lnTo>
                    <a:pt x="88" y="255"/>
                  </a:lnTo>
                  <a:lnTo>
                    <a:pt x="104" y="278"/>
                  </a:lnTo>
                  <a:lnTo>
                    <a:pt x="135" y="278"/>
                  </a:lnTo>
                  <a:lnTo>
                    <a:pt x="151" y="286"/>
                  </a:lnTo>
                  <a:lnTo>
                    <a:pt x="151" y="294"/>
                  </a:lnTo>
                  <a:lnTo>
                    <a:pt x="143" y="310"/>
                  </a:lnTo>
                  <a:lnTo>
                    <a:pt x="159" y="318"/>
                  </a:lnTo>
                  <a:lnTo>
                    <a:pt x="167" y="263"/>
                  </a:lnTo>
                  <a:lnTo>
                    <a:pt x="151" y="239"/>
                  </a:lnTo>
                  <a:lnTo>
                    <a:pt x="151" y="223"/>
                  </a:lnTo>
                  <a:lnTo>
                    <a:pt x="167" y="223"/>
                  </a:lnTo>
                  <a:lnTo>
                    <a:pt x="167" y="215"/>
                  </a:lnTo>
                  <a:lnTo>
                    <a:pt x="159" y="215"/>
                  </a:lnTo>
                  <a:lnTo>
                    <a:pt x="159" y="199"/>
                  </a:lnTo>
                  <a:lnTo>
                    <a:pt x="199" y="199"/>
                  </a:lnTo>
                  <a:lnTo>
                    <a:pt x="207" y="215"/>
                  </a:lnTo>
                  <a:lnTo>
                    <a:pt x="207" y="207"/>
                  </a:lnTo>
                  <a:lnTo>
                    <a:pt x="191" y="183"/>
                  </a:lnTo>
                  <a:lnTo>
                    <a:pt x="199" y="167"/>
                  </a:lnTo>
                  <a:lnTo>
                    <a:pt x="191" y="143"/>
                  </a:lnTo>
                  <a:lnTo>
                    <a:pt x="199" y="119"/>
                  </a:lnTo>
                  <a:lnTo>
                    <a:pt x="167" y="119"/>
                  </a:lnTo>
                  <a:lnTo>
                    <a:pt x="159" y="104"/>
                  </a:lnTo>
                  <a:lnTo>
                    <a:pt x="128" y="96"/>
                  </a:lnTo>
                  <a:lnTo>
                    <a:pt x="120" y="96"/>
                  </a:lnTo>
                  <a:lnTo>
                    <a:pt x="112" y="56"/>
                  </a:lnTo>
                  <a:lnTo>
                    <a:pt x="104" y="56"/>
                  </a:lnTo>
                  <a:lnTo>
                    <a:pt x="120" y="24"/>
                  </a:lnTo>
                  <a:lnTo>
                    <a:pt x="135" y="8"/>
                  </a:lnTo>
                  <a:lnTo>
                    <a:pt x="143" y="0"/>
                  </a:lnTo>
                  <a:lnTo>
                    <a:pt x="135" y="0"/>
                  </a:lnTo>
                  <a:lnTo>
                    <a:pt x="104" y="16"/>
                  </a:lnTo>
                  <a:lnTo>
                    <a:pt x="88" y="16"/>
                  </a:lnTo>
                  <a:lnTo>
                    <a:pt x="88" y="24"/>
                  </a:lnTo>
                  <a:lnTo>
                    <a:pt x="80" y="24"/>
                  </a:lnTo>
                  <a:lnTo>
                    <a:pt x="64" y="32"/>
                  </a:lnTo>
                  <a:lnTo>
                    <a:pt x="64" y="48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32" y="72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58" name=""/>
            <p:cNvSpPr/>
            <p:nvPr/>
          </p:nvSpPr>
          <p:spPr>
            <a:xfrm>
              <a:off x="3138120" y="3628800"/>
              <a:ext cx="11160" cy="25560"/>
            </a:xfrm>
            <a:custGeom>
              <a:avLst/>
              <a:gdLst/>
              <a:ahLst/>
              <a:rect l="l" t="t" r="r" b="b"/>
              <a:pathLst>
                <a:path w="8" h="16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59" name=""/>
            <p:cNvSpPr/>
            <p:nvPr/>
          </p:nvSpPr>
          <p:spPr>
            <a:xfrm>
              <a:off x="5354640" y="2428560"/>
              <a:ext cx="472680" cy="455760"/>
            </a:xfrm>
            <a:custGeom>
              <a:avLst/>
              <a:gdLst/>
              <a:ahLst/>
              <a:rect l="l" t="t" r="r" b="b"/>
              <a:pathLst>
                <a:path w="335" h="287">
                  <a:moveTo>
                    <a:pt x="8" y="0"/>
                  </a:moveTo>
                  <a:lnTo>
                    <a:pt x="16" y="16"/>
                  </a:lnTo>
                  <a:lnTo>
                    <a:pt x="32" y="24"/>
                  </a:lnTo>
                  <a:lnTo>
                    <a:pt x="56" y="8"/>
                  </a:lnTo>
                  <a:lnTo>
                    <a:pt x="64" y="16"/>
                  </a:lnTo>
                  <a:lnTo>
                    <a:pt x="56" y="24"/>
                  </a:lnTo>
                  <a:lnTo>
                    <a:pt x="72" y="24"/>
                  </a:lnTo>
                  <a:lnTo>
                    <a:pt x="80" y="48"/>
                  </a:lnTo>
                  <a:lnTo>
                    <a:pt x="128" y="64"/>
                  </a:lnTo>
                  <a:lnTo>
                    <a:pt x="160" y="56"/>
                  </a:lnTo>
                  <a:lnTo>
                    <a:pt x="160" y="48"/>
                  </a:lnTo>
                  <a:lnTo>
                    <a:pt x="176" y="32"/>
                  </a:lnTo>
                  <a:lnTo>
                    <a:pt x="208" y="32"/>
                  </a:lnTo>
                  <a:lnTo>
                    <a:pt x="271" y="64"/>
                  </a:lnTo>
                  <a:lnTo>
                    <a:pt x="279" y="80"/>
                  </a:lnTo>
                  <a:lnTo>
                    <a:pt x="279" y="96"/>
                  </a:lnTo>
                  <a:lnTo>
                    <a:pt x="271" y="112"/>
                  </a:lnTo>
                  <a:lnTo>
                    <a:pt x="287" y="159"/>
                  </a:lnTo>
                  <a:lnTo>
                    <a:pt x="303" y="167"/>
                  </a:lnTo>
                  <a:lnTo>
                    <a:pt x="295" y="199"/>
                  </a:lnTo>
                  <a:lnTo>
                    <a:pt x="311" y="215"/>
                  </a:lnTo>
                  <a:lnTo>
                    <a:pt x="327" y="223"/>
                  </a:lnTo>
                  <a:lnTo>
                    <a:pt x="327" y="247"/>
                  </a:lnTo>
                  <a:lnTo>
                    <a:pt x="335" y="247"/>
                  </a:lnTo>
                  <a:lnTo>
                    <a:pt x="319" y="263"/>
                  </a:lnTo>
                  <a:lnTo>
                    <a:pt x="311" y="287"/>
                  </a:lnTo>
                  <a:lnTo>
                    <a:pt x="247" y="271"/>
                  </a:lnTo>
                  <a:lnTo>
                    <a:pt x="232" y="255"/>
                  </a:lnTo>
                  <a:lnTo>
                    <a:pt x="224" y="247"/>
                  </a:lnTo>
                  <a:lnTo>
                    <a:pt x="200" y="255"/>
                  </a:lnTo>
                  <a:lnTo>
                    <a:pt x="176" y="255"/>
                  </a:lnTo>
                  <a:lnTo>
                    <a:pt x="144" y="231"/>
                  </a:lnTo>
                  <a:lnTo>
                    <a:pt x="112" y="191"/>
                  </a:lnTo>
                  <a:lnTo>
                    <a:pt x="104" y="191"/>
                  </a:lnTo>
                  <a:lnTo>
                    <a:pt x="96" y="183"/>
                  </a:lnTo>
                  <a:lnTo>
                    <a:pt x="88" y="191"/>
                  </a:lnTo>
                  <a:lnTo>
                    <a:pt x="72" y="175"/>
                  </a:lnTo>
                  <a:lnTo>
                    <a:pt x="72" y="159"/>
                  </a:lnTo>
                  <a:lnTo>
                    <a:pt x="64" y="143"/>
                  </a:lnTo>
                  <a:lnTo>
                    <a:pt x="40" y="135"/>
                  </a:lnTo>
                  <a:lnTo>
                    <a:pt x="32" y="112"/>
                  </a:lnTo>
                  <a:lnTo>
                    <a:pt x="40" y="80"/>
                  </a:lnTo>
                  <a:lnTo>
                    <a:pt x="24" y="72"/>
                  </a:lnTo>
                  <a:lnTo>
                    <a:pt x="16" y="48"/>
                  </a:lnTo>
                  <a:lnTo>
                    <a:pt x="8" y="40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60" name=""/>
            <p:cNvSpPr/>
            <p:nvPr/>
          </p:nvSpPr>
          <p:spPr>
            <a:xfrm>
              <a:off x="5241960" y="2504880"/>
              <a:ext cx="236880" cy="252360"/>
            </a:xfrm>
            <a:custGeom>
              <a:avLst/>
              <a:gdLst/>
              <a:ahLst/>
              <a:rect l="l" t="t" r="r" b="b"/>
              <a:pathLst>
                <a:path w="168" h="159">
                  <a:moveTo>
                    <a:pt x="8" y="103"/>
                  </a:moveTo>
                  <a:lnTo>
                    <a:pt x="40" y="111"/>
                  </a:lnTo>
                  <a:lnTo>
                    <a:pt x="88" y="135"/>
                  </a:lnTo>
                  <a:lnTo>
                    <a:pt x="88" y="151"/>
                  </a:lnTo>
                  <a:lnTo>
                    <a:pt x="112" y="159"/>
                  </a:lnTo>
                  <a:lnTo>
                    <a:pt x="120" y="151"/>
                  </a:lnTo>
                  <a:lnTo>
                    <a:pt x="136" y="159"/>
                  </a:lnTo>
                  <a:lnTo>
                    <a:pt x="152" y="143"/>
                  </a:lnTo>
                  <a:lnTo>
                    <a:pt x="160" y="143"/>
                  </a:lnTo>
                  <a:lnTo>
                    <a:pt x="168" y="143"/>
                  </a:lnTo>
                  <a:lnTo>
                    <a:pt x="152" y="127"/>
                  </a:lnTo>
                  <a:lnTo>
                    <a:pt x="152" y="111"/>
                  </a:lnTo>
                  <a:lnTo>
                    <a:pt x="144" y="95"/>
                  </a:lnTo>
                  <a:lnTo>
                    <a:pt x="120" y="87"/>
                  </a:lnTo>
                  <a:lnTo>
                    <a:pt x="112" y="64"/>
                  </a:lnTo>
                  <a:lnTo>
                    <a:pt x="120" y="32"/>
                  </a:lnTo>
                  <a:lnTo>
                    <a:pt x="104" y="24"/>
                  </a:lnTo>
                  <a:lnTo>
                    <a:pt x="96" y="0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40" y="56"/>
                  </a:lnTo>
                  <a:lnTo>
                    <a:pt x="0" y="79"/>
                  </a:lnTo>
                  <a:lnTo>
                    <a:pt x="8" y="103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61" name=""/>
            <p:cNvSpPr/>
            <p:nvPr/>
          </p:nvSpPr>
          <p:spPr>
            <a:xfrm>
              <a:off x="5400000" y="2744640"/>
              <a:ext cx="33480" cy="25560"/>
            </a:xfrm>
            <a:custGeom>
              <a:avLst/>
              <a:gdLst/>
              <a:ahLst/>
              <a:rect l="l" t="t" r="r" b="b"/>
              <a:pathLst>
                <a:path w="24" h="16">
                  <a:moveTo>
                    <a:pt x="0" y="8"/>
                  </a:moveTo>
                  <a:lnTo>
                    <a:pt x="8" y="16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62" name=""/>
            <p:cNvSpPr/>
            <p:nvPr/>
          </p:nvSpPr>
          <p:spPr>
            <a:xfrm>
              <a:off x="5141880" y="2630160"/>
              <a:ext cx="33480" cy="127080"/>
            </a:xfrm>
            <a:custGeom>
              <a:avLst/>
              <a:gdLst/>
              <a:ahLst/>
              <a:rect l="l" t="t" r="r" b="b"/>
              <a:pathLst>
                <a:path w="24" h="80">
                  <a:moveTo>
                    <a:pt x="0" y="40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24" y="32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63" name=""/>
            <p:cNvSpPr/>
            <p:nvPr/>
          </p:nvSpPr>
          <p:spPr>
            <a:xfrm>
              <a:off x="5164200" y="2630160"/>
              <a:ext cx="88920" cy="127080"/>
            </a:xfrm>
            <a:custGeom>
              <a:avLst/>
              <a:gdLst/>
              <a:ahLst/>
              <a:rect l="l" t="t" r="r" b="b"/>
              <a:pathLst>
                <a:path w="63" h="80">
                  <a:moveTo>
                    <a:pt x="55" y="0"/>
                  </a:moveTo>
                  <a:lnTo>
                    <a:pt x="23" y="2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32"/>
                  </a:lnTo>
                  <a:lnTo>
                    <a:pt x="0" y="80"/>
                  </a:lnTo>
                  <a:lnTo>
                    <a:pt x="23" y="80"/>
                  </a:lnTo>
                  <a:lnTo>
                    <a:pt x="31" y="64"/>
                  </a:lnTo>
                  <a:lnTo>
                    <a:pt x="39" y="64"/>
                  </a:lnTo>
                  <a:lnTo>
                    <a:pt x="47" y="56"/>
                  </a:lnTo>
                  <a:lnTo>
                    <a:pt x="31" y="32"/>
                  </a:lnTo>
                  <a:lnTo>
                    <a:pt x="63" y="2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64" name=""/>
            <p:cNvSpPr/>
            <p:nvPr/>
          </p:nvSpPr>
          <p:spPr>
            <a:xfrm>
              <a:off x="5433480" y="2732040"/>
              <a:ext cx="45360" cy="38160"/>
            </a:xfrm>
            <a:custGeom>
              <a:avLst/>
              <a:gdLst/>
              <a:ahLst/>
              <a:rect l="l" t="t" r="r" b="b"/>
              <a:pathLst>
                <a:path w="32" h="24">
                  <a:moveTo>
                    <a:pt x="32" y="24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65" name=""/>
            <p:cNvSpPr/>
            <p:nvPr/>
          </p:nvSpPr>
          <p:spPr>
            <a:xfrm>
              <a:off x="5164200" y="2593800"/>
              <a:ext cx="32400" cy="49320"/>
            </a:xfrm>
            <a:custGeom>
              <a:avLst/>
              <a:gdLst/>
              <a:ahLst/>
              <a:rect l="l" t="t" r="r" b="b"/>
              <a:pathLst>
                <a:path w="23" h="31">
                  <a:moveTo>
                    <a:pt x="8" y="23"/>
                  </a:moveTo>
                  <a:lnTo>
                    <a:pt x="0" y="31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3" y="8"/>
                  </a:lnTo>
                  <a:lnTo>
                    <a:pt x="8" y="23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66" name=""/>
            <p:cNvSpPr/>
            <p:nvPr/>
          </p:nvSpPr>
          <p:spPr>
            <a:xfrm>
              <a:off x="5580360" y="2884320"/>
              <a:ext cx="178920" cy="252360"/>
            </a:xfrm>
            <a:custGeom>
              <a:avLst/>
              <a:gdLst/>
              <a:ahLst/>
              <a:rect l="l" t="t" r="r" b="b"/>
              <a:pathLst>
                <a:path w="127" h="159">
                  <a:moveTo>
                    <a:pt x="24" y="159"/>
                  </a:moveTo>
                  <a:lnTo>
                    <a:pt x="56" y="159"/>
                  </a:lnTo>
                  <a:lnTo>
                    <a:pt x="64" y="143"/>
                  </a:lnTo>
                  <a:lnTo>
                    <a:pt x="79" y="135"/>
                  </a:lnTo>
                  <a:lnTo>
                    <a:pt x="79" y="119"/>
                  </a:lnTo>
                  <a:lnTo>
                    <a:pt x="103" y="111"/>
                  </a:lnTo>
                  <a:lnTo>
                    <a:pt x="103" y="87"/>
                  </a:lnTo>
                  <a:lnTo>
                    <a:pt x="111" y="87"/>
                  </a:lnTo>
                  <a:lnTo>
                    <a:pt x="127" y="47"/>
                  </a:lnTo>
                  <a:lnTo>
                    <a:pt x="111" y="31"/>
                  </a:lnTo>
                  <a:lnTo>
                    <a:pt x="79" y="15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64" y="15"/>
                  </a:lnTo>
                  <a:lnTo>
                    <a:pt x="56" y="23"/>
                  </a:lnTo>
                  <a:lnTo>
                    <a:pt x="48" y="47"/>
                  </a:lnTo>
                  <a:lnTo>
                    <a:pt x="64" y="55"/>
                  </a:lnTo>
                  <a:lnTo>
                    <a:pt x="48" y="95"/>
                  </a:lnTo>
                  <a:lnTo>
                    <a:pt x="0" y="119"/>
                  </a:lnTo>
                  <a:lnTo>
                    <a:pt x="24" y="159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67" name=""/>
            <p:cNvSpPr/>
            <p:nvPr/>
          </p:nvSpPr>
          <p:spPr>
            <a:xfrm>
              <a:off x="5659560" y="2846160"/>
              <a:ext cx="11160" cy="25560"/>
            </a:xfrm>
            <a:custGeom>
              <a:avLst/>
              <a:gdLst/>
              <a:ahLst/>
              <a:rect l="l" t="t" r="r" b="b"/>
              <a:pathLst>
                <a:path w="8" h="16">
                  <a:moveTo>
                    <a:pt x="8" y="16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68" name=""/>
            <p:cNvSpPr/>
            <p:nvPr/>
          </p:nvSpPr>
          <p:spPr>
            <a:xfrm>
              <a:off x="5546520" y="2846160"/>
              <a:ext cx="11160" cy="50760"/>
            </a:xfrm>
            <a:custGeom>
              <a:avLst/>
              <a:gdLst/>
              <a:ahLst/>
              <a:rect l="l" t="t" r="r" b="b"/>
              <a:pathLst>
                <a:path w="8" h="32">
                  <a:moveTo>
                    <a:pt x="8" y="32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69" name=""/>
            <p:cNvSpPr/>
            <p:nvPr/>
          </p:nvSpPr>
          <p:spPr>
            <a:xfrm>
              <a:off x="5164200" y="2668320"/>
              <a:ext cx="506520" cy="505080"/>
            </a:xfrm>
            <a:custGeom>
              <a:avLst/>
              <a:gdLst/>
              <a:ahLst/>
              <a:rect l="l" t="t" r="r" b="b"/>
              <a:pathLst>
                <a:path w="359" h="318">
                  <a:moveTo>
                    <a:pt x="143" y="303"/>
                  </a:moveTo>
                  <a:lnTo>
                    <a:pt x="111" y="239"/>
                  </a:lnTo>
                  <a:lnTo>
                    <a:pt x="87" y="223"/>
                  </a:lnTo>
                  <a:lnTo>
                    <a:pt x="79" y="183"/>
                  </a:lnTo>
                  <a:lnTo>
                    <a:pt x="63" y="159"/>
                  </a:lnTo>
                  <a:lnTo>
                    <a:pt x="47" y="151"/>
                  </a:lnTo>
                  <a:lnTo>
                    <a:pt x="8" y="80"/>
                  </a:lnTo>
                  <a:lnTo>
                    <a:pt x="0" y="80"/>
                  </a:lnTo>
                  <a:lnTo>
                    <a:pt x="0" y="56"/>
                  </a:lnTo>
                  <a:lnTo>
                    <a:pt x="23" y="56"/>
                  </a:lnTo>
                  <a:lnTo>
                    <a:pt x="31" y="40"/>
                  </a:lnTo>
                  <a:lnTo>
                    <a:pt x="39" y="40"/>
                  </a:lnTo>
                  <a:lnTo>
                    <a:pt x="47" y="32"/>
                  </a:lnTo>
                  <a:lnTo>
                    <a:pt x="31" y="8"/>
                  </a:lnTo>
                  <a:lnTo>
                    <a:pt x="63" y="0"/>
                  </a:lnTo>
                  <a:lnTo>
                    <a:pt x="95" y="8"/>
                  </a:lnTo>
                  <a:lnTo>
                    <a:pt x="143" y="32"/>
                  </a:lnTo>
                  <a:lnTo>
                    <a:pt x="143" y="48"/>
                  </a:lnTo>
                  <a:lnTo>
                    <a:pt x="167" y="56"/>
                  </a:lnTo>
                  <a:lnTo>
                    <a:pt x="175" y="64"/>
                  </a:lnTo>
                  <a:lnTo>
                    <a:pt x="191" y="56"/>
                  </a:lnTo>
                  <a:lnTo>
                    <a:pt x="223" y="64"/>
                  </a:lnTo>
                  <a:lnTo>
                    <a:pt x="255" y="104"/>
                  </a:lnTo>
                  <a:lnTo>
                    <a:pt x="255" y="120"/>
                  </a:lnTo>
                  <a:lnTo>
                    <a:pt x="271" y="144"/>
                  </a:lnTo>
                  <a:lnTo>
                    <a:pt x="271" y="144"/>
                  </a:lnTo>
                  <a:lnTo>
                    <a:pt x="295" y="175"/>
                  </a:lnTo>
                  <a:lnTo>
                    <a:pt x="343" y="183"/>
                  </a:lnTo>
                  <a:lnTo>
                    <a:pt x="359" y="191"/>
                  </a:lnTo>
                  <a:lnTo>
                    <a:pt x="343" y="231"/>
                  </a:lnTo>
                  <a:lnTo>
                    <a:pt x="295" y="255"/>
                  </a:lnTo>
                  <a:lnTo>
                    <a:pt x="247" y="263"/>
                  </a:lnTo>
                  <a:lnTo>
                    <a:pt x="207" y="318"/>
                  </a:lnTo>
                  <a:lnTo>
                    <a:pt x="207" y="295"/>
                  </a:lnTo>
                  <a:lnTo>
                    <a:pt x="175" y="287"/>
                  </a:lnTo>
                  <a:lnTo>
                    <a:pt x="159" y="287"/>
                  </a:lnTo>
                  <a:lnTo>
                    <a:pt x="143" y="303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70" name=""/>
            <p:cNvSpPr/>
            <p:nvPr/>
          </p:nvSpPr>
          <p:spPr>
            <a:xfrm>
              <a:off x="5175360" y="2517480"/>
              <a:ext cx="145440" cy="150840"/>
            </a:xfrm>
            <a:custGeom>
              <a:avLst/>
              <a:gdLst/>
              <a:ahLst/>
              <a:rect l="l" t="t" r="r" b="b"/>
              <a:pathLst>
                <a:path w="103" h="95">
                  <a:moveTo>
                    <a:pt x="47" y="71"/>
                  </a:moveTo>
                  <a:lnTo>
                    <a:pt x="15" y="95"/>
                  </a:lnTo>
                  <a:lnTo>
                    <a:pt x="0" y="87"/>
                  </a:lnTo>
                  <a:lnTo>
                    <a:pt x="0" y="71"/>
                  </a:lnTo>
                  <a:lnTo>
                    <a:pt x="15" y="56"/>
                  </a:lnTo>
                  <a:lnTo>
                    <a:pt x="15" y="48"/>
                  </a:lnTo>
                  <a:lnTo>
                    <a:pt x="7" y="48"/>
                  </a:lnTo>
                  <a:lnTo>
                    <a:pt x="0" y="24"/>
                  </a:lnTo>
                  <a:lnTo>
                    <a:pt x="15" y="16"/>
                  </a:lnTo>
                  <a:lnTo>
                    <a:pt x="15" y="8"/>
                  </a:lnTo>
                  <a:lnTo>
                    <a:pt x="55" y="8"/>
                  </a:lnTo>
                  <a:lnTo>
                    <a:pt x="103" y="0"/>
                  </a:lnTo>
                  <a:lnTo>
                    <a:pt x="87" y="16"/>
                  </a:lnTo>
                  <a:lnTo>
                    <a:pt x="87" y="48"/>
                  </a:lnTo>
                  <a:lnTo>
                    <a:pt x="47" y="71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71" name=""/>
            <p:cNvSpPr/>
            <p:nvPr/>
          </p:nvSpPr>
          <p:spPr>
            <a:xfrm>
              <a:off x="5546520" y="2858760"/>
              <a:ext cx="123840" cy="100080"/>
            </a:xfrm>
            <a:custGeom>
              <a:avLst/>
              <a:gdLst/>
              <a:ahLst/>
              <a:rect l="l" t="t" r="r" b="b"/>
              <a:pathLst>
                <a:path w="88" h="63">
                  <a:moveTo>
                    <a:pt x="88" y="16"/>
                  </a:moveTo>
                  <a:lnTo>
                    <a:pt x="88" y="8"/>
                  </a:lnTo>
                  <a:lnTo>
                    <a:pt x="80" y="0"/>
                  </a:lnTo>
                  <a:lnTo>
                    <a:pt x="56" y="31"/>
                  </a:lnTo>
                  <a:lnTo>
                    <a:pt x="16" y="31"/>
                  </a:lnTo>
                  <a:lnTo>
                    <a:pt x="8" y="31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24" y="55"/>
                  </a:lnTo>
                  <a:lnTo>
                    <a:pt x="72" y="63"/>
                  </a:lnTo>
                  <a:lnTo>
                    <a:pt x="80" y="39"/>
                  </a:lnTo>
                  <a:lnTo>
                    <a:pt x="88" y="31"/>
                  </a:lnTo>
                  <a:lnTo>
                    <a:pt x="80" y="24"/>
                  </a:lnTo>
                  <a:lnTo>
                    <a:pt x="88" y="16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72" name=""/>
            <p:cNvSpPr/>
            <p:nvPr/>
          </p:nvSpPr>
          <p:spPr>
            <a:xfrm>
              <a:off x="5366160" y="3073320"/>
              <a:ext cx="248040" cy="189000"/>
            </a:xfrm>
            <a:custGeom>
              <a:avLst/>
              <a:gdLst/>
              <a:ahLst/>
              <a:rect l="l" t="t" r="r" b="b"/>
              <a:pathLst>
                <a:path w="176" h="119">
                  <a:moveTo>
                    <a:pt x="16" y="119"/>
                  </a:moveTo>
                  <a:lnTo>
                    <a:pt x="0" y="71"/>
                  </a:lnTo>
                  <a:lnTo>
                    <a:pt x="0" y="48"/>
                  </a:lnTo>
                  <a:lnTo>
                    <a:pt x="16" y="32"/>
                  </a:lnTo>
                  <a:lnTo>
                    <a:pt x="32" y="32"/>
                  </a:lnTo>
                  <a:lnTo>
                    <a:pt x="64" y="40"/>
                  </a:lnTo>
                  <a:lnTo>
                    <a:pt x="64" y="63"/>
                  </a:lnTo>
                  <a:lnTo>
                    <a:pt x="104" y="8"/>
                  </a:lnTo>
                  <a:lnTo>
                    <a:pt x="152" y="0"/>
                  </a:lnTo>
                  <a:lnTo>
                    <a:pt x="176" y="40"/>
                  </a:lnTo>
                  <a:lnTo>
                    <a:pt x="160" y="48"/>
                  </a:lnTo>
                  <a:lnTo>
                    <a:pt x="160" y="63"/>
                  </a:lnTo>
                  <a:lnTo>
                    <a:pt x="120" y="79"/>
                  </a:lnTo>
                  <a:lnTo>
                    <a:pt x="104" y="95"/>
                  </a:lnTo>
                  <a:lnTo>
                    <a:pt x="56" y="103"/>
                  </a:lnTo>
                  <a:lnTo>
                    <a:pt x="40" y="119"/>
                  </a:lnTo>
                  <a:lnTo>
                    <a:pt x="16" y="119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73" name=""/>
            <p:cNvSpPr/>
            <p:nvPr/>
          </p:nvSpPr>
          <p:spPr>
            <a:xfrm>
              <a:off x="4567320" y="3578040"/>
              <a:ext cx="56160" cy="38160"/>
            </a:xfrm>
            <a:custGeom>
              <a:avLst/>
              <a:gdLst/>
              <a:ahLst/>
              <a:rect l="l" t="t" r="r" b="b"/>
              <a:pathLst>
                <a:path w="40" h="24">
                  <a:moveTo>
                    <a:pt x="40" y="0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40" y="2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74" name=""/>
            <p:cNvSpPr/>
            <p:nvPr/>
          </p:nvSpPr>
          <p:spPr>
            <a:xfrm>
              <a:off x="5073840" y="4437000"/>
              <a:ext cx="33840" cy="38160"/>
            </a:xfrm>
            <a:custGeom>
              <a:avLst/>
              <a:gdLst/>
              <a:ahLst/>
              <a:rect l="l" t="t" r="r" b="b"/>
              <a:pathLst>
                <a:path w="24" h="24">
                  <a:moveTo>
                    <a:pt x="16" y="0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75" name=""/>
            <p:cNvSpPr/>
            <p:nvPr/>
          </p:nvSpPr>
          <p:spPr>
            <a:xfrm>
              <a:off x="4162320" y="2517480"/>
              <a:ext cx="472680" cy="542880"/>
            </a:xfrm>
            <a:custGeom>
              <a:avLst/>
              <a:gdLst/>
              <a:ahLst/>
              <a:rect l="l" t="t" r="r" b="b"/>
              <a:pathLst>
                <a:path w="335" h="342">
                  <a:moveTo>
                    <a:pt x="111" y="40"/>
                  </a:moveTo>
                  <a:lnTo>
                    <a:pt x="167" y="8"/>
                  </a:lnTo>
                  <a:lnTo>
                    <a:pt x="223" y="0"/>
                  </a:lnTo>
                  <a:lnTo>
                    <a:pt x="279" y="0"/>
                  </a:lnTo>
                  <a:lnTo>
                    <a:pt x="279" y="8"/>
                  </a:lnTo>
                  <a:lnTo>
                    <a:pt x="271" y="48"/>
                  </a:lnTo>
                  <a:lnTo>
                    <a:pt x="263" y="56"/>
                  </a:lnTo>
                  <a:lnTo>
                    <a:pt x="271" y="87"/>
                  </a:lnTo>
                  <a:lnTo>
                    <a:pt x="287" y="95"/>
                  </a:lnTo>
                  <a:lnTo>
                    <a:pt x="295" y="127"/>
                  </a:lnTo>
                  <a:lnTo>
                    <a:pt x="287" y="135"/>
                  </a:lnTo>
                  <a:lnTo>
                    <a:pt x="295" y="151"/>
                  </a:lnTo>
                  <a:lnTo>
                    <a:pt x="295" y="175"/>
                  </a:lnTo>
                  <a:lnTo>
                    <a:pt x="295" y="199"/>
                  </a:lnTo>
                  <a:lnTo>
                    <a:pt x="287" y="207"/>
                  </a:lnTo>
                  <a:lnTo>
                    <a:pt x="303" y="231"/>
                  </a:lnTo>
                  <a:lnTo>
                    <a:pt x="327" y="246"/>
                  </a:lnTo>
                  <a:lnTo>
                    <a:pt x="335" y="262"/>
                  </a:lnTo>
                  <a:lnTo>
                    <a:pt x="231" y="334"/>
                  </a:lnTo>
                  <a:lnTo>
                    <a:pt x="207" y="342"/>
                  </a:lnTo>
                  <a:lnTo>
                    <a:pt x="191" y="342"/>
                  </a:lnTo>
                  <a:lnTo>
                    <a:pt x="191" y="326"/>
                  </a:lnTo>
                  <a:lnTo>
                    <a:pt x="167" y="318"/>
                  </a:lnTo>
                  <a:lnTo>
                    <a:pt x="151" y="302"/>
                  </a:lnTo>
                  <a:lnTo>
                    <a:pt x="55" y="231"/>
                  </a:lnTo>
                  <a:lnTo>
                    <a:pt x="0" y="191"/>
                  </a:lnTo>
                  <a:lnTo>
                    <a:pt x="0" y="175"/>
                  </a:lnTo>
                  <a:lnTo>
                    <a:pt x="0" y="159"/>
                  </a:lnTo>
                  <a:lnTo>
                    <a:pt x="7" y="151"/>
                  </a:lnTo>
                  <a:lnTo>
                    <a:pt x="47" y="135"/>
                  </a:lnTo>
                  <a:lnTo>
                    <a:pt x="79" y="111"/>
                  </a:lnTo>
                  <a:lnTo>
                    <a:pt x="79" y="103"/>
                  </a:lnTo>
                  <a:lnTo>
                    <a:pt x="95" y="95"/>
                  </a:lnTo>
                  <a:lnTo>
                    <a:pt x="119" y="95"/>
                  </a:lnTo>
                  <a:lnTo>
                    <a:pt x="127" y="87"/>
                  </a:lnTo>
                  <a:lnTo>
                    <a:pt x="119" y="79"/>
                  </a:lnTo>
                  <a:lnTo>
                    <a:pt x="111" y="4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76" name=""/>
            <p:cNvSpPr/>
            <p:nvPr/>
          </p:nvSpPr>
          <p:spPr>
            <a:xfrm>
              <a:off x="4623840" y="3817800"/>
              <a:ext cx="303120" cy="379440"/>
            </a:xfrm>
            <a:custGeom>
              <a:avLst/>
              <a:gdLst/>
              <a:ahLst/>
              <a:rect l="l" t="t" r="r" b="b"/>
              <a:pathLst>
                <a:path w="215" h="239">
                  <a:moveTo>
                    <a:pt x="0" y="223"/>
                  </a:moveTo>
                  <a:lnTo>
                    <a:pt x="16" y="159"/>
                  </a:lnTo>
                  <a:lnTo>
                    <a:pt x="32" y="127"/>
                  </a:lnTo>
                  <a:lnTo>
                    <a:pt x="39" y="104"/>
                  </a:lnTo>
                  <a:lnTo>
                    <a:pt x="24" y="72"/>
                  </a:lnTo>
                  <a:lnTo>
                    <a:pt x="32" y="48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79" y="0"/>
                  </a:lnTo>
                  <a:lnTo>
                    <a:pt x="95" y="32"/>
                  </a:lnTo>
                  <a:lnTo>
                    <a:pt x="103" y="48"/>
                  </a:lnTo>
                  <a:lnTo>
                    <a:pt x="135" y="48"/>
                  </a:lnTo>
                  <a:lnTo>
                    <a:pt x="135" y="24"/>
                  </a:lnTo>
                  <a:lnTo>
                    <a:pt x="159" y="24"/>
                  </a:lnTo>
                  <a:lnTo>
                    <a:pt x="159" y="32"/>
                  </a:lnTo>
                  <a:lnTo>
                    <a:pt x="175" y="32"/>
                  </a:lnTo>
                  <a:lnTo>
                    <a:pt x="175" y="72"/>
                  </a:lnTo>
                  <a:lnTo>
                    <a:pt x="183" y="96"/>
                  </a:lnTo>
                  <a:lnTo>
                    <a:pt x="175" y="104"/>
                  </a:lnTo>
                  <a:lnTo>
                    <a:pt x="215" y="96"/>
                  </a:lnTo>
                  <a:lnTo>
                    <a:pt x="207" y="135"/>
                  </a:lnTo>
                  <a:lnTo>
                    <a:pt x="215" y="143"/>
                  </a:lnTo>
                  <a:lnTo>
                    <a:pt x="175" y="143"/>
                  </a:lnTo>
                  <a:lnTo>
                    <a:pt x="175" y="207"/>
                  </a:lnTo>
                  <a:lnTo>
                    <a:pt x="199" y="231"/>
                  </a:lnTo>
                  <a:lnTo>
                    <a:pt x="167" y="239"/>
                  </a:lnTo>
                  <a:lnTo>
                    <a:pt x="127" y="231"/>
                  </a:lnTo>
                  <a:lnTo>
                    <a:pt x="111" y="223"/>
                  </a:lnTo>
                  <a:lnTo>
                    <a:pt x="39" y="223"/>
                  </a:lnTo>
                  <a:lnTo>
                    <a:pt x="32" y="215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77" name=""/>
            <p:cNvSpPr/>
            <p:nvPr/>
          </p:nvSpPr>
          <p:spPr>
            <a:xfrm>
              <a:off x="4635360" y="3779640"/>
              <a:ext cx="22320" cy="38160"/>
            </a:xfrm>
            <a:custGeom>
              <a:avLst/>
              <a:gdLst/>
              <a:ahLst/>
              <a:rect l="l" t="t" r="r" b="b"/>
              <a:pathLst>
                <a:path w="16" h="24">
                  <a:moveTo>
                    <a:pt x="8" y="24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78" name=""/>
            <p:cNvSpPr/>
            <p:nvPr/>
          </p:nvSpPr>
          <p:spPr>
            <a:xfrm>
              <a:off x="4814280" y="4184640"/>
              <a:ext cx="225360" cy="277560"/>
            </a:xfrm>
            <a:custGeom>
              <a:avLst/>
              <a:gdLst/>
              <a:ahLst/>
              <a:rect l="l" t="t" r="r" b="b"/>
              <a:pathLst>
                <a:path w="160" h="175">
                  <a:moveTo>
                    <a:pt x="160" y="87"/>
                  </a:moveTo>
                  <a:lnTo>
                    <a:pt x="128" y="103"/>
                  </a:lnTo>
                  <a:lnTo>
                    <a:pt x="96" y="151"/>
                  </a:lnTo>
                  <a:lnTo>
                    <a:pt x="64" y="151"/>
                  </a:lnTo>
                  <a:lnTo>
                    <a:pt x="40" y="175"/>
                  </a:lnTo>
                  <a:lnTo>
                    <a:pt x="16" y="175"/>
                  </a:lnTo>
                  <a:lnTo>
                    <a:pt x="16" y="151"/>
                  </a:lnTo>
                  <a:lnTo>
                    <a:pt x="0" y="135"/>
                  </a:lnTo>
                  <a:lnTo>
                    <a:pt x="0" y="79"/>
                  </a:lnTo>
                  <a:lnTo>
                    <a:pt x="24" y="79"/>
                  </a:lnTo>
                  <a:lnTo>
                    <a:pt x="24" y="16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64" y="16"/>
                  </a:lnTo>
                  <a:lnTo>
                    <a:pt x="96" y="0"/>
                  </a:lnTo>
                  <a:lnTo>
                    <a:pt x="112" y="32"/>
                  </a:lnTo>
                  <a:lnTo>
                    <a:pt x="136" y="55"/>
                  </a:lnTo>
                  <a:lnTo>
                    <a:pt x="136" y="71"/>
                  </a:lnTo>
                  <a:lnTo>
                    <a:pt x="160" y="87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79" name=""/>
            <p:cNvSpPr/>
            <p:nvPr/>
          </p:nvSpPr>
          <p:spPr>
            <a:xfrm>
              <a:off x="5051160" y="3716280"/>
              <a:ext cx="33840" cy="63360"/>
            </a:xfrm>
            <a:custGeom>
              <a:avLst/>
              <a:gdLst/>
              <a:ahLst/>
              <a:rect l="l" t="t" r="r" b="b"/>
              <a:pathLst>
                <a:path w="24" h="40">
                  <a:moveTo>
                    <a:pt x="0" y="8"/>
                  </a:moveTo>
                  <a:lnTo>
                    <a:pt x="24" y="0"/>
                  </a:lnTo>
                  <a:lnTo>
                    <a:pt x="24" y="16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7380" name=""/>
          <p:cNvGrpSpPr/>
          <p:nvPr/>
        </p:nvGrpSpPr>
        <p:grpSpPr>
          <a:xfrm>
            <a:off x="3789360" y="1305000"/>
            <a:ext cx="4346280" cy="3674520"/>
            <a:chOff x="3789360" y="1305000"/>
            <a:chExt cx="4346280" cy="3674520"/>
          </a:xfrm>
        </p:grpSpPr>
        <p:sp>
          <p:nvSpPr>
            <p:cNvPr id="7381" name=""/>
            <p:cNvSpPr/>
            <p:nvPr/>
          </p:nvSpPr>
          <p:spPr>
            <a:xfrm>
              <a:off x="4544280" y="3249360"/>
              <a:ext cx="190440" cy="340920"/>
            </a:xfrm>
            <a:custGeom>
              <a:avLst/>
              <a:gdLst/>
              <a:ahLst/>
              <a:rect l="l" t="t" r="r" b="b"/>
              <a:pathLst>
                <a:path w="135" h="215">
                  <a:moveTo>
                    <a:pt x="95" y="8"/>
                  </a:moveTo>
                  <a:lnTo>
                    <a:pt x="103" y="24"/>
                  </a:lnTo>
                  <a:lnTo>
                    <a:pt x="88" y="40"/>
                  </a:lnTo>
                  <a:lnTo>
                    <a:pt x="80" y="80"/>
                  </a:lnTo>
                  <a:lnTo>
                    <a:pt x="72" y="88"/>
                  </a:lnTo>
                  <a:lnTo>
                    <a:pt x="56" y="127"/>
                  </a:lnTo>
                  <a:lnTo>
                    <a:pt x="40" y="120"/>
                  </a:lnTo>
                  <a:lnTo>
                    <a:pt x="24" y="120"/>
                  </a:lnTo>
                  <a:lnTo>
                    <a:pt x="0" y="159"/>
                  </a:lnTo>
                  <a:lnTo>
                    <a:pt x="16" y="167"/>
                  </a:lnTo>
                  <a:lnTo>
                    <a:pt x="24" y="175"/>
                  </a:lnTo>
                  <a:lnTo>
                    <a:pt x="32" y="191"/>
                  </a:lnTo>
                  <a:lnTo>
                    <a:pt x="24" y="207"/>
                  </a:lnTo>
                  <a:lnTo>
                    <a:pt x="56" y="207"/>
                  </a:lnTo>
                  <a:lnTo>
                    <a:pt x="88" y="207"/>
                  </a:lnTo>
                  <a:lnTo>
                    <a:pt x="111" y="207"/>
                  </a:lnTo>
                  <a:lnTo>
                    <a:pt x="135" y="215"/>
                  </a:lnTo>
                  <a:lnTo>
                    <a:pt x="135" y="191"/>
                  </a:lnTo>
                  <a:lnTo>
                    <a:pt x="119" y="183"/>
                  </a:lnTo>
                  <a:lnTo>
                    <a:pt x="111" y="159"/>
                  </a:lnTo>
                  <a:lnTo>
                    <a:pt x="103" y="135"/>
                  </a:lnTo>
                  <a:lnTo>
                    <a:pt x="119" y="104"/>
                  </a:lnTo>
                  <a:lnTo>
                    <a:pt x="111" y="80"/>
                  </a:lnTo>
                  <a:lnTo>
                    <a:pt x="95" y="64"/>
                  </a:lnTo>
                  <a:lnTo>
                    <a:pt x="103" y="56"/>
                  </a:lnTo>
                  <a:lnTo>
                    <a:pt x="119" y="56"/>
                  </a:lnTo>
                  <a:lnTo>
                    <a:pt x="111" y="40"/>
                  </a:lnTo>
                  <a:lnTo>
                    <a:pt x="111" y="0"/>
                  </a:lnTo>
                  <a:lnTo>
                    <a:pt x="95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82" name=""/>
            <p:cNvSpPr/>
            <p:nvPr/>
          </p:nvSpPr>
          <p:spPr>
            <a:xfrm>
              <a:off x="4689720" y="3313080"/>
              <a:ext cx="315720" cy="239400"/>
            </a:xfrm>
            <a:custGeom>
              <a:avLst/>
              <a:gdLst/>
              <a:ahLst/>
              <a:rect l="l" t="t" r="r" b="b"/>
              <a:pathLst>
                <a:path w="224" h="151">
                  <a:moveTo>
                    <a:pt x="144" y="0"/>
                  </a:moveTo>
                  <a:lnTo>
                    <a:pt x="128" y="0"/>
                  </a:lnTo>
                  <a:lnTo>
                    <a:pt x="128" y="8"/>
                  </a:lnTo>
                  <a:lnTo>
                    <a:pt x="104" y="32"/>
                  </a:lnTo>
                  <a:lnTo>
                    <a:pt x="80" y="40"/>
                  </a:lnTo>
                  <a:lnTo>
                    <a:pt x="80" y="48"/>
                  </a:lnTo>
                  <a:lnTo>
                    <a:pt x="72" y="56"/>
                  </a:lnTo>
                  <a:lnTo>
                    <a:pt x="16" y="64"/>
                  </a:lnTo>
                  <a:lnTo>
                    <a:pt x="0" y="95"/>
                  </a:lnTo>
                  <a:lnTo>
                    <a:pt x="8" y="119"/>
                  </a:lnTo>
                  <a:lnTo>
                    <a:pt x="16" y="143"/>
                  </a:lnTo>
                  <a:lnTo>
                    <a:pt x="32" y="151"/>
                  </a:lnTo>
                  <a:lnTo>
                    <a:pt x="48" y="143"/>
                  </a:lnTo>
                  <a:lnTo>
                    <a:pt x="64" y="143"/>
                  </a:lnTo>
                  <a:lnTo>
                    <a:pt x="72" y="135"/>
                  </a:lnTo>
                  <a:lnTo>
                    <a:pt x="88" y="111"/>
                  </a:lnTo>
                  <a:lnTo>
                    <a:pt x="128" y="127"/>
                  </a:lnTo>
                  <a:lnTo>
                    <a:pt x="184" y="111"/>
                  </a:lnTo>
                  <a:lnTo>
                    <a:pt x="224" y="111"/>
                  </a:lnTo>
                  <a:lnTo>
                    <a:pt x="184" y="56"/>
                  </a:lnTo>
                  <a:lnTo>
                    <a:pt x="160" y="40"/>
                  </a:lnTo>
                  <a:lnTo>
                    <a:pt x="160" y="1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83" name=""/>
            <p:cNvSpPr/>
            <p:nvPr/>
          </p:nvSpPr>
          <p:spPr>
            <a:xfrm>
              <a:off x="4668480" y="2933640"/>
              <a:ext cx="258120" cy="480600"/>
            </a:xfrm>
            <a:custGeom>
              <a:avLst/>
              <a:gdLst/>
              <a:ahLst/>
              <a:rect l="l" t="t" r="r" b="b"/>
              <a:pathLst>
                <a:path w="183" h="303">
                  <a:moveTo>
                    <a:pt x="23" y="8"/>
                  </a:moveTo>
                  <a:lnTo>
                    <a:pt x="47" y="0"/>
                  </a:lnTo>
                  <a:lnTo>
                    <a:pt x="175" y="72"/>
                  </a:lnTo>
                  <a:lnTo>
                    <a:pt x="183" y="144"/>
                  </a:lnTo>
                  <a:lnTo>
                    <a:pt x="159" y="151"/>
                  </a:lnTo>
                  <a:lnTo>
                    <a:pt x="143" y="199"/>
                  </a:lnTo>
                  <a:lnTo>
                    <a:pt x="143" y="207"/>
                  </a:lnTo>
                  <a:lnTo>
                    <a:pt x="151" y="199"/>
                  </a:lnTo>
                  <a:lnTo>
                    <a:pt x="159" y="239"/>
                  </a:lnTo>
                  <a:lnTo>
                    <a:pt x="143" y="239"/>
                  </a:lnTo>
                  <a:lnTo>
                    <a:pt x="143" y="247"/>
                  </a:lnTo>
                  <a:lnTo>
                    <a:pt x="119" y="271"/>
                  </a:lnTo>
                  <a:lnTo>
                    <a:pt x="95" y="279"/>
                  </a:lnTo>
                  <a:lnTo>
                    <a:pt x="95" y="287"/>
                  </a:lnTo>
                  <a:lnTo>
                    <a:pt x="87" y="295"/>
                  </a:lnTo>
                  <a:lnTo>
                    <a:pt x="31" y="303"/>
                  </a:lnTo>
                  <a:lnTo>
                    <a:pt x="23" y="279"/>
                  </a:lnTo>
                  <a:lnTo>
                    <a:pt x="7" y="263"/>
                  </a:lnTo>
                  <a:lnTo>
                    <a:pt x="15" y="255"/>
                  </a:lnTo>
                  <a:lnTo>
                    <a:pt x="31" y="255"/>
                  </a:lnTo>
                  <a:lnTo>
                    <a:pt x="23" y="239"/>
                  </a:lnTo>
                  <a:lnTo>
                    <a:pt x="23" y="199"/>
                  </a:lnTo>
                  <a:lnTo>
                    <a:pt x="31" y="199"/>
                  </a:lnTo>
                  <a:lnTo>
                    <a:pt x="23" y="191"/>
                  </a:lnTo>
                  <a:lnTo>
                    <a:pt x="7" y="191"/>
                  </a:lnTo>
                  <a:lnTo>
                    <a:pt x="0" y="175"/>
                  </a:lnTo>
                  <a:lnTo>
                    <a:pt x="31" y="128"/>
                  </a:lnTo>
                  <a:lnTo>
                    <a:pt x="47" y="56"/>
                  </a:lnTo>
                  <a:lnTo>
                    <a:pt x="23" y="32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84" name=""/>
            <p:cNvSpPr/>
            <p:nvPr/>
          </p:nvSpPr>
          <p:spPr>
            <a:xfrm>
              <a:off x="4611960" y="3527280"/>
              <a:ext cx="178920" cy="277560"/>
            </a:xfrm>
            <a:custGeom>
              <a:avLst/>
              <a:gdLst/>
              <a:ahLst/>
              <a:rect l="l" t="t" r="r" b="b"/>
              <a:pathLst>
                <a:path w="127" h="175">
                  <a:moveTo>
                    <a:pt x="127" y="0"/>
                  </a:moveTo>
                  <a:lnTo>
                    <a:pt x="119" y="8"/>
                  </a:lnTo>
                  <a:lnTo>
                    <a:pt x="103" y="8"/>
                  </a:lnTo>
                  <a:lnTo>
                    <a:pt x="87" y="16"/>
                  </a:lnTo>
                  <a:lnTo>
                    <a:pt x="87" y="40"/>
                  </a:lnTo>
                  <a:lnTo>
                    <a:pt x="63" y="32"/>
                  </a:lnTo>
                  <a:lnTo>
                    <a:pt x="40" y="32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55" y="48"/>
                  </a:lnTo>
                  <a:lnTo>
                    <a:pt x="47" y="72"/>
                  </a:lnTo>
                  <a:lnTo>
                    <a:pt x="55" y="88"/>
                  </a:lnTo>
                  <a:lnTo>
                    <a:pt x="47" y="119"/>
                  </a:lnTo>
                  <a:lnTo>
                    <a:pt x="32" y="112"/>
                  </a:lnTo>
                  <a:lnTo>
                    <a:pt x="8" y="127"/>
                  </a:lnTo>
                  <a:lnTo>
                    <a:pt x="8" y="143"/>
                  </a:lnTo>
                  <a:lnTo>
                    <a:pt x="0" y="151"/>
                  </a:lnTo>
                  <a:lnTo>
                    <a:pt x="16" y="175"/>
                  </a:lnTo>
                  <a:lnTo>
                    <a:pt x="32" y="159"/>
                  </a:lnTo>
                  <a:lnTo>
                    <a:pt x="32" y="167"/>
                  </a:lnTo>
                  <a:lnTo>
                    <a:pt x="40" y="167"/>
                  </a:lnTo>
                  <a:lnTo>
                    <a:pt x="55" y="159"/>
                  </a:lnTo>
                  <a:lnTo>
                    <a:pt x="55" y="167"/>
                  </a:lnTo>
                  <a:lnTo>
                    <a:pt x="79" y="151"/>
                  </a:lnTo>
                  <a:lnTo>
                    <a:pt x="87" y="112"/>
                  </a:lnTo>
                  <a:lnTo>
                    <a:pt x="111" y="88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85" name=""/>
            <p:cNvSpPr/>
            <p:nvPr/>
          </p:nvSpPr>
          <p:spPr>
            <a:xfrm>
              <a:off x="4645800" y="3489120"/>
              <a:ext cx="450000" cy="555480"/>
            </a:xfrm>
            <a:custGeom>
              <a:avLst/>
              <a:gdLst/>
              <a:ahLst/>
              <a:rect l="l" t="t" r="r" b="b"/>
              <a:pathLst>
                <a:path w="319" h="350">
                  <a:moveTo>
                    <a:pt x="311" y="72"/>
                  </a:moveTo>
                  <a:lnTo>
                    <a:pt x="303" y="88"/>
                  </a:lnTo>
                  <a:lnTo>
                    <a:pt x="295" y="120"/>
                  </a:lnTo>
                  <a:lnTo>
                    <a:pt x="287" y="143"/>
                  </a:lnTo>
                  <a:lnTo>
                    <a:pt x="287" y="151"/>
                  </a:lnTo>
                  <a:lnTo>
                    <a:pt x="287" y="159"/>
                  </a:lnTo>
                  <a:lnTo>
                    <a:pt x="287" y="223"/>
                  </a:lnTo>
                  <a:lnTo>
                    <a:pt x="303" y="239"/>
                  </a:lnTo>
                  <a:lnTo>
                    <a:pt x="311" y="255"/>
                  </a:lnTo>
                  <a:lnTo>
                    <a:pt x="287" y="263"/>
                  </a:lnTo>
                  <a:lnTo>
                    <a:pt x="279" y="279"/>
                  </a:lnTo>
                  <a:lnTo>
                    <a:pt x="279" y="295"/>
                  </a:lnTo>
                  <a:lnTo>
                    <a:pt x="271" y="326"/>
                  </a:lnTo>
                  <a:lnTo>
                    <a:pt x="279" y="334"/>
                  </a:lnTo>
                  <a:lnTo>
                    <a:pt x="295" y="334"/>
                  </a:lnTo>
                  <a:lnTo>
                    <a:pt x="295" y="350"/>
                  </a:lnTo>
                  <a:lnTo>
                    <a:pt x="279" y="350"/>
                  </a:lnTo>
                  <a:lnTo>
                    <a:pt x="247" y="326"/>
                  </a:lnTo>
                  <a:lnTo>
                    <a:pt x="231" y="326"/>
                  </a:lnTo>
                  <a:lnTo>
                    <a:pt x="215" y="311"/>
                  </a:lnTo>
                  <a:lnTo>
                    <a:pt x="207" y="318"/>
                  </a:lnTo>
                  <a:lnTo>
                    <a:pt x="199" y="303"/>
                  </a:lnTo>
                  <a:lnTo>
                    <a:pt x="159" y="311"/>
                  </a:lnTo>
                  <a:lnTo>
                    <a:pt x="167" y="303"/>
                  </a:lnTo>
                  <a:lnTo>
                    <a:pt x="159" y="279"/>
                  </a:lnTo>
                  <a:lnTo>
                    <a:pt x="159" y="239"/>
                  </a:lnTo>
                  <a:lnTo>
                    <a:pt x="143" y="239"/>
                  </a:lnTo>
                  <a:lnTo>
                    <a:pt x="143" y="231"/>
                  </a:lnTo>
                  <a:lnTo>
                    <a:pt x="119" y="231"/>
                  </a:lnTo>
                  <a:lnTo>
                    <a:pt x="119" y="255"/>
                  </a:lnTo>
                  <a:lnTo>
                    <a:pt x="87" y="255"/>
                  </a:lnTo>
                  <a:lnTo>
                    <a:pt x="79" y="239"/>
                  </a:lnTo>
                  <a:lnTo>
                    <a:pt x="63" y="207"/>
                  </a:lnTo>
                  <a:lnTo>
                    <a:pt x="16" y="207"/>
                  </a:lnTo>
                  <a:lnTo>
                    <a:pt x="0" y="215"/>
                  </a:lnTo>
                  <a:lnTo>
                    <a:pt x="0" y="207"/>
                  </a:lnTo>
                  <a:lnTo>
                    <a:pt x="8" y="191"/>
                  </a:lnTo>
                  <a:lnTo>
                    <a:pt x="16" y="191"/>
                  </a:lnTo>
                  <a:lnTo>
                    <a:pt x="31" y="183"/>
                  </a:lnTo>
                  <a:lnTo>
                    <a:pt x="31" y="191"/>
                  </a:lnTo>
                  <a:lnTo>
                    <a:pt x="55" y="175"/>
                  </a:lnTo>
                  <a:lnTo>
                    <a:pt x="63" y="136"/>
                  </a:lnTo>
                  <a:lnTo>
                    <a:pt x="87" y="112"/>
                  </a:lnTo>
                  <a:lnTo>
                    <a:pt x="103" y="24"/>
                  </a:lnTo>
                  <a:lnTo>
                    <a:pt x="119" y="0"/>
                  </a:lnTo>
                  <a:lnTo>
                    <a:pt x="159" y="16"/>
                  </a:lnTo>
                  <a:lnTo>
                    <a:pt x="215" y="0"/>
                  </a:lnTo>
                  <a:lnTo>
                    <a:pt x="255" y="0"/>
                  </a:lnTo>
                  <a:lnTo>
                    <a:pt x="263" y="8"/>
                  </a:lnTo>
                  <a:lnTo>
                    <a:pt x="295" y="8"/>
                  </a:lnTo>
                  <a:lnTo>
                    <a:pt x="319" y="32"/>
                  </a:lnTo>
                  <a:lnTo>
                    <a:pt x="311" y="48"/>
                  </a:lnTo>
                  <a:lnTo>
                    <a:pt x="319" y="56"/>
                  </a:lnTo>
                  <a:lnTo>
                    <a:pt x="311" y="72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86" name=""/>
            <p:cNvSpPr/>
            <p:nvPr/>
          </p:nvSpPr>
          <p:spPr>
            <a:xfrm>
              <a:off x="4363560" y="3262320"/>
              <a:ext cx="78840" cy="188280"/>
            </a:xfrm>
            <a:custGeom>
              <a:avLst/>
              <a:gdLst/>
              <a:ahLst/>
              <a:rect l="l" t="t" r="r" b="b"/>
              <a:pathLst>
                <a:path w="56" h="119">
                  <a:moveTo>
                    <a:pt x="40" y="119"/>
                  </a:moveTo>
                  <a:lnTo>
                    <a:pt x="24" y="119"/>
                  </a:lnTo>
                  <a:lnTo>
                    <a:pt x="16" y="72"/>
                  </a:lnTo>
                  <a:lnTo>
                    <a:pt x="16" y="48"/>
                  </a:lnTo>
                  <a:lnTo>
                    <a:pt x="0" y="40"/>
                  </a:lnTo>
                  <a:lnTo>
                    <a:pt x="8" y="32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48" y="16"/>
                  </a:lnTo>
                  <a:lnTo>
                    <a:pt x="56" y="40"/>
                  </a:lnTo>
                  <a:lnTo>
                    <a:pt x="40" y="80"/>
                  </a:lnTo>
                  <a:lnTo>
                    <a:pt x="40" y="119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87" name=""/>
            <p:cNvSpPr/>
            <p:nvPr/>
          </p:nvSpPr>
          <p:spPr>
            <a:xfrm>
              <a:off x="4555800" y="3527280"/>
              <a:ext cx="11160" cy="1224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8" y="0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88" name=""/>
            <p:cNvSpPr/>
            <p:nvPr/>
          </p:nvSpPr>
          <p:spPr>
            <a:xfrm>
              <a:off x="5141160" y="3098520"/>
              <a:ext cx="359640" cy="441000"/>
            </a:xfrm>
            <a:custGeom>
              <a:avLst/>
              <a:gdLst/>
              <a:ahLst/>
              <a:rect l="l" t="t" r="r" b="b"/>
              <a:pathLst>
                <a:path w="255" h="278">
                  <a:moveTo>
                    <a:pt x="87" y="0"/>
                  </a:moveTo>
                  <a:lnTo>
                    <a:pt x="79" y="8"/>
                  </a:lnTo>
                  <a:lnTo>
                    <a:pt x="63" y="16"/>
                  </a:lnTo>
                  <a:lnTo>
                    <a:pt x="47" y="95"/>
                  </a:lnTo>
                  <a:lnTo>
                    <a:pt x="16" y="143"/>
                  </a:lnTo>
                  <a:lnTo>
                    <a:pt x="16" y="183"/>
                  </a:lnTo>
                  <a:lnTo>
                    <a:pt x="0" y="183"/>
                  </a:lnTo>
                  <a:lnTo>
                    <a:pt x="0" y="191"/>
                  </a:lnTo>
                  <a:lnTo>
                    <a:pt x="16" y="199"/>
                  </a:lnTo>
                  <a:lnTo>
                    <a:pt x="31" y="215"/>
                  </a:lnTo>
                  <a:lnTo>
                    <a:pt x="39" y="238"/>
                  </a:lnTo>
                  <a:lnTo>
                    <a:pt x="47" y="246"/>
                  </a:lnTo>
                  <a:lnTo>
                    <a:pt x="47" y="254"/>
                  </a:lnTo>
                  <a:lnTo>
                    <a:pt x="103" y="278"/>
                  </a:lnTo>
                  <a:lnTo>
                    <a:pt x="135" y="262"/>
                  </a:lnTo>
                  <a:lnTo>
                    <a:pt x="151" y="270"/>
                  </a:lnTo>
                  <a:lnTo>
                    <a:pt x="183" y="246"/>
                  </a:lnTo>
                  <a:lnTo>
                    <a:pt x="207" y="246"/>
                  </a:lnTo>
                  <a:lnTo>
                    <a:pt x="255" y="199"/>
                  </a:lnTo>
                  <a:lnTo>
                    <a:pt x="255" y="191"/>
                  </a:lnTo>
                  <a:lnTo>
                    <a:pt x="239" y="191"/>
                  </a:lnTo>
                  <a:lnTo>
                    <a:pt x="183" y="167"/>
                  </a:lnTo>
                  <a:lnTo>
                    <a:pt x="167" y="151"/>
                  </a:lnTo>
                  <a:lnTo>
                    <a:pt x="167" y="135"/>
                  </a:lnTo>
                  <a:lnTo>
                    <a:pt x="151" y="135"/>
                  </a:lnTo>
                  <a:lnTo>
                    <a:pt x="143" y="127"/>
                  </a:lnTo>
                  <a:lnTo>
                    <a:pt x="151" y="111"/>
                  </a:lnTo>
                  <a:lnTo>
                    <a:pt x="167" y="95"/>
                  </a:lnTo>
                  <a:lnTo>
                    <a:pt x="135" y="63"/>
                  </a:lnTo>
                  <a:lnTo>
                    <a:pt x="119" y="55"/>
                  </a:lnTo>
                  <a:lnTo>
                    <a:pt x="111" y="47"/>
                  </a:lnTo>
                  <a:lnTo>
                    <a:pt x="111" y="5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89" name=""/>
            <p:cNvSpPr/>
            <p:nvPr/>
          </p:nvSpPr>
          <p:spPr>
            <a:xfrm>
              <a:off x="5342760" y="3249360"/>
              <a:ext cx="45000" cy="63360"/>
            </a:xfrm>
            <a:custGeom>
              <a:avLst/>
              <a:gdLst/>
              <a:ahLst/>
              <a:rect l="l" t="t" r="r" b="b"/>
              <a:pathLst>
                <a:path w="32" h="40">
                  <a:moveTo>
                    <a:pt x="24" y="32"/>
                  </a:moveTo>
                  <a:lnTo>
                    <a:pt x="24" y="40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8" y="16"/>
                  </a:lnTo>
                  <a:lnTo>
                    <a:pt x="24" y="0"/>
                  </a:lnTo>
                  <a:lnTo>
                    <a:pt x="32" y="16"/>
                  </a:lnTo>
                  <a:lnTo>
                    <a:pt x="16" y="24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90" name=""/>
            <p:cNvSpPr/>
            <p:nvPr/>
          </p:nvSpPr>
          <p:spPr>
            <a:xfrm>
              <a:off x="4555800" y="3578040"/>
              <a:ext cx="133920" cy="188640"/>
            </a:xfrm>
            <a:custGeom>
              <a:avLst/>
              <a:gdLst/>
              <a:ahLst/>
              <a:rect l="l" t="t" r="r" b="b"/>
              <a:pathLst>
                <a:path w="95" h="119">
                  <a:moveTo>
                    <a:pt x="80" y="0"/>
                  </a:moveTo>
                  <a:lnTo>
                    <a:pt x="48" y="0"/>
                  </a:lnTo>
                  <a:lnTo>
                    <a:pt x="48" y="24"/>
                  </a:lnTo>
                  <a:lnTo>
                    <a:pt x="16" y="24"/>
                  </a:lnTo>
                  <a:lnTo>
                    <a:pt x="8" y="32"/>
                  </a:lnTo>
                  <a:lnTo>
                    <a:pt x="24" y="40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0" y="56"/>
                  </a:lnTo>
                  <a:lnTo>
                    <a:pt x="8" y="80"/>
                  </a:lnTo>
                  <a:lnTo>
                    <a:pt x="40" y="119"/>
                  </a:lnTo>
                  <a:lnTo>
                    <a:pt x="48" y="111"/>
                  </a:lnTo>
                  <a:lnTo>
                    <a:pt x="48" y="95"/>
                  </a:lnTo>
                  <a:lnTo>
                    <a:pt x="72" y="80"/>
                  </a:lnTo>
                  <a:lnTo>
                    <a:pt x="87" y="87"/>
                  </a:lnTo>
                  <a:lnTo>
                    <a:pt x="95" y="56"/>
                  </a:lnTo>
                  <a:lnTo>
                    <a:pt x="87" y="40"/>
                  </a:lnTo>
                  <a:lnTo>
                    <a:pt x="95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91" name=""/>
            <p:cNvSpPr/>
            <p:nvPr/>
          </p:nvSpPr>
          <p:spPr>
            <a:xfrm>
              <a:off x="3947400" y="3224160"/>
              <a:ext cx="78840" cy="24840"/>
            </a:xfrm>
            <a:custGeom>
              <a:avLst/>
              <a:gdLst/>
              <a:ahLst/>
              <a:rect l="l" t="t" r="r" b="b"/>
              <a:pathLst>
                <a:path w="56" h="16">
                  <a:moveTo>
                    <a:pt x="8" y="0"/>
                  </a:moveTo>
                  <a:lnTo>
                    <a:pt x="0" y="16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32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92" name=""/>
            <p:cNvSpPr/>
            <p:nvPr/>
          </p:nvSpPr>
          <p:spPr>
            <a:xfrm>
              <a:off x="4273560" y="3300120"/>
              <a:ext cx="101160" cy="201240"/>
            </a:xfrm>
            <a:custGeom>
              <a:avLst/>
              <a:gdLst/>
              <a:ahLst/>
              <a:rect l="l" t="t" r="r" b="b"/>
              <a:pathLst>
                <a:path w="72" h="127">
                  <a:moveTo>
                    <a:pt x="72" y="103"/>
                  </a:moveTo>
                  <a:lnTo>
                    <a:pt x="16" y="127"/>
                  </a:lnTo>
                  <a:lnTo>
                    <a:pt x="0" y="119"/>
                  </a:lnTo>
                  <a:lnTo>
                    <a:pt x="8" y="119"/>
                  </a:lnTo>
                  <a:lnTo>
                    <a:pt x="0" y="88"/>
                  </a:lnTo>
                  <a:lnTo>
                    <a:pt x="16" y="56"/>
                  </a:lnTo>
                  <a:lnTo>
                    <a:pt x="8" y="32"/>
                  </a:lnTo>
                  <a:lnTo>
                    <a:pt x="8" y="8"/>
                  </a:lnTo>
                  <a:lnTo>
                    <a:pt x="48" y="0"/>
                  </a:lnTo>
                  <a:lnTo>
                    <a:pt x="64" y="40"/>
                  </a:lnTo>
                  <a:lnTo>
                    <a:pt x="64" y="88"/>
                  </a:lnTo>
                  <a:lnTo>
                    <a:pt x="72" y="103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93" name=""/>
            <p:cNvSpPr/>
            <p:nvPr/>
          </p:nvSpPr>
          <p:spPr>
            <a:xfrm>
              <a:off x="4307040" y="3363840"/>
              <a:ext cx="45360" cy="86760"/>
            </a:xfrm>
            <a:custGeom>
              <a:avLst/>
              <a:gdLst/>
              <a:ahLst/>
              <a:rect l="l" t="t" r="r" b="b"/>
              <a:pathLst>
                <a:path w="32" h="55">
                  <a:moveTo>
                    <a:pt x="32" y="40"/>
                  </a:moveTo>
                  <a:lnTo>
                    <a:pt x="32" y="32"/>
                  </a:lnTo>
                  <a:lnTo>
                    <a:pt x="16" y="32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55"/>
                  </a:lnTo>
                  <a:lnTo>
                    <a:pt x="16" y="40"/>
                  </a:lnTo>
                  <a:lnTo>
                    <a:pt x="32" y="48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960" bIns="39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94" name=""/>
            <p:cNvSpPr/>
            <p:nvPr/>
          </p:nvSpPr>
          <p:spPr>
            <a:xfrm>
              <a:off x="3992400" y="3262320"/>
              <a:ext cx="169200" cy="164520"/>
            </a:xfrm>
            <a:custGeom>
              <a:avLst/>
              <a:gdLst/>
              <a:ahLst/>
              <a:rect l="l" t="t" r="r" b="b"/>
              <a:pathLst>
                <a:path w="120" h="104">
                  <a:moveTo>
                    <a:pt x="0" y="32"/>
                  </a:moveTo>
                  <a:lnTo>
                    <a:pt x="32" y="64"/>
                  </a:lnTo>
                  <a:lnTo>
                    <a:pt x="40" y="48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72" y="80"/>
                  </a:lnTo>
                  <a:lnTo>
                    <a:pt x="80" y="80"/>
                  </a:lnTo>
                  <a:lnTo>
                    <a:pt x="88" y="80"/>
                  </a:lnTo>
                  <a:lnTo>
                    <a:pt x="88" y="104"/>
                  </a:lnTo>
                  <a:lnTo>
                    <a:pt x="112" y="96"/>
                  </a:lnTo>
                  <a:lnTo>
                    <a:pt x="120" y="88"/>
                  </a:lnTo>
                  <a:lnTo>
                    <a:pt x="112" y="80"/>
                  </a:lnTo>
                  <a:lnTo>
                    <a:pt x="120" y="80"/>
                  </a:lnTo>
                  <a:lnTo>
                    <a:pt x="112" y="56"/>
                  </a:lnTo>
                  <a:lnTo>
                    <a:pt x="120" y="48"/>
                  </a:lnTo>
                  <a:lnTo>
                    <a:pt x="112" y="32"/>
                  </a:lnTo>
                  <a:lnTo>
                    <a:pt x="104" y="32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104" y="0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64" y="0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8" y="1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95" name=""/>
            <p:cNvSpPr/>
            <p:nvPr/>
          </p:nvSpPr>
          <p:spPr>
            <a:xfrm>
              <a:off x="4139280" y="3313080"/>
              <a:ext cx="156240" cy="201240"/>
            </a:xfrm>
            <a:custGeom>
              <a:avLst/>
              <a:gdLst/>
              <a:ahLst/>
              <a:rect l="l" t="t" r="r" b="b"/>
              <a:pathLst>
                <a:path w="111" h="127">
                  <a:moveTo>
                    <a:pt x="23" y="127"/>
                  </a:moveTo>
                  <a:lnTo>
                    <a:pt x="63" y="111"/>
                  </a:lnTo>
                  <a:lnTo>
                    <a:pt x="95" y="111"/>
                  </a:lnTo>
                  <a:lnTo>
                    <a:pt x="103" y="111"/>
                  </a:lnTo>
                  <a:lnTo>
                    <a:pt x="95" y="80"/>
                  </a:lnTo>
                  <a:lnTo>
                    <a:pt x="111" y="48"/>
                  </a:lnTo>
                  <a:lnTo>
                    <a:pt x="103" y="24"/>
                  </a:lnTo>
                  <a:lnTo>
                    <a:pt x="95" y="16"/>
                  </a:lnTo>
                  <a:lnTo>
                    <a:pt x="71" y="24"/>
                  </a:lnTo>
                  <a:lnTo>
                    <a:pt x="63" y="8"/>
                  </a:lnTo>
                  <a:lnTo>
                    <a:pt x="47" y="16"/>
                  </a:lnTo>
                  <a:lnTo>
                    <a:pt x="39" y="0"/>
                  </a:lnTo>
                  <a:lnTo>
                    <a:pt x="31" y="16"/>
                  </a:lnTo>
                  <a:lnTo>
                    <a:pt x="23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0" y="87"/>
                  </a:lnTo>
                  <a:lnTo>
                    <a:pt x="23" y="95"/>
                  </a:lnTo>
                  <a:lnTo>
                    <a:pt x="23" y="127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96" name=""/>
            <p:cNvSpPr/>
            <p:nvPr/>
          </p:nvSpPr>
          <p:spPr>
            <a:xfrm>
              <a:off x="5163840" y="3501720"/>
              <a:ext cx="190080" cy="290160"/>
            </a:xfrm>
            <a:custGeom>
              <a:avLst/>
              <a:gdLst/>
              <a:ahLst/>
              <a:rect l="l" t="t" r="r" b="b"/>
              <a:pathLst>
                <a:path w="135" h="183">
                  <a:moveTo>
                    <a:pt x="31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15" y="48"/>
                  </a:lnTo>
                  <a:lnTo>
                    <a:pt x="0" y="88"/>
                  </a:lnTo>
                  <a:lnTo>
                    <a:pt x="0" y="96"/>
                  </a:lnTo>
                  <a:lnTo>
                    <a:pt x="15" y="96"/>
                  </a:lnTo>
                  <a:lnTo>
                    <a:pt x="8" y="104"/>
                  </a:lnTo>
                  <a:lnTo>
                    <a:pt x="8" y="112"/>
                  </a:lnTo>
                  <a:lnTo>
                    <a:pt x="63" y="151"/>
                  </a:lnTo>
                  <a:lnTo>
                    <a:pt x="71" y="159"/>
                  </a:lnTo>
                  <a:lnTo>
                    <a:pt x="95" y="183"/>
                  </a:lnTo>
                  <a:lnTo>
                    <a:pt x="111" y="143"/>
                  </a:lnTo>
                  <a:lnTo>
                    <a:pt x="127" y="120"/>
                  </a:lnTo>
                  <a:lnTo>
                    <a:pt x="119" y="104"/>
                  </a:lnTo>
                  <a:lnTo>
                    <a:pt x="119" y="40"/>
                  </a:lnTo>
                  <a:lnTo>
                    <a:pt x="135" y="16"/>
                  </a:lnTo>
                  <a:lnTo>
                    <a:pt x="119" y="8"/>
                  </a:lnTo>
                  <a:lnTo>
                    <a:pt x="87" y="2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97" name=""/>
            <p:cNvSpPr/>
            <p:nvPr/>
          </p:nvSpPr>
          <p:spPr>
            <a:xfrm>
              <a:off x="5207400" y="3501720"/>
              <a:ext cx="22320" cy="75960"/>
            </a:xfrm>
            <a:custGeom>
              <a:avLst/>
              <a:gdLst/>
              <a:ahLst/>
              <a:rect l="l" t="t" r="r" b="b"/>
              <a:pathLst>
                <a:path w="16" h="48">
                  <a:moveTo>
                    <a:pt x="8" y="0"/>
                  </a:moveTo>
                  <a:lnTo>
                    <a:pt x="16" y="48"/>
                  </a:lnTo>
                  <a:lnTo>
                    <a:pt x="0" y="2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98" name=""/>
            <p:cNvSpPr/>
            <p:nvPr/>
          </p:nvSpPr>
          <p:spPr>
            <a:xfrm>
              <a:off x="4983120" y="4512960"/>
              <a:ext cx="56160" cy="61560"/>
            </a:xfrm>
            <a:custGeom>
              <a:avLst/>
              <a:gdLst/>
              <a:ahLst/>
              <a:rect l="l" t="t" r="r" b="b"/>
              <a:pathLst>
                <a:path w="40" h="39">
                  <a:moveTo>
                    <a:pt x="40" y="15"/>
                  </a:moveTo>
                  <a:lnTo>
                    <a:pt x="32" y="31"/>
                  </a:lnTo>
                  <a:lnTo>
                    <a:pt x="16" y="39"/>
                  </a:lnTo>
                  <a:lnTo>
                    <a:pt x="0" y="23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15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99" name=""/>
            <p:cNvSpPr/>
            <p:nvPr/>
          </p:nvSpPr>
          <p:spPr>
            <a:xfrm>
              <a:off x="4071600" y="3389040"/>
              <a:ext cx="100080" cy="125280"/>
            </a:xfrm>
            <a:custGeom>
              <a:avLst/>
              <a:gdLst/>
              <a:ahLst/>
              <a:rect l="l" t="t" r="r" b="b"/>
              <a:pathLst>
                <a:path w="71" h="79">
                  <a:moveTo>
                    <a:pt x="0" y="24"/>
                  </a:moveTo>
                  <a:lnTo>
                    <a:pt x="40" y="63"/>
                  </a:lnTo>
                  <a:lnTo>
                    <a:pt x="71" y="79"/>
                  </a:lnTo>
                  <a:lnTo>
                    <a:pt x="71" y="47"/>
                  </a:lnTo>
                  <a:lnTo>
                    <a:pt x="48" y="39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32" y="24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00" name=""/>
            <p:cNvSpPr/>
            <p:nvPr/>
          </p:nvSpPr>
          <p:spPr>
            <a:xfrm>
              <a:off x="4566960" y="2630160"/>
              <a:ext cx="371160" cy="417240"/>
            </a:xfrm>
            <a:custGeom>
              <a:avLst/>
              <a:gdLst/>
              <a:ahLst/>
              <a:rect l="l" t="t" r="r" b="b"/>
              <a:pathLst>
                <a:path w="263" h="263">
                  <a:moveTo>
                    <a:pt x="263" y="32"/>
                  </a:moveTo>
                  <a:lnTo>
                    <a:pt x="255" y="64"/>
                  </a:lnTo>
                  <a:lnTo>
                    <a:pt x="263" y="80"/>
                  </a:lnTo>
                  <a:lnTo>
                    <a:pt x="263" y="215"/>
                  </a:lnTo>
                  <a:lnTo>
                    <a:pt x="263" y="255"/>
                  </a:lnTo>
                  <a:lnTo>
                    <a:pt x="247" y="255"/>
                  </a:lnTo>
                  <a:lnTo>
                    <a:pt x="247" y="263"/>
                  </a:lnTo>
                  <a:lnTo>
                    <a:pt x="119" y="191"/>
                  </a:lnTo>
                  <a:lnTo>
                    <a:pt x="95" y="199"/>
                  </a:lnTo>
                  <a:lnTo>
                    <a:pt x="79" y="191"/>
                  </a:lnTo>
                  <a:lnTo>
                    <a:pt x="48" y="191"/>
                  </a:lnTo>
                  <a:lnTo>
                    <a:pt x="40" y="175"/>
                  </a:lnTo>
                  <a:lnTo>
                    <a:pt x="16" y="160"/>
                  </a:lnTo>
                  <a:lnTo>
                    <a:pt x="0" y="136"/>
                  </a:lnTo>
                  <a:lnTo>
                    <a:pt x="8" y="128"/>
                  </a:lnTo>
                  <a:lnTo>
                    <a:pt x="8" y="104"/>
                  </a:lnTo>
                  <a:lnTo>
                    <a:pt x="8" y="80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16" y="48"/>
                  </a:lnTo>
                  <a:lnTo>
                    <a:pt x="16" y="32"/>
                  </a:lnTo>
                  <a:lnTo>
                    <a:pt x="32" y="16"/>
                  </a:lnTo>
                  <a:lnTo>
                    <a:pt x="40" y="0"/>
                  </a:lnTo>
                  <a:lnTo>
                    <a:pt x="95" y="16"/>
                  </a:lnTo>
                  <a:lnTo>
                    <a:pt x="111" y="40"/>
                  </a:lnTo>
                  <a:lnTo>
                    <a:pt x="135" y="48"/>
                  </a:lnTo>
                  <a:lnTo>
                    <a:pt x="159" y="56"/>
                  </a:lnTo>
                  <a:lnTo>
                    <a:pt x="175" y="48"/>
                  </a:lnTo>
                  <a:lnTo>
                    <a:pt x="175" y="24"/>
                  </a:lnTo>
                  <a:lnTo>
                    <a:pt x="191" y="8"/>
                  </a:lnTo>
                  <a:lnTo>
                    <a:pt x="223" y="8"/>
                  </a:lnTo>
                  <a:lnTo>
                    <a:pt x="231" y="24"/>
                  </a:lnTo>
                  <a:lnTo>
                    <a:pt x="263" y="32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01" name=""/>
            <p:cNvSpPr/>
            <p:nvPr/>
          </p:nvSpPr>
          <p:spPr>
            <a:xfrm>
              <a:off x="5365800" y="4019400"/>
              <a:ext cx="180360" cy="404280"/>
            </a:xfrm>
            <a:custGeom>
              <a:avLst/>
              <a:gdLst/>
              <a:ahLst/>
              <a:rect l="l" t="t" r="r" b="b"/>
              <a:pathLst>
                <a:path w="128" h="255">
                  <a:moveTo>
                    <a:pt x="24" y="80"/>
                  </a:moveTo>
                  <a:lnTo>
                    <a:pt x="56" y="64"/>
                  </a:lnTo>
                  <a:lnTo>
                    <a:pt x="64" y="72"/>
                  </a:lnTo>
                  <a:lnTo>
                    <a:pt x="64" y="64"/>
                  </a:lnTo>
                  <a:lnTo>
                    <a:pt x="64" y="56"/>
                  </a:lnTo>
                  <a:lnTo>
                    <a:pt x="72" y="64"/>
                  </a:lnTo>
                  <a:lnTo>
                    <a:pt x="72" y="48"/>
                  </a:lnTo>
                  <a:lnTo>
                    <a:pt x="80" y="56"/>
                  </a:lnTo>
                  <a:lnTo>
                    <a:pt x="88" y="48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96" y="32"/>
                  </a:lnTo>
                  <a:lnTo>
                    <a:pt x="104" y="16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20" y="16"/>
                  </a:lnTo>
                  <a:lnTo>
                    <a:pt x="128" y="64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0" y="88"/>
                  </a:lnTo>
                  <a:lnTo>
                    <a:pt x="64" y="239"/>
                  </a:lnTo>
                  <a:lnTo>
                    <a:pt x="56" y="247"/>
                  </a:lnTo>
                  <a:lnTo>
                    <a:pt x="32" y="255"/>
                  </a:lnTo>
                  <a:lnTo>
                    <a:pt x="8" y="239"/>
                  </a:lnTo>
                  <a:lnTo>
                    <a:pt x="0" y="199"/>
                  </a:lnTo>
                  <a:lnTo>
                    <a:pt x="0" y="183"/>
                  </a:lnTo>
                  <a:lnTo>
                    <a:pt x="24" y="144"/>
                  </a:lnTo>
                  <a:lnTo>
                    <a:pt x="16" y="104"/>
                  </a:lnTo>
                  <a:lnTo>
                    <a:pt x="24" y="8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02" name=""/>
            <p:cNvSpPr/>
            <p:nvPr/>
          </p:nvSpPr>
          <p:spPr>
            <a:xfrm>
              <a:off x="5129640" y="3931920"/>
              <a:ext cx="77760" cy="239400"/>
            </a:xfrm>
            <a:custGeom>
              <a:avLst/>
              <a:gdLst/>
              <a:ahLst/>
              <a:rect l="l" t="t" r="r" b="b"/>
              <a:pathLst>
                <a:path w="55" h="151">
                  <a:moveTo>
                    <a:pt x="8" y="87"/>
                  </a:moveTo>
                  <a:lnTo>
                    <a:pt x="16" y="103"/>
                  </a:lnTo>
                  <a:lnTo>
                    <a:pt x="32" y="103"/>
                  </a:lnTo>
                  <a:lnTo>
                    <a:pt x="24" y="127"/>
                  </a:lnTo>
                  <a:lnTo>
                    <a:pt x="39" y="151"/>
                  </a:lnTo>
                  <a:lnTo>
                    <a:pt x="39" y="135"/>
                  </a:lnTo>
                  <a:lnTo>
                    <a:pt x="47" y="127"/>
                  </a:lnTo>
                  <a:lnTo>
                    <a:pt x="55" y="103"/>
                  </a:lnTo>
                  <a:lnTo>
                    <a:pt x="39" y="79"/>
                  </a:lnTo>
                  <a:lnTo>
                    <a:pt x="39" y="95"/>
                  </a:lnTo>
                  <a:lnTo>
                    <a:pt x="32" y="95"/>
                  </a:lnTo>
                  <a:lnTo>
                    <a:pt x="24" y="55"/>
                  </a:lnTo>
                  <a:lnTo>
                    <a:pt x="24" y="47"/>
                  </a:lnTo>
                  <a:lnTo>
                    <a:pt x="24" y="0"/>
                  </a:lnTo>
                  <a:lnTo>
                    <a:pt x="8" y="0"/>
                  </a:lnTo>
                  <a:lnTo>
                    <a:pt x="16" y="24"/>
                  </a:lnTo>
                  <a:lnTo>
                    <a:pt x="8" y="39"/>
                  </a:lnTo>
                  <a:lnTo>
                    <a:pt x="16" y="55"/>
                  </a:lnTo>
                  <a:lnTo>
                    <a:pt x="8" y="63"/>
                  </a:lnTo>
                  <a:lnTo>
                    <a:pt x="0" y="79"/>
                  </a:lnTo>
                  <a:lnTo>
                    <a:pt x="8" y="87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03" name=""/>
            <p:cNvSpPr/>
            <p:nvPr/>
          </p:nvSpPr>
          <p:spPr>
            <a:xfrm>
              <a:off x="4060080" y="2884320"/>
              <a:ext cx="393480" cy="453600"/>
            </a:xfrm>
            <a:custGeom>
              <a:avLst/>
              <a:gdLst/>
              <a:ahLst/>
              <a:rect l="l" t="t" r="r" b="b"/>
              <a:pathLst>
                <a:path w="279" h="286">
                  <a:moveTo>
                    <a:pt x="127" y="0"/>
                  </a:moveTo>
                  <a:lnTo>
                    <a:pt x="223" y="71"/>
                  </a:lnTo>
                  <a:lnTo>
                    <a:pt x="239" y="87"/>
                  </a:lnTo>
                  <a:lnTo>
                    <a:pt x="263" y="95"/>
                  </a:lnTo>
                  <a:lnTo>
                    <a:pt x="263" y="111"/>
                  </a:lnTo>
                  <a:lnTo>
                    <a:pt x="279" y="111"/>
                  </a:lnTo>
                  <a:lnTo>
                    <a:pt x="279" y="175"/>
                  </a:lnTo>
                  <a:lnTo>
                    <a:pt x="263" y="182"/>
                  </a:lnTo>
                  <a:lnTo>
                    <a:pt x="207" y="190"/>
                  </a:lnTo>
                  <a:lnTo>
                    <a:pt x="191" y="190"/>
                  </a:lnTo>
                  <a:lnTo>
                    <a:pt x="167" y="214"/>
                  </a:lnTo>
                  <a:lnTo>
                    <a:pt x="135" y="222"/>
                  </a:lnTo>
                  <a:lnTo>
                    <a:pt x="119" y="262"/>
                  </a:lnTo>
                  <a:lnTo>
                    <a:pt x="119" y="278"/>
                  </a:lnTo>
                  <a:lnTo>
                    <a:pt x="103" y="286"/>
                  </a:lnTo>
                  <a:lnTo>
                    <a:pt x="95" y="270"/>
                  </a:lnTo>
                  <a:lnTo>
                    <a:pt x="87" y="286"/>
                  </a:lnTo>
                  <a:lnTo>
                    <a:pt x="79" y="278"/>
                  </a:lnTo>
                  <a:lnTo>
                    <a:pt x="72" y="286"/>
                  </a:lnTo>
                  <a:lnTo>
                    <a:pt x="64" y="270"/>
                  </a:lnTo>
                  <a:lnTo>
                    <a:pt x="56" y="270"/>
                  </a:lnTo>
                  <a:lnTo>
                    <a:pt x="64" y="262"/>
                  </a:lnTo>
                  <a:lnTo>
                    <a:pt x="56" y="254"/>
                  </a:lnTo>
                  <a:lnTo>
                    <a:pt x="56" y="238"/>
                  </a:lnTo>
                  <a:lnTo>
                    <a:pt x="24" y="246"/>
                  </a:lnTo>
                  <a:lnTo>
                    <a:pt x="16" y="246"/>
                  </a:lnTo>
                  <a:lnTo>
                    <a:pt x="16" y="238"/>
                  </a:lnTo>
                  <a:lnTo>
                    <a:pt x="0" y="198"/>
                  </a:lnTo>
                  <a:lnTo>
                    <a:pt x="16" y="175"/>
                  </a:lnTo>
                  <a:lnTo>
                    <a:pt x="24" y="190"/>
                  </a:lnTo>
                  <a:lnTo>
                    <a:pt x="32" y="182"/>
                  </a:lnTo>
                  <a:lnTo>
                    <a:pt x="111" y="182"/>
                  </a:lnTo>
                  <a:lnTo>
                    <a:pt x="119" y="167"/>
                  </a:lnTo>
                  <a:lnTo>
                    <a:pt x="111" y="167"/>
                  </a:lnTo>
                  <a:lnTo>
                    <a:pt x="95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04" name=""/>
            <p:cNvSpPr/>
            <p:nvPr/>
          </p:nvSpPr>
          <p:spPr>
            <a:xfrm>
              <a:off x="3958560" y="2820960"/>
              <a:ext cx="280800" cy="377280"/>
            </a:xfrm>
            <a:custGeom>
              <a:avLst/>
              <a:gdLst/>
              <a:ahLst/>
              <a:rect l="l" t="t" r="r" b="b"/>
              <a:pathLst>
                <a:path w="199" h="238">
                  <a:moveTo>
                    <a:pt x="0" y="111"/>
                  </a:moveTo>
                  <a:lnTo>
                    <a:pt x="8" y="127"/>
                  </a:lnTo>
                  <a:lnTo>
                    <a:pt x="0" y="151"/>
                  </a:lnTo>
                  <a:lnTo>
                    <a:pt x="8" y="167"/>
                  </a:lnTo>
                  <a:lnTo>
                    <a:pt x="0" y="207"/>
                  </a:lnTo>
                  <a:lnTo>
                    <a:pt x="8" y="199"/>
                  </a:lnTo>
                  <a:lnTo>
                    <a:pt x="40" y="199"/>
                  </a:lnTo>
                  <a:lnTo>
                    <a:pt x="72" y="238"/>
                  </a:lnTo>
                  <a:lnTo>
                    <a:pt x="88" y="215"/>
                  </a:lnTo>
                  <a:lnTo>
                    <a:pt x="96" y="230"/>
                  </a:lnTo>
                  <a:lnTo>
                    <a:pt x="104" y="222"/>
                  </a:lnTo>
                  <a:lnTo>
                    <a:pt x="183" y="222"/>
                  </a:lnTo>
                  <a:lnTo>
                    <a:pt x="191" y="207"/>
                  </a:lnTo>
                  <a:lnTo>
                    <a:pt x="183" y="207"/>
                  </a:lnTo>
                  <a:lnTo>
                    <a:pt x="167" y="40"/>
                  </a:lnTo>
                  <a:lnTo>
                    <a:pt x="199" y="40"/>
                  </a:lnTo>
                  <a:lnTo>
                    <a:pt x="144" y="0"/>
                  </a:lnTo>
                  <a:lnTo>
                    <a:pt x="136" y="16"/>
                  </a:lnTo>
                  <a:lnTo>
                    <a:pt x="88" y="16"/>
                  </a:lnTo>
                  <a:lnTo>
                    <a:pt x="88" y="71"/>
                  </a:lnTo>
                  <a:lnTo>
                    <a:pt x="64" y="79"/>
                  </a:lnTo>
                  <a:lnTo>
                    <a:pt x="64" y="111"/>
                  </a:lnTo>
                  <a:lnTo>
                    <a:pt x="0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05" name=""/>
            <p:cNvSpPr/>
            <p:nvPr/>
          </p:nvSpPr>
          <p:spPr>
            <a:xfrm>
              <a:off x="4060080" y="2555640"/>
              <a:ext cx="280440" cy="239400"/>
            </a:xfrm>
            <a:custGeom>
              <a:avLst/>
              <a:gdLst/>
              <a:ahLst/>
              <a:rect l="l" t="t" r="r" b="b"/>
              <a:pathLst>
                <a:path w="199" h="151">
                  <a:moveTo>
                    <a:pt x="0" y="151"/>
                  </a:moveTo>
                  <a:lnTo>
                    <a:pt x="40" y="127"/>
                  </a:lnTo>
                  <a:lnTo>
                    <a:pt x="48" y="119"/>
                  </a:lnTo>
                  <a:lnTo>
                    <a:pt x="56" y="111"/>
                  </a:lnTo>
                  <a:lnTo>
                    <a:pt x="56" y="87"/>
                  </a:lnTo>
                  <a:lnTo>
                    <a:pt x="64" y="63"/>
                  </a:lnTo>
                  <a:lnTo>
                    <a:pt x="103" y="32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43" y="8"/>
                  </a:lnTo>
                  <a:lnTo>
                    <a:pt x="183" y="16"/>
                  </a:lnTo>
                  <a:lnTo>
                    <a:pt x="191" y="55"/>
                  </a:lnTo>
                  <a:lnTo>
                    <a:pt x="199" y="63"/>
                  </a:lnTo>
                  <a:lnTo>
                    <a:pt x="191" y="71"/>
                  </a:lnTo>
                  <a:lnTo>
                    <a:pt x="167" y="71"/>
                  </a:lnTo>
                  <a:lnTo>
                    <a:pt x="151" y="79"/>
                  </a:lnTo>
                  <a:lnTo>
                    <a:pt x="151" y="87"/>
                  </a:lnTo>
                  <a:lnTo>
                    <a:pt x="119" y="111"/>
                  </a:lnTo>
                  <a:lnTo>
                    <a:pt x="79" y="127"/>
                  </a:lnTo>
                  <a:lnTo>
                    <a:pt x="72" y="135"/>
                  </a:lnTo>
                  <a:lnTo>
                    <a:pt x="72" y="151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06" name=""/>
            <p:cNvSpPr/>
            <p:nvPr/>
          </p:nvSpPr>
          <p:spPr>
            <a:xfrm>
              <a:off x="5062320" y="3957480"/>
              <a:ext cx="258120" cy="504360"/>
            </a:xfrm>
            <a:custGeom>
              <a:avLst/>
              <a:gdLst/>
              <a:ahLst/>
              <a:rect l="l" t="t" r="r" b="b"/>
              <a:pathLst>
                <a:path w="183" h="318">
                  <a:moveTo>
                    <a:pt x="183" y="0"/>
                  </a:moveTo>
                  <a:lnTo>
                    <a:pt x="175" y="103"/>
                  </a:lnTo>
                  <a:lnTo>
                    <a:pt x="151" y="135"/>
                  </a:lnTo>
                  <a:lnTo>
                    <a:pt x="119" y="143"/>
                  </a:lnTo>
                  <a:lnTo>
                    <a:pt x="80" y="183"/>
                  </a:lnTo>
                  <a:lnTo>
                    <a:pt x="72" y="198"/>
                  </a:lnTo>
                  <a:lnTo>
                    <a:pt x="87" y="230"/>
                  </a:lnTo>
                  <a:lnTo>
                    <a:pt x="87" y="270"/>
                  </a:lnTo>
                  <a:lnTo>
                    <a:pt x="72" y="278"/>
                  </a:lnTo>
                  <a:lnTo>
                    <a:pt x="40" y="294"/>
                  </a:lnTo>
                  <a:lnTo>
                    <a:pt x="32" y="302"/>
                  </a:lnTo>
                  <a:lnTo>
                    <a:pt x="40" y="302"/>
                  </a:lnTo>
                  <a:lnTo>
                    <a:pt x="40" y="318"/>
                  </a:lnTo>
                  <a:lnTo>
                    <a:pt x="32" y="318"/>
                  </a:lnTo>
                  <a:lnTo>
                    <a:pt x="24" y="302"/>
                  </a:lnTo>
                  <a:lnTo>
                    <a:pt x="24" y="238"/>
                  </a:lnTo>
                  <a:lnTo>
                    <a:pt x="48" y="190"/>
                  </a:lnTo>
                  <a:lnTo>
                    <a:pt x="48" y="135"/>
                  </a:lnTo>
                  <a:lnTo>
                    <a:pt x="48" y="119"/>
                  </a:lnTo>
                  <a:lnTo>
                    <a:pt x="8" y="111"/>
                  </a:lnTo>
                  <a:lnTo>
                    <a:pt x="8" y="103"/>
                  </a:lnTo>
                  <a:lnTo>
                    <a:pt x="0" y="95"/>
                  </a:lnTo>
                  <a:lnTo>
                    <a:pt x="56" y="71"/>
                  </a:lnTo>
                  <a:lnTo>
                    <a:pt x="64" y="87"/>
                  </a:lnTo>
                  <a:lnTo>
                    <a:pt x="80" y="87"/>
                  </a:lnTo>
                  <a:lnTo>
                    <a:pt x="72" y="111"/>
                  </a:lnTo>
                  <a:lnTo>
                    <a:pt x="87" y="135"/>
                  </a:lnTo>
                  <a:lnTo>
                    <a:pt x="87" y="119"/>
                  </a:lnTo>
                  <a:lnTo>
                    <a:pt x="95" y="111"/>
                  </a:lnTo>
                  <a:lnTo>
                    <a:pt x="103" y="87"/>
                  </a:lnTo>
                  <a:lnTo>
                    <a:pt x="87" y="63"/>
                  </a:lnTo>
                  <a:lnTo>
                    <a:pt x="80" y="39"/>
                  </a:lnTo>
                  <a:lnTo>
                    <a:pt x="87" y="23"/>
                  </a:lnTo>
                  <a:lnTo>
                    <a:pt x="111" y="31"/>
                  </a:lnTo>
                  <a:lnTo>
                    <a:pt x="1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07" name=""/>
            <p:cNvSpPr/>
            <p:nvPr/>
          </p:nvSpPr>
          <p:spPr>
            <a:xfrm>
              <a:off x="4352400" y="2933640"/>
              <a:ext cx="382320" cy="353520"/>
            </a:xfrm>
            <a:custGeom>
              <a:avLst/>
              <a:gdLst/>
              <a:ahLst/>
              <a:rect l="l" t="t" r="r" b="b"/>
              <a:pathLst>
                <a:path w="271" h="223">
                  <a:moveTo>
                    <a:pt x="247" y="8"/>
                  </a:moveTo>
                  <a:lnTo>
                    <a:pt x="231" y="0"/>
                  </a:lnTo>
                  <a:lnTo>
                    <a:pt x="200" y="0"/>
                  </a:lnTo>
                  <a:lnTo>
                    <a:pt x="96" y="72"/>
                  </a:lnTo>
                  <a:lnTo>
                    <a:pt x="72" y="80"/>
                  </a:lnTo>
                  <a:lnTo>
                    <a:pt x="72" y="144"/>
                  </a:lnTo>
                  <a:lnTo>
                    <a:pt x="56" y="151"/>
                  </a:lnTo>
                  <a:lnTo>
                    <a:pt x="0" y="159"/>
                  </a:lnTo>
                  <a:lnTo>
                    <a:pt x="0" y="175"/>
                  </a:lnTo>
                  <a:lnTo>
                    <a:pt x="24" y="207"/>
                  </a:lnTo>
                  <a:lnTo>
                    <a:pt x="32" y="207"/>
                  </a:lnTo>
                  <a:lnTo>
                    <a:pt x="40" y="215"/>
                  </a:lnTo>
                  <a:lnTo>
                    <a:pt x="48" y="207"/>
                  </a:lnTo>
                  <a:lnTo>
                    <a:pt x="56" y="223"/>
                  </a:lnTo>
                  <a:lnTo>
                    <a:pt x="56" y="207"/>
                  </a:lnTo>
                  <a:lnTo>
                    <a:pt x="72" y="191"/>
                  </a:lnTo>
                  <a:lnTo>
                    <a:pt x="80" y="183"/>
                  </a:lnTo>
                  <a:lnTo>
                    <a:pt x="96" y="183"/>
                  </a:lnTo>
                  <a:lnTo>
                    <a:pt x="112" y="199"/>
                  </a:lnTo>
                  <a:lnTo>
                    <a:pt x="128" y="191"/>
                  </a:lnTo>
                  <a:lnTo>
                    <a:pt x="152" y="199"/>
                  </a:lnTo>
                  <a:lnTo>
                    <a:pt x="176" y="191"/>
                  </a:lnTo>
                  <a:lnTo>
                    <a:pt x="208" y="191"/>
                  </a:lnTo>
                  <a:lnTo>
                    <a:pt x="224" y="183"/>
                  </a:lnTo>
                  <a:lnTo>
                    <a:pt x="216" y="175"/>
                  </a:lnTo>
                  <a:lnTo>
                    <a:pt x="224" y="175"/>
                  </a:lnTo>
                  <a:lnTo>
                    <a:pt x="255" y="128"/>
                  </a:lnTo>
                  <a:lnTo>
                    <a:pt x="271" y="56"/>
                  </a:lnTo>
                  <a:lnTo>
                    <a:pt x="247" y="32"/>
                  </a:lnTo>
                  <a:lnTo>
                    <a:pt x="247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08" name=""/>
            <p:cNvSpPr/>
            <p:nvPr/>
          </p:nvSpPr>
          <p:spPr>
            <a:xfrm>
              <a:off x="4420080" y="3224160"/>
              <a:ext cx="269640" cy="290160"/>
            </a:xfrm>
            <a:custGeom>
              <a:avLst/>
              <a:gdLst/>
              <a:ahLst/>
              <a:rect l="l" t="t" r="r" b="b"/>
              <a:pathLst>
                <a:path w="191" h="183">
                  <a:moveTo>
                    <a:pt x="32" y="151"/>
                  </a:moveTo>
                  <a:lnTo>
                    <a:pt x="24" y="143"/>
                  </a:lnTo>
                  <a:lnTo>
                    <a:pt x="0" y="143"/>
                  </a:lnTo>
                  <a:lnTo>
                    <a:pt x="0" y="104"/>
                  </a:lnTo>
                  <a:lnTo>
                    <a:pt x="16" y="64"/>
                  </a:lnTo>
                  <a:lnTo>
                    <a:pt x="8" y="40"/>
                  </a:lnTo>
                  <a:lnTo>
                    <a:pt x="8" y="24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16"/>
                  </a:lnTo>
                  <a:lnTo>
                    <a:pt x="80" y="8"/>
                  </a:lnTo>
                  <a:lnTo>
                    <a:pt x="104" y="16"/>
                  </a:lnTo>
                  <a:lnTo>
                    <a:pt x="128" y="8"/>
                  </a:lnTo>
                  <a:lnTo>
                    <a:pt x="160" y="8"/>
                  </a:lnTo>
                  <a:lnTo>
                    <a:pt x="176" y="0"/>
                  </a:lnTo>
                  <a:lnTo>
                    <a:pt x="183" y="24"/>
                  </a:lnTo>
                  <a:lnTo>
                    <a:pt x="191" y="40"/>
                  </a:lnTo>
                  <a:lnTo>
                    <a:pt x="176" y="56"/>
                  </a:lnTo>
                  <a:lnTo>
                    <a:pt x="168" y="96"/>
                  </a:lnTo>
                  <a:lnTo>
                    <a:pt x="160" y="104"/>
                  </a:lnTo>
                  <a:lnTo>
                    <a:pt x="144" y="143"/>
                  </a:lnTo>
                  <a:lnTo>
                    <a:pt x="128" y="136"/>
                  </a:lnTo>
                  <a:lnTo>
                    <a:pt x="112" y="136"/>
                  </a:lnTo>
                  <a:lnTo>
                    <a:pt x="88" y="175"/>
                  </a:lnTo>
                  <a:lnTo>
                    <a:pt x="56" y="183"/>
                  </a:lnTo>
                  <a:lnTo>
                    <a:pt x="40" y="175"/>
                  </a:lnTo>
                  <a:lnTo>
                    <a:pt x="40" y="159"/>
                  </a:lnTo>
                  <a:lnTo>
                    <a:pt x="32" y="151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09" name=""/>
            <p:cNvSpPr/>
            <p:nvPr/>
          </p:nvSpPr>
          <p:spPr>
            <a:xfrm>
              <a:off x="3947400" y="3262320"/>
              <a:ext cx="78840" cy="50400"/>
            </a:xfrm>
            <a:custGeom>
              <a:avLst/>
              <a:gdLst/>
              <a:ahLst/>
              <a:rect l="l" t="t" r="r" b="b"/>
              <a:pathLst>
                <a:path w="56" h="32">
                  <a:moveTo>
                    <a:pt x="32" y="32"/>
                  </a:moveTo>
                  <a:lnTo>
                    <a:pt x="24" y="16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10" name=""/>
            <p:cNvSpPr/>
            <p:nvPr/>
          </p:nvSpPr>
          <p:spPr>
            <a:xfrm>
              <a:off x="5050800" y="3679560"/>
              <a:ext cx="33840" cy="48960"/>
            </a:xfrm>
            <a:custGeom>
              <a:avLst/>
              <a:gdLst/>
              <a:ahLst/>
              <a:rect l="l" t="t" r="r" b="b"/>
              <a:pathLst>
                <a:path w="24" h="31">
                  <a:moveTo>
                    <a:pt x="8" y="0"/>
                  </a:moveTo>
                  <a:lnTo>
                    <a:pt x="24" y="0"/>
                  </a:lnTo>
                  <a:lnTo>
                    <a:pt x="24" y="16"/>
                  </a:lnTo>
                  <a:lnTo>
                    <a:pt x="24" y="23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" bIns="21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11" name=""/>
            <p:cNvSpPr/>
            <p:nvPr/>
          </p:nvSpPr>
          <p:spPr>
            <a:xfrm>
              <a:off x="3936240" y="3136680"/>
              <a:ext cx="146520" cy="125280"/>
            </a:xfrm>
            <a:custGeom>
              <a:avLst/>
              <a:gdLst/>
              <a:ahLst/>
              <a:rect l="l" t="t" r="r" b="b"/>
              <a:pathLst>
                <a:path w="104" h="79">
                  <a:moveTo>
                    <a:pt x="8" y="71"/>
                  </a:moveTo>
                  <a:lnTo>
                    <a:pt x="8" y="79"/>
                  </a:lnTo>
                  <a:lnTo>
                    <a:pt x="64" y="79"/>
                  </a:lnTo>
                  <a:lnTo>
                    <a:pt x="104" y="79"/>
                  </a:lnTo>
                  <a:lnTo>
                    <a:pt x="88" y="39"/>
                  </a:lnTo>
                  <a:lnTo>
                    <a:pt x="56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31"/>
                  </a:lnTo>
                  <a:lnTo>
                    <a:pt x="0" y="39"/>
                  </a:lnTo>
                  <a:lnTo>
                    <a:pt x="16" y="55"/>
                  </a:lnTo>
                  <a:lnTo>
                    <a:pt x="40" y="55"/>
                  </a:lnTo>
                  <a:lnTo>
                    <a:pt x="64" y="63"/>
                  </a:lnTo>
                  <a:lnTo>
                    <a:pt x="40" y="55"/>
                  </a:lnTo>
                  <a:lnTo>
                    <a:pt x="8" y="71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12" name=""/>
            <p:cNvSpPr/>
            <p:nvPr/>
          </p:nvSpPr>
          <p:spPr>
            <a:xfrm>
              <a:off x="4037400" y="3338280"/>
              <a:ext cx="67680" cy="88560"/>
            </a:xfrm>
            <a:custGeom>
              <a:avLst/>
              <a:gdLst/>
              <a:ahLst/>
              <a:rect l="l" t="t" r="r" b="b"/>
              <a:pathLst>
                <a:path w="48" h="56">
                  <a:moveTo>
                    <a:pt x="0" y="16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760" bIns="41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13" name=""/>
            <p:cNvSpPr/>
            <p:nvPr/>
          </p:nvSpPr>
          <p:spPr>
            <a:xfrm>
              <a:off x="5331600" y="3287520"/>
              <a:ext cx="248040" cy="404640"/>
            </a:xfrm>
            <a:custGeom>
              <a:avLst/>
              <a:gdLst/>
              <a:ahLst/>
              <a:rect l="l" t="t" r="r" b="b"/>
              <a:pathLst>
                <a:path w="176" h="255">
                  <a:moveTo>
                    <a:pt x="32" y="8"/>
                  </a:moveTo>
                  <a:lnTo>
                    <a:pt x="32" y="16"/>
                  </a:lnTo>
                  <a:lnTo>
                    <a:pt x="32" y="32"/>
                  </a:lnTo>
                  <a:lnTo>
                    <a:pt x="48" y="48"/>
                  </a:lnTo>
                  <a:lnTo>
                    <a:pt x="104" y="72"/>
                  </a:lnTo>
                  <a:lnTo>
                    <a:pt x="120" y="72"/>
                  </a:lnTo>
                  <a:lnTo>
                    <a:pt x="120" y="80"/>
                  </a:lnTo>
                  <a:lnTo>
                    <a:pt x="72" y="127"/>
                  </a:lnTo>
                  <a:lnTo>
                    <a:pt x="48" y="127"/>
                  </a:lnTo>
                  <a:lnTo>
                    <a:pt x="16" y="151"/>
                  </a:lnTo>
                  <a:lnTo>
                    <a:pt x="0" y="175"/>
                  </a:lnTo>
                  <a:lnTo>
                    <a:pt x="0" y="239"/>
                  </a:lnTo>
                  <a:lnTo>
                    <a:pt x="8" y="255"/>
                  </a:lnTo>
                  <a:lnTo>
                    <a:pt x="24" y="231"/>
                  </a:lnTo>
                  <a:lnTo>
                    <a:pt x="80" y="183"/>
                  </a:lnTo>
                  <a:lnTo>
                    <a:pt x="112" y="151"/>
                  </a:lnTo>
                  <a:lnTo>
                    <a:pt x="136" y="119"/>
                  </a:lnTo>
                  <a:lnTo>
                    <a:pt x="152" y="72"/>
                  </a:lnTo>
                  <a:lnTo>
                    <a:pt x="168" y="32"/>
                  </a:lnTo>
                  <a:lnTo>
                    <a:pt x="176" y="32"/>
                  </a:lnTo>
                  <a:lnTo>
                    <a:pt x="168" y="24"/>
                  </a:lnTo>
                  <a:lnTo>
                    <a:pt x="168" y="0"/>
                  </a:lnTo>
                  <a:lnTo>
                    <a:pt x="160" y="0"/>
                  </a:lnTo>
                  <a:lnTo>
                    <a:pt x="136" y="8"/>
                  </a:lnTo>
                  <a:lnTo>
                    <a:pt x="56" y="24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14" name=""/>
            <p:cNvSpPr/>
            <p:nvPr/>
          </p:nvSpPr>
          <p:spPr>
            <a:xfrm>
              <a:off x="4734720" y="4322520"/>
              <a:ext cx="383400" cy="379080"/>
            </a:xfrm>
            <a:custGeom>
              <a:avLst/>
              <a:gdLst/>
              <a:ahLst/>
              <a:rect l="l" t="t" r="r" b="b"/>
              <a:pathLst>
                <a:path w="272" h="239">
                  <a:moveTo>
                    <a:pt x="272" y="88"/>
                  </a:moveTo>
                  <a:lnTo>
                    <a:pt x="264" y="120"/>
                  </a:lnTo>
                  <a:lnTo>
                    <a:pt x="248" y="135"/>
                  </a:lnTo>
                  <a:lnTo>
                    <a:pt x="224" y="175"/>
                  </a:lnTo>
                  <a:lnTo>
                    <a:pt x="176" y="215"/>
                  </a:lnTo>
                  <a:lnTo>
                    <a:pt x="136" y="231"/>
                  </a:lnTo>
                  <a:lnTo>
                    <a:pt x="96" y="231"/>
                  </a:lnTo>
                  <a:lnTo>
                    <a:pt x="56" y="239"/>
                  </a:lnTo>
                  <a:lnTo>
                    <a:pt x="40" y="231"/>
                  </a:lnTo>
                  <a:lnTo>
                    <a:pt x="40" y="231"/>
                  </a:lnTo>
                  <a:lnTo>
                    <a:pt x="32" y="231"/>
                  </a:lnTo>
                  <a:lnTo>
                    <a:pt x="32" y="223"/>
                  </a:lnTo>
                  <a:lnTo>
                    <a:pt x="24" y="207"/>
                  </a:lnTo>
                  <a:lnTo>
                    <a:pt x="32" y="199"/>
                  </a:lnTo>
                  <a:lnTo>
                    <a:pt x="32" y="183"/>
                  </a:lnTo>
                  <a:lnTo>
                    <a:pt x="0" y="127"/>
                  </a:lnTo>
                  <a:lnTo>
                    <a:pt x="8" y="120"/>
                  </a:lnTo>
                  <a:lnTo>
                    <a:pt x="24" y="127"/>
                  </a:lnTo>
                  <a:lnTo>
                    <a:pt x="48" y="127"/>
                  </a:lnTo>
                  <a:lnTo>
                    <a:pt x="56" y="120"/>
                  </a:lnTo>
                  <a:lnTo>
                    <a:pt x="56" y="48"/>
                  </a:lnTo>
                  <a:lnTo>
                    <a:pt x="72" y="64"/>
                  </a:lnTo>
                  <a:lnTo>
                    <a:pt x="72" y="88"/>
                  </a:lnTo>
                  <a:lnTo>
                    <a:pt x="96" y="88"/>
                  </a:lnTo>
                  <a:lnTo>
                    <a:pt x="120" y="64"/>
                  </a:lnTo>
                  <a:lnTo>
                    <a:pt x="152" y="64"/>
                  </a:lnTo>
                  <a:lnTo>
                    <a:pt x="184" y="16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56" y="8"/>
                  </a:lnTo>
                  <a:lnTo>
                    <a:pt x="256" y="72"/>
                  </a:lnTo>
                  <a:lnTo>
                    <a:pt x="248" y="72"/>
                  </a:lnTo>
                  <a:lnTo>
                    <a:pt x="240" y="88"/>
                  </a:lnTo>
                  <a:lnTo>
                    <a:pt x="240" y="96"/>
                  </a:lnTo>
                  <a:lnTo>
                    <a:pt x="248" y="96"/>
                  </a:lnTo>
                  <a:lnTo>
                    <a:pt x="264" y="88"/>
                  </a:lnTo>
                  <a:lnTo>
                    <a:pt x="272" y="8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15" name=""/>
            <p:cNvSpPr/>
            <p:nvPr/>
          </p:nvSpPr>
          <p:spPr>
            <a:xfrm>
              <a:off x="4983120" y="4512960"/>
              <a:ext cx="56160" cy="61560"/>
            </a:xfrm>
            <a:custGeom>
              <a:avLst/>
              <a:gdLst/>
              <a:ahLst/>
              <a:rect l="l" t="t" r="r" b="b"/>
              <a:pathLst>
                <a:path w="40" h="39">
                  <a:moveTo>
                    <a:pt x="40" y="15"/>
                  </a:moveTo>
                  <a:lnTo>
                    <a:pt x="32" y="31"/>
                  </a:lnTo>
                  <a:lnTo>
                    <a:pt x="16" y="39"/>
                  </a:lnTo>
                  <a:lnTo>
                    <a:pt x="0" y="23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15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16" name=""/>
            <p:cNvSpPr/>
            <p:nvPr/>
          </p:nvSpPr>
          <p:spPr>
            <a:xfrm>
              <a:off x="4949280" y="4120920"/>
              <a:ext cx="180360" cy="214200"/>
            </a:xfrm>
            <a:custGeom>
              <a:avLst/>
              <a:gdLst/>
              <a:ahLst/>
              <a:rect l="l" t="t" r="r" b="b"/>
              <a:pathLst>
                <a:path w="128" h="135">
                  <a:moveTo>
                    <a:pt x="64" y="127"/>
                  </a:moveTo>
                  <a:lnTo>
                    <a:pt x="88" y="127"/>
                  </a:lnTo>
                  <a:lnTo>
                    <a:pt x="104" y="135"/>
                  </a:lnTo>
                  <a:lnTo>
                    <a:pt x="128" y="87"/>
                  </a:lnTo>
                  <a:lnTo>
                    <a:pt x="128" y="32"/>
                  </a:lnTo>
                  <a:lnTo>
                    <a:pt x="128" y="16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56" y="8"/>
                  </a:lnTo>
                  <a:lnTo>
                    <a:pt x="56" y="24"/>
                  </a:lnTo>
                  <a:lnTo>
                    <a:pt x="24" y="48"/>
                  </a:lnTo>
                  <a:lnTo>
                    <a:pt x="0" y="40"/>
                  </a:lnTo>
                  <a:lnTo>
                    <a:pt x="16" y="72"/>
                  </a:lnTo>
                  <a:lnTo>
                    <a:pt x="40" y="95"/>
                  </a:lnTo>
                  <a:lnTo>
                    <a:pt x="40" y="111"/>
                  </a:lnTo>
                  <a:lnTo>
                    <a:pt x="64" y="127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17" name=""/>
            <p:cNvSpPr/>
            <p:nvPr/>
          </p:nvSpPr>
          <p:spPr>
            <a:xfrm>
              <a:off x="5625360" y="3262320"/>
              <a:ext cx="22680" cy="12240"/>
            </a:xfrm>
            <a:custGeom>
              <a:avLst/>
              <a:gdLst/>
              <a:ahLst/>
              <a:rect l="l" t="t" r="r" b="b"/>
              <a:pathLst>
                <a:path w="16" h="8">
                  <a:moveTo>
                    <a:pt x="16" y="0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18" name=""/>
            <p:cNvSpPr/>
            <p:nvPr/>
          </p:nvSpPr>
          <p:spPr>
            <a:xfrm>
              <a:off x="4623120" y="4159080"/>
              <a:ext cx="325800" cy="364680"/>
            </a:xfrm>
            <a:custGeom>
              <a:avLst/>
              <a:gdLst/>
              <a:ahLst/>
              <a:rect l="l" t="t" r="r" b="b"/>
              <a:pathLst>
                <a:path w="231" h="230">
                  <a:moveTo>
                    <a:pt x="79" y="230"/>
                  </a:moveTo>
                  <a:lnTo>
                    <a:pt x="63" y="199"/>
                  </a:lnTo>
                  <a:lnTo>
                    <a:pt x="47" y="143"/>
                  </a:lnTo>
                  <a:lnTo>
                    <a:pt x="47" y="111"/>
                  </a:lnTo>
                  <a:lnTo>
                    <a:pt x="0" y="24"/>
                  </a:lnTo>
                  <a:lnTo>
                    <a:pt x="0" y="8"/>
                  </a:lnTo>
                  <a:lnTo>
                    <a:pt x="32" y="0"/>
                  </a:lnTo>
                  <a:lnTo>
                    <a:pt x="39" y="8"/>
                  </a:lnTo>
                  <a:lnTo>
                    <a:pt x="111" y="8"/>
                  </a:lnTo>
                  <a:lnTo>
                    <a:pt x="127" y="16"/>
                  </a:lnTo>
                  <a:lnTo>
                    <a:pt x="167" y="24"/>
                  </a:lnTo>
                  <a:lnTo>
                    <a:pt x="199" y="16"/>
                  </a:lnTo>
                  <a:lnTo>
                    <a:pt x="215" y="8"/>
                  </a:lnTo>
                  <a:lnTo>
                    <a:pt x="231" y="16"/>
                  </a:lnTo>
                  <a:lnTo>
                    <a:pt x="199" y="32"/>
                  </a:lnTo>
                  <a:lnTo>
                    <a:pt x="199" y="24"/>
                  </a:lnTo>
                  <a:lnTo>
                    <a:pt x="191" y="24"/>
                  </a:lnTo>
                  <a:lnTo>
                    <a:pt x="159" y="32"/>
                  </a:lnTo>
                  <a:lnTo>
                    <a:pt x="159" y="95"/>
                  </a:lnTo>
                  <a:lnTo>
                    <a:pt x="135" y="95"/>
                  </a:lnTo>
                  <a:lnTo>
                    <a:pt x="135" y="151"/>
                  </a:lnTo>
                  <a:lnTo>
                    <a:pt x="135" y="223"/>
                  </a:lnTo>
                  <a:lnTo>
                    <a:pt x="127" y="230"/>
                  </a:lnTo>
                  <a:lnTo>
                    <a:pt x="103" y="230"/>
                  </a:lnTo>
                  <a:lnTo>
                    <a:pt x="87" y="223"/>
                  </a:lnTo>
                  <a:lnTo>
                    <a:pt x="79" y="23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19" name=""/>
            <p:cNvSpPr/>
            <p:nvPr/>
          </p:nvSpPr>
          <p:spPr>
            <a:xfrm>
              <a:off x="3958560" y="2795400"/>
              <a:ext cx="203040" cy="201240"/>
            </a:xfrm>
            <a:custGeom>
              <a:avLst/>
              <a:gdLst/>
              <a:ahLst/>
              <a:rect l="l" t="t" r="r" b="b"/>
              <a:pathLst>
                <a:path w="144" h="127">
                  <a:moveTo>
                    <a:pt x="0" y="127"/>
                  </a:moveTo>
                  <a:lnTo>
                    <a:pt x="0" y="111"/>
                  </a:lnTo>
                  <a:lnTo>
                    <a:pt x="40" y="56"/>
                  </a:lnTo>
                  <a:lnTo>
                    <a:pt x="40" y="32"/>
                  </a:lnTo>
                  <a:lnTo>
                    <a:pt x="56" y="24"/>
                  </a:lnTo>
                  <a:lnTo>
                    <a:pt x="72" y="0"/>
                  </a:lnTo>
                  <a:lnTo>
                    <a:pt x="144" y="0"/>
                  </a:lnTo>
                  <a:lnTo>
                    <a:pt x="144" y="16"/>
                  </a:lnTo>
                  <a:lnTo>
                    <a:pt x="136" y="32"/>
                  </a:lnTo>
                  <a:lnTo>
                    <a:pt x="88" y="32"/>
                  </a:lnTo>
                  <a:lnTo>
                    <a:pt x="88" y="87"/>
                  </a:lnTo>
                  <a:lnTo>
                    <a:pt x="64" y="95"/>
                  </a:lnTo>
                  <a:lnTo>
                    <a:pt x="64" y="127"/>
                  </a:lnTo>
                  <a:lnTo>
                    <a:pt x="0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20" name=""/>
            <p:cNvSpPr/>
            <p:nvPr/>
          </p:nvSpPr>
          <p:spPr>
            <a:xfrm>
              <a:off x="4870080" y="2946240"/>
              <a:ext cx="393480" cy="593280"/>
            </a:xfrm>
            <a:custGeom>
              <a:avLst/>
              <a:gdLst/>
              <a:ahLst/>
              <a:rect l="l" t="t" r="r" b="b"/>
              <a:pathLst>
                <a:path w="279" h="374">
                  <a:moveTo>
                    <a:pt x="223" y="0"/>
                  </a:moveTo>
                  <a:lnTo>
                    <a:pt x="200" y="16"/>
                  </a:lnTo>
                  <a:lnTo>
                    <a:pt x="200" y="24"/>
                  </a:lnTo>
                  <a:lnTo>
                    <a:pt x="184" y="16"/>
                  </a:lnTo>
                  <a:lnTo>
                    <a:pt x="48" y="16"/>
                  </a:lnTo>
                  <a:lnTo>
                    <a:pt x="48" y="56"/>
                  </a:lnTo>
                  <a:lnTo>
                    <a:pt x="32" y="56"/>
                  </a:lnTo>
                  <a:lnTo>
                    <a:pt x="32" y="64"/>
                  </a:lnTo>
                  <a:lnTo>
                    <a:pt x="40" y="136"/>
                  </a:lnTo>
                  <a:lnTo>
                    <a:pt x="16" y="143"/>
                  </a:lnTo>
                  <a:lnTo>
                    <a:pt x="0" y="191"/>
                  </a:lnTo>
                  <a:lnTo>
                    <a:pt x="0" y="199"/>
                  </a:lnTo>
                  <a:lnTo>
                    <a:pt x="8" y="191"/>
                  </a:lnTo>
                  <a:lnTo>
                    <a:pt x="16" y="231"/>
                  </a:lnTo>
                  <a:lnTo>
                    <a:pt x="32" y="247"/>
                  </a:lnTo>
                  <a:lnTo>
                    <a:pt x="32" y="271"/>
                  </a:lnTo>
                  <a:lnTo>
                    <a:pt x="56" y="287"/>
                  </a:lnTo>
                  <a:lnTo>
                    <a:pt x="96" y="342"/>
                  </a:lnTo>
                  <a:lnTo>
                    <a:pt x="104" y="350"/>
                  </a:lnTo>
                  <a:lnTo>
                    <a:pt x="136" y="350"/>
                  </a:lnTo>
                  <a:lnTo>
                    <a:pt x="160" y="374"/>
                  </a:lnTo>
                  <a:lnTo>
                    <a:pt x="208" y="358"/>
                  </a:lnTo>
                  <a:lnTo>
                    <a:pt x="216" y="350"/>
                  </a:lnTo>
                  <a:lnTo>
                    <a:pt x="239" y="350"/>
                  </a:lnTo>
                  <a:lnTo>
                    <a:pt x="239" y="342"/>
                  </a:lnTo>
                  <a:lnTo>
                    <a:pt x="231" y="334"/>
                  </a:lnTo>
                  <a:lnTo>
                    <a:pt x="223" y="311"/>
                  </a:lnTo>
                  <a:lnTo>
                    <a:pt x="208" y="295"/>
                  </a:lnTo>
                  <a:lnTo>
                    <a:pt x="192" y="287"/>
                  </a:lnTo>
                  <a:lnTo>
                    <a:pt x="192" y="279"/>
                  </a:lnTo>
                  <a:lnTo>
                    <a:pt x="208" y="279"/>
                  </a:lnTo>
                  <a:lnTo>
                    <a:pt x="208" y="239"/>
                  </a:lnTo>
                  <a:lnTo>
                    <a:pt x="239" y="191"/>
                  </a:lnTo>
                  <a:lnTo>
                    <a:pt x="255" y="112"/>
                  </a:lnTo>
                  <a:lnTo>
                    <a:pt x="271" y="104"/>
                  </a:lnTo>
                  <a:lnTo>
                    <a:pt x="279" y="96"/>
                  </a:lnTo>
                  <a:lnTo>
                    <a:pt x="255" y="80"/>
                  </a:lnTo>
                  <a:lnTo>
                    <a:pt x="247" y="16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21" name=""/>
            <p:cNvSpPr/>
            <p:nvPr/>
          </p:nvSpPr>
          <p:spPr>
            <a:xfrm>
              <a:off x="5062320" y="3679560"/>
              <a:ext cx="258120" cy="326880"/>
            </a:xfrm>
            <a:custGeom>
              <a:avLst/>
              <a:gdLst/>
              <a:ahLst/>
              <a:rect l="l" t="t" r="r" b="b"/>
              <a:pathLst>
                <a:path w="183" h="206">
                  <a:moveTo>
                    <a:pt x="87" y="198"/>
                  </a:moveTo>
                  <a:lnTo>
                    <a:pt x="111" y="206"/>
                  </a:lnTo>
                  <a:lnTo>
                    <a:pt x="151" y="198"/>
                  </a:lnTo>
                  <a:lnTo>
                    <a:pt x="183" y="175"/>
                  </a:lnTo>
                  <a:lnTo>
                    <a:pt x="167" y="167"/>
                  </a:lnTo>
                  <a:lnTo>
                    <a:pt x="167" y="151"/>
                  </a:lnTo>
                  <a:lnTo>
                    <a:pt x="167" y="119"/>
                  </a:lnTo>
                  <a:lnTo>
                    <a:pt x="159" y="103"/>
                  </a:lnTo>
                  <a:lnTo>
                    <a:pt x="167" y="71"/>
                  </a:lnTo>
                  <a:lnTo>
                    <a:pt x="143" y="47"/>
                  </a:lnTo>
                  <a:lnTo>
                    <a:pt x="135" y="39"/>
                  </a:lnTo>
                  <a:lnTo>
                    <a:pt x="80" y="0"/>
                  </a:lnTo>
                  <a:lnTo>
                    <a:pt x="64" y="16"/>
                  </a:lnTo>
                  <a:lnTo>
                    <a:pt x="72" y="23"/>
                  </a:lnTo>
                  <a:lnTo>
                    <a:pt x="56" y="23"/>
                  </a:lnTo>
                  <a:lnTo>
                    <a:pt x="56" y="31"/>
                  </a:lnTo>
                  <a:lnTo>
                    <a:pt x="40" y="23"/>
                  </a:lnTo>
                  <a:lnTo>
                    <a:pt x="40" y="31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23"/>
                  </a:lnTo>
                  <a:lnTo>
                    <a:pt x="16" y="39"/>
                  </a:lnTo>
                  <a:lnTo>
                    <a:pt x="8" y="63"/>
                  </a:lnTo>
                  <a:lnTo>
                    <a:pt x="0" y="63"/>
                  </a:lnTo>
                  <a:lnTo>
                    <a:pt x="0" y="103"/>
                  </a:lnTo>
                  <a:lnTo>
                    <a:pt x="16" y="111"/>
                  </a:lnTo>
                  <a:lnTo>
                    <a:pt x="24" y="143"/>
                  </a:lnTo>
                  <a:lnTo>
                    <a:pt x="56" y="159"/>
                  </a:lnTo>
                  <a:lnTo>
                    <a:pt x="72" y="159"/>
                  </a:lnTo>
                  <a:lnTo>
                    <a:pt x="80" y="167"/>
                  </a:lnTo>
                  <a:lnTo>
                    <a:pt x="87" y="19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22" name=""/>
            <p:cNvSpPr/>
            <p:nvPr/>
          </p:nvSpPr>
          <p:spPr>
            <a:xfrm>
              <a:off x="4340880" y="3300120"/>
              <a:ext cx="56520" cy="163440"/>
            </a:xfrm>
            <a:custGeom>
              <a:avLst/>
              <a:gdLst/>
              <a:ahLst/>
              <a:rect l="l" t="t" r="r" b="b"/>
              <a:pathLst>
                <a:path w="40" h="103">
                  <a:moveTo>
                    <a:pt x="40" y="95"/>
                  </a:moveTo>
                  <a:lnTo>
                    <a:pt x="24" y="103"/>
                  </a:lnTo>
                  <a:lnTo>
                    <a:pt x="16" y="88"/>
                  </a:lnTo>
                  <a:lnTo>
                    <a:pt x="16" y="40"/>
                  </a:lnTo>
                  <a:lnTo>
                    <a:pt x="0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32" y="24"/>
                  </a:lnTo>
                  <a:lnTo>
                    <a:pt x="32" y="48"/>
                  </a:lnTo>
                  <a:lnTo>
                    <a:pt x="40" y="95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23" name=""/>
            <p:cNvSpPr/>
            <p:nvPr/>
          </p:nvSpPr>
          <p:spPr>
            <a:xfrm>
              <a:off x="4532760" y="2504880"/>
              <a:ext cx="90000" cy="213840"/>
            </a:xfrm>
            <a:custGeom>
              <a:avLst/>
              <a:gdLst/>
              <a:ahLst/>
              <a:rect l="l" t="t" r="r" b="b"/>
              <a:pathLst>
                <a:path w="64" h="135">
                  <a:moveTo>
                    <a:pt x="16" y="8"/>
                  </a:moveTo>
                  <a:lnTo>
                    <a:pt x="32" y="0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40" y="64"/>
                  </a:lnTo>
                  <a:lnTo>
                    <a:pt x="64" y="79"/>
                  </a:lnTo>
                  <a:lnTo>
                    <a:pt x="56" y="95"/>
                  </a:lnTo>
                  <a:lnTo>
                    <a:pt x="40" y="111"/>
                  </a:lnTo>
                  <a:lnTo>
                    <a:pt x="40" y="127"/>
                  </a:lnTo>
                  <a:lnTo>
                    <a:pt x="32" y="135"/>
                  </a:lnTo>
                  <a:lnTo>
                    <a:pt x="24" y="103"/>
                  </a:lnTo>
                  <a:lnTo>
                    <a:pt x="8" y="95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16" y="1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24" name=""/>
            <p:cNvSpPr/>
            <p:nvPr/>
          </p:nvSpPr>
          <p:spPr>
            <a:xfrm>
              <a:off x="5062320" y="3514680"/>
              <a:ext cx="122400" cy="164520"/>
            </a:xfrm>
            <a:custGeom>
              <a:avLst/>
              <a:gdLst/>
              <a:ahLst/>
              <a:rect l="l" t="t" r="r" b="b"/>
              <a:pathLst>
                <a:path w="87" h="104">
                  <a:moveTo>
                    <a:pt x="72" y="80"/>
                  </a:moveTo>
                  <a:lnTo>
                    <a:pt x="87" y="40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24" y="16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8" y="72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40" y="104"/>
                  </a:lnTo>
                  <a:lnTo>
                    <a:pt x="40" y="88"/>
                  </a:lnTo>
                  <a:lnTo>
                    <a:pt x="64" y="80"/>
                  </a:lnTo>
                  <a:lnTo>
                    <a:pt x="72" y="8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25" name=""/>
            <p:cNvSpPr/>
            <p:nvPr/>
          </p:nvSpPr>
          <p:spPr>
            <a:xfrm>
              <a:off x="4926600" y="2681280"/>
              <a:ext cx="258120" cy="302760"/>
            </a:xfrm>
            <a:custGeom>
              <a:avLst/>
              <a:gdLst/>
              <a:ahLst/>
              <a:rect l="l" t="t" r="r" b="b"/>
              <a:pathLst>
                <a:path w="183" h="191">
                  <a:moveTo>
                    <a:pt x="120" y="8"/>
                  </a:moveTo>
                  <a:lnTo>
                    <a:pt x="136" y="8"/>
                  </a:lnTo>
                  <a:lnTo>
                    <a:pt x="152" y="8"/>
                  </a:lnTo>
                  <a:lnTo>
                    <a:pt x="168" y="48"/>
                  </a:lnTo>
                  <a:lnTo>
                    <a:pt x="160" y="72"/>
                  </a:lnTo>
                  <a:lnTo>
                    <a:pt x="160" y="72"/>
                  </a:lnTo>
                  <a:lnTo>
                    <a:pt x="128" y="32"/>
                  </a:lnTo>
                  <a:lnTo>
                    <a:pt x="136" y="56"/>
                  </a:lnTo>
                  <a:lnTo>
                    <a:pt x="144" y="72"/>
                  </a:lnTo>
                  <a:lnTo>
                    <a:pt x="176" y="136"/>
                  </a:lnTo>
                  <a:lnTo>
                    <a:pt x="183" y="151"/>
                  </a:lnTo>
                  <a:lnTo>
                    <a:pt x="183" y="151"/>
                  </a:lnTo>
                  <a:lnTo>
                    <a:pt x="183" y="167"/>
                  </a:lnTo>
                  <a:lnTo>
                    <a:pt x="160" y="183"/>
                  </a:lnTo>
                  <a:lnTo>
                    <a:pt x="160" y="191"/>
                  </a:lnTo>
                  <a:lnTo>
                    <a:pt x="144" y="183"/>
                  </a:lnTo>
                  <a:lnTo>
                    <a:pt x="8" y="183"/>
                  </a:lnTo>
                  <a:lnTo>
                    <a:pt x="8" y="48"/>
                  </a:lnTo>
                  <a:lnTo>
                    <a:pt x="0" y="32"/>
                  </a:lnTo>
                  <a:lnTo>
                    <a:pt x="8" y="0"/>
                  </a:lnTo>
                  <a:lnTo>
                    <a:pt x="72" y="16"/>
                  </a:lnTo>
                  <a:lnTo>
                    <a:pt x="96" y="0"/>
                  </a:lnTo>
                  <a:lnTo>
                    <a:pt x="112" y="0"/>
                  </a:lnTo>
                  <a:lnTo>
                    <a:pt x="120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26" name=""/>
            <p:cNvSpPr/>
            <p:nvPr/>
          </p:nvSpPr>
          <p:spPr>
            <a:xfrm>
              <a:off x="4228200" y="3186000"/>
              <a:ext cx="180360" cy="164520"/>
            </a:xfrm>
            <a:custGeom>
              <a:avLst/>
              <a:gdLst/>
              <a:ahLst/>
              <a:rect l="l" t="t" r="r" b="b"/>
              <a:pathLst>
                <a:path w="128" h="104">
                  <a:moveTo>
                    <a:pt x="0" y="88"/>
                  </a:moveTo>
                  <a:lnTo>
                    <a:pt x="8" y="104"/>
                  </a:lnTo>
                  <a:lnTo>
                    <a:pt x="32" y="96"/>
                  </a:lnTo>
                  <a:lnTo>
                    <a:pt x="40" y="104"/>
                  </a:lnTo>
                  <a:lnTo>
                    <a:pt x="40" y="80"/>
                  </a:lnTo>
                  <a:lnTo>
                    <a:pt x="80" y="72"/>
                  </a:lnTo>
                  <a:lnTo>
                    <a:pt x="104" y="80"/>
                  </a:lnTo>
                  <a:lnTo>
                    <a:pt x="128" y="56"/>
                  </a:lnTo>
                  <a:lnTo>
                    <a:pt x="120" y="48"/>
                  </a:lnTo>
                  <a:lnTo>
                    <a:pt x="112" y="48"/>
                  </a:lnTo>
                  <a:lnTo>
                    <a:pt x="88" y="16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48" y="24"/>
                  </a:lnTo>
                  <a:lnTo>
                    <a:pt x="16" y="32"/>
                  </a:lnTo>
                  <a:lnTo>
                    <a:pt x="0" y="72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27" name=""/>
            <p:cNvSpPr/>
            <p:nvPr/>
          </p:nvSpPr>
          <p:spPr>
            <a:xfrm>
              <a:off x="4870080" y="3894120"/>
              <a:ext cx="282240" cy="302760"/>
            </a:xfrm>
            <a:custGeom>
              <a:avLst/>
              <a:gdLst/>
              <a:ahLst/>
              <a:rect l="l" t="t" r="r" b="b"/>
              <a:pathLst>
                <a:path w="200" h="191">
                  <a:moveTo>
                    <a:pt x="40" y="48"/>
                  </a:moveTo>
                  <a:lnTo>
                    <a:pt x="32" y="87"/>
                  </a:lnTo>
                  <a:lnTo>
                    <a:pt x="40" y="95"/>
                  </a:lnTo>
                  <a:lnTo>
                    <a:pt x="0" y="95"/>
                  </a:lnTo>
                  <a:lnTo>
                    <a:pt x="0" y="159"/>
                  </a:lnTo>
                  <a:lnTo>
                    <a:pt x="24" y="183"/>
                  </a:lnTo>
                  <a:lnTo>
                    <a:pt x="40" y="175"/>
                  </a:lnTo>
                  <a:lnTo>
                    <a:pt x="56" y="183"/>
                  </a:lnTo>
                  <a:lnTo>
                    <a:pt x="80" y="191"/>
                  </a:lnTo>
                  <a:lnTo>
                    <a:pt x="112" y="167"/>
                  </a:lnTo>
                  <a:lnTo>
                    <a:pt x="112" y="151"/>
                  </a:lnTo>
                  <a:lnTo>
                    <a:pt x="144" y="143"/>
                  </a:lnTo>
                  <a:lnTo>
                    <a:pt x="136" y="135"/>
                  </a:lnTo>
                  <a:lnTo>
                    <a:pt x="192" y="111"/>
                  </a:lnTo>
                  <a:lnTo>
                    <a:pt x="184" y="103"/>
                  </a:lnTo>
                  <a:lnTo>
                    <a:pt x="192" y="87"/>
                  </a:lnTo>
                  <a:lnTo>
                    <a:pt x="200" y="79"/>
                  </a:lnTo>
                  <a:lnTo>
                    <a:pt x="192" y="63"/>
                  </a:lnTo>
                  <a:lnTo>
                    <a:pt x="200" y="48"/>
                  </a:lnTo>
                  <a:lnTo>
                    <a:pt x="192" y="24"/>
                  </a:lnTo>
                  <a:lnTo>
                    <a:pt x="160" y="8"/>
                  </a:lnTo>
                  <a:lnTo>
                    <a:pt x="152" y="8"/>
                  </a:lnTo>
                  <a:lnTo>
                    <a:pt x="152" y="0"/>
                  </a:lnTo>
                  <a:lnTo>
                    <a:pt x="128" y="8"/>
                  </a:lnTo>
                  <a:lnTo>
                    <a:pt x="120" y="24"/>
                  </a:lnTo>
                  <a:lnTo>
                    <a:pt x="120" y="40"/>
                  </a:lnTo>
                  <a:lnTo>
                    <a:pt x="112" y="71"/>
                  </a:lnTo>
                  <a:lnTo>
                    <a:pt x="120" y="79"/>
                  </a:lnTo>
                  <a:lnTo>
                    <a:pt x="136" y="79"/>
                  </a:lnTo>
                  <a:lnTo>
                    <a:pt x="136" y="95"/>
                  </a:lnTo>
                  <a:lnTo>
                    <a:pt x="120" y="95"/>
                  </a:lnTo>
                  <a:lnTo>
                    <a:pt x="88" y="71"/>
                  </a:lnTo>
                  <a:lnTo>
                    <a:pt x="72" y="71"/>
                  </a:lnTo>
                  <a:lnTo>
                    <a:pt x="56" y="56"/>
                  </a:lnTo>
                  <a:lnTo>
                    <a:pt x="48" y="63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28" name=""/>
            <p:cNvSpPr/>
            <p:nvPr/>
          </p:nvSpPr>
          <p:spPr>
            <a:xfrm>
              <a:off x="5096160" y="2555640"/>
              <a:ext cx="45000" cy="37800"/>
            </a:xfrm>
            <a:custGeom>
              <a:avLst/>
              <a:gdLst/>
              <a:ahLst/>
              <a:rect l="l" t="t" r="r" b="b"/>
              <a:pathLst>
                <a:path w="32" h="24">
                  <a:moveTo>
                    <a:pt x="24" y="8"/>
                  </a:moveTo>
                  <a:lnTo>
                    <a:pt x="32" y="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16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29" name=""/>
            <p:cNvSpPr/>
            <p:nvPr/>
          </p:nvSpPr>
          <p:spPr>
            <a:xfrm>
              <a:off x="4825080" y="1834920"/>
              <a:ext cx="11160" cy="1440"/>
            </a:xfrm>
            <a:custGeom>
              <a:avLst/>
              <a:gdLst/>
              <a:ahLst/>
              <a:rect l="l" t="t" r="r" b="b"/>
              <a:pathLst>
                <a:path w="8" h="0">
                  <a:moveTo>
                    <a:pt x="8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30" name=""/>
            <p:cNvSpPr/>
            <p:nvPr/>
          </p:nvSpPr>
          <p:spPr>
            <a:xfrm>
              <a:off x="4994280" y="2530440"/>
              <a:ext cx="11160" cy="24840"/>
            </a:xfrm>
            <a:custGeom>
              <a:avLst/>
              <a:gdLst/>
              <a:ahLst/>
              <a:rect l="l" t="t" r="r" b="b"/>
              <a:pathLst>
                <a:path w="8" h="16">
                  <a:moveTo>
                    <a:pt x="0" y="8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31" name=""/>
            <p:cNvSpPr/>
            <p:nvPr/>
          </p:nvSpPr>
          <p:spPr>
            <a:xfrm>
              <a:off x="4938120" y="246672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32" name=""/>
            <p:cNvSpPr/>
            <p:nvPr/>
          </p:nvSpPr>
          <p:spPr>
            <a:xfrm>
              <a:off x="4938120" y="2441520"/>
              <a:ext cx="22320" cy="12240"/>
            </a:xfrm>
            <a:custGeom>
              <a:avLst/>
              <a:gdLst/>
              <a:ahLst/>
              <a:rect l="l" t="t" r="r" b="b"/>
              <a:pathLst>
                <a:path w="16" h="8">
                  <a:moveTo>
                    <a:pt x="16" y="8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33" name=""/>
            <p:cNvSpPr/>
            <p:nvPr/>
          </p:nvSpPr>
          <p:spPr>
            <a:xfrm>
              <a:off x="4712040" y="1330200"/>
              <a:ext cx="135360" cy="24840"/>
            </a:xfrm>
            <a:custGeom>
              <a:avLst/>
              <a:gdLst/>
              <a:ahLst/>
              <a:rect l="l" t="t" r="r" b="b"/>
              <a:pathLst>
                <a:path w="96" h="16">
                  <a:moveTo>
                    <a:pt x="48" y="0"/>
                  </a:moveTo>
                  <a:lnTo>
                    <a:pt x="56" y="0"/>
                  </a:lnTo>
                  <a:lnTo>
                    <a:pt x="56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6" y="8"/>
                  </a:lnTo>
                  <a:lnTo>
                    <a:pt x="88" y="16"/>
                  </a:lnTo>
                  <a:lnTo>
                    <a:pt x="64" y="16"/>
                  </a:lnTo>
                  <a:lnTo>
                    <a:pt x="24" y="8"/>
                  </a:lnTo>
                  <a:lnTo>
                    <a:pt x="40" y="8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48" y="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34" name=""/>
            <p:cNvSpPr/>
            <p:nvPr/>
          </p:nvSpPr>
          <p:spPr>
            <a:xfrm>
              <a:off x="4757400" y="1368360"/>
              <a:ext cx="67680" cy="24840"/>
            </a:xfrm>
            <a:custGeom>
              <a:avLst/>
              <a:gdLst/>
              <a:ahLst/>
              <a:rect l="l" t="t" r="r" b="b"/>
              <a:pathLst>
                <a:path w="48" h="16">
                  <a:moveTo>
                    <a:pt x="24" y="0"/>
                  </a:moveTo>
                  <a:lnTo>
                    <a:pt x="32" y="8"/>
                  </a:lnTo>
                  <a:lnTo>
                    <a:pt x="32" y="8"/>
                  </a:lnTo>
                  <a:lnTo>
                    <a:pt x="48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35" name=""/>
            <p:cNvSpPr/>
            <p:nvPr/>
          </p:nvSpPr>
          <p:spPr>
            <a:xfrm>
              <a:off x="4746240" y="1368360"/>
              <a:ext cx="45000" cy="1080"/>
            </a:xfrm>
            <a:custGeom>
              <a:avLst/>
              <a:gdLst/>
              <a:ahLst/>
              <a:rect l="l" t="t" r="r" b="b"/>
              <a:pathLst>
                <a:path w="32" h="0">
                  <a:moveTo>
                    <a:pt x="16" y="0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36" name=""/>
            <p:cNvSpPr/>
            <p:nvPr/>
          </p:nvSpPr>
          <p:spPr>
            <a:xfrm>
              <a:off x="4600800" y="1342800"/>
              <a:ext cx="167400" cy="75960"/>
            </a:xfrm>
            <a:custGeom>
              <a:avLst/>
              <a:gdLst/>
              <a:ahLst/>
              <a:rect l="l" t="t" r="r" b="b"/>
              <a:pathLst>
                <a:path w="119" h="48">
                  <a:moveTo>
                    <a:pt x="48" y="0"/>
                  </a:moveTo>
                  <a:lnTo>
                    <a:pt x="63" y="8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87" y="0"/>
                  </a:lnTo>
                  <a:lnTo>
                    <a:pt x="87" y="8"/>
                  </a:lnTo>
                  <a:lnTo>
                    <a:pt x="119" y="16"/>
                  </a:lnTo>
                  <a:lnTo>
                    <a:pt x="95" y="16"/>
                  </a:lnTo>
                  <a:lnTo>
                    <a:pt x="95" y="24"/>
                  </a:lnTo>
                  <a:lnTo>
                    <a:pt x="87" y="24"/>
                  </a:lnTo>
                  <a:lnTo>
                    <a:pt x="87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1" y="48"/>
                  </a:lnTo>
                  <a:lnTo>
                    <a:pt x="63" y="48"/>
                  </a:lnTo>
                  <a:lnTo>
                    <a:pt x="55" y="40"/>
                  </a:lnTo>
                  <a:lnTo>
                    <a:pt x="63" y="40"/>
                  </a:lnTo>
                  <a:lnTo>
                    <a:pt x="48" y="40"/>
                  </a:lnTo>
                  <a:lnTo>
                    <a:pt x="40" y="32"/>
                  </a:lnTo>
                  <a:lnTo>
                    <a:pt x="63" y="32"/>
                  </a:lnTo>
                  <a:lnTo>
                    <a:pt x="48" y="32"/>
                  </a:lnTo>
                  <a:lnTo>
                    <a:pt x="71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79" y="16"/>
                  </a:lnTo>
                  <a:lnTo>
                    <a:pt x="63" y="16"/>
                  </a:lnTo>
                  <a:lnTo>
                    <a:pt x="71" y="16"/>
                  </a:lnTo>
                  <a:lnTo>
                    <a:pt x="55" y="16"/>
                  </a:lnTo>
                  <a:lnTo>
                    <a:pt x="55" y="8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2" y="24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8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37" name=""/>
            <p:cNvSpPr/>
            <p:nvPr/>
          </p:nvSpPr>
          <p:spPr>
            <a:xfrm>
              <a:off x="5736960" y="2479680"/>
              <a:ext cx="304560" cy="277200"/>
            </a:xfrm>
            <a:custGeom>
              <a:avLst/>
              <a:gdLst/>
              <a:ahLst/>
              <a:rect l="l" t="t" r="r" b="b"/>
              <a:pathLst>
                <a:path w="216" h="175">
                  <a:moveTo>
                    <a:pt x="0" y="80"/>
                  </a:moveTo>
                  <a:lnTo>
                    <a:pt x="8" y="64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32" y="56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72" y="16"/>
                  </a:lnTo>
                  <a:lnTo>
                    <a:pt x="112" y="24"/>
                  </a:lnTo>
                  <a:lnTo>
                    <a:pt x="136" y="24"/>
                  </a:lnTo>
                  <a:lnTo>
                    <a:pt x="136" y="16"/>
                  </a:lnTo>
                  <a:lnTo>
                    <a:pt x="144" y="16"/>
                  </a:lnTo>
                  <a:lnTo>
                    <a:pt x="152" y="0"/>
                  </a:lnTo>
                  <a:lnTo>
                    <a:pt x="168" y="8"/>
                  </a:lnTo>
                  <a:lnTo>
                    <a:pt x="176" y="32"/>
                  </a:lnTo>
                  <a:lnTo>
                    <a:pt x="200" y="16"/>
                  </a:lnTo>
                  <a:lnTo>
                    <a:pt x="216" y="24"/>
                  </a:lnTo>
                  <a:lnTo>
                    <a:pt x="216" y="24"/>
                  </a:lnTo>
                  <a:lnTo>
                    <a:pt x="200" y="24"/>
                  </a:lnTo>
                  <a:lnTo>
                    <a:pt x="184" y="32"/>
                  </a:lnTo>
                  <a:lnTo>
                    <a:pt x="168" y="40"/>
                  </a:lnTo>
                  <a:lnTo>
                    <a:pt x="176" y="64"/>
                  </a:lnTo>
                  <a:lnTo>
                    <a:pt x="168" y="80"/>
                  </a:lnTo>
                  <a:lnTo>
                    <a:pt x="152" y="80"/>
                  </a:lnTo>
                  <a:lnTo>
                    <a:pt x="160" y="95"/>
                  </a:lnTo>
                  <a:lnTo>
                    <a:pt x="152" y="103"/>
                  </a:lnTo>
                  <a:lnTo>
                    <a:pt x="152" y="127"/>
                  </a:lnTo>
                  <a:lnTo>
                    <a:pt x="112" y="135"/>
                  </a:lnTo>
                  <a:lnTo>
                    <a:pt x="104" y="167"/>
                  </a:lnTo>
                  <a:lnTo>
                    <a:pt x="48" y="175"/>
                  </a:lnTo>
                  <a:lnTo>
                    <a:pt x="24" y="167"/>
                  </a:lnTo>
                  <a:lnTo>
                    <a:pt x="32" y="135"/>
                  </a:lnTo>
                  <a:lnTo>
                    <a:pt x="16" y="12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38" name=""/>
            <p:cNvSpPr/>
            <p:nvPr/>
          </p:nvSpPr>
          <p:spPr>
            <a:xfrm>
              <a:off x="5770440" y="2517480"/>
              <a:ext cx="349920" cy="402840"/>
            </a:xfrm>
            <a:custGeom>
              <a:avLst/>
              <a:gdLst/>
              <a:ahLst/>
              <a:rect l="l" t="t" r="r" b="b"/>
              <a:pathLst>
                <a:path w="248" h="254">
                  <a:moveTo>
                    <a:pt x="128" y="254"/>
                  </a:moveTo>
                  <a:lnTo>
                    <a:pt x="120" y="254"/>
                  </a:lnTo>
                  <a:lnTo>
                    <a:pt x="96" y="223"/>
                  </a:lnTo>
                  <a:lnTo>
                    <a:pt x="72" y="223"/>
                  </a:lnTo>
                  <a:lnTo>
                    <a:pt x="16" y="231"/>
                  </a:lnTo>
                  <a:lnTo>
                    <a:pt x="24" y="207"/>
                  </a:lnTo>
                  <a:lnTo>
                    <a:pt x="40" y="191"/>
                  </a:lnTo>
                  <a:lnTo>
                    <a:pt x="32" y="191"/>
                  </a:lnTo>
                  <a:lnTo>
                    <a:pt x="32" y="167"/>
                  </a:lnTo>
                  <a:lnTo>
                    <a:pt x="16" y="159"/>
                  </a:lnTo>
                  <a:lnTo>
                    <a:pt x="0" y="143"/>
                  </a:lnTo>
                  <a:lnTo>
                    <a:pt x="24" y="151"/>
                  </a:lnTo>
                  <a:lnTo>
                    <a:pt x="80" y="143"/>
                  </a:lnTo>
                  <a:lnTo>
                    <a:pt x="88" y="111"/>
                  </a:lnTo>
                  <a:lnTo>
                    <a:pt x="128" y="103"/>
                  </a:lnTo>
                  <a:lnTo>
                    <a:pt x="128" y="79"/>
                  </a:lnTo>
                  <a:lnTo>
                    <a:pt x="136" y="71"/>
                  </a:lnTo>
                  <a:lnTo>
                    <a:pt x="128" y="56"/>
                  </a:lnTo>
                  <a:lnTo>
                    <a:pt x="144" y="56"/>
                  </a:lnTo>
                  <a:lnTo>
                    <a:pt x="152" y="40"/>
                  </a:lnTo>
                  <a:lnTo>
                    <a:pt x="144" y="16"/>
                  </a:lnTo>
                  <a:lnTo>
                    <a:pt x="160" y="8"/>
                  </a:lnTo>
                  <a:lnTo>
                    <a:pt x="176" y="0"/>
                  </a:lnTo>
                  <a:lnTo>
                    <a:pt x="192" y="0"/>
                  </a:lnTo>
                  <a:lnTo>
                    <a:pt x="216" y="8"/>
                  </a:lnTo>
                  <a:lnTo>
                    <a:pt x="224" y="24"/>
                  </a:lnTo>
                  <a:lnTo>
                    <a:pt x="248" y="32"/>
                  </a:lnTo>
                  <a:lnTo>
                    <a:pt x="240" y="48"/>
                  </a:lnTo>
                  <a:lnTo>
                    <a:pt x="192" y="48"/>
                  </a:lnTo>
                  <a:lnTo>
                    <a:pt x="192" y="56"/>
                  </a:lnTo>
                  <a:lnTo>
                    <a:pt x="200" y="64"/>
                  </a:lnTo>
                  <a:lnTo>
                    <a:pt x="200" y="71"/>
                  </a:lnTo>
                  <a:lnTo>
                    <a:pt x="224" y="95"/>
                  </a:lnTo>
                  <a:lnTo>
                    <a:pt x="216" y="103"/>
                  </a:lnTo>
                  <a:lnTo>
                    <a:pt x="216" y="111"/>
                  </a:lnTo>
                  <a:lnTo>
                    <a:pt x="224" y="119"/>
                  </a:lnTo>
                  <a:lnTo>
                    <a:pt x="208" y="127"/>
                  </a:lnTo>
                  <a:lnTo>
                    <a:pt x="184" y="175"/>
                  </a:lnTo>
                  <a:lnTo>
                    <a:pt x="168" y="183"/>
                  </a:lnTo>
                  <a:lnTo>
                    <a:pt x="160" y="175"/>
                  </a:lnTo>
                  <a:lnTo>
                    <a:pt x="144" y="191"/>
                  </a:lnTo>
                  <a:lnTo>
                    <a:pt x="144" y="199"/>
                  </a:lnTo>
                  <a:lnTo>
                    <a:pt x="160" y="207"/>
                  </a:lnTo>
                  <a:lnTo>
                    <a:pt x="160" y="215"/>
                  </a:lnTo>
                  <a:lnTo>
                    <a:pt x="168" y="223"/>
                  </a:lnTo>
                  <a:lnTo>
                    <a:pt x="176" y="246"/>
                  </a:lnTo>
                  <a:lnTo>
                    <a:pt x="144" y="246"/>
                  </a:lnTo>
                  <a:lnTo>
                    <a:pt x="144" y="254"/>
                  </a:lnTo>
                  <a:lnTo>
                    <a:pt x="128" y="254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39" name=""/>
            <p:cNvSpPr/>
            <p:nvPr/>
          </p:nvSpPr>
          <p:spPr>
            <a:xfrm>
              <a:off x="5725440" y="1508040"/>
              <a:ext cx="11520" cy="1224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40" name=""/>
            <p:cNvSpPr/>
            <p:nvPr/>
          </p:nvSpPr>
          <p:spPr>
            <a:xfrm>
              <a:off x="5748120" y="1495440"/>
              <a:ext cx="11160" cy="1224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41" name=""/>
            <p:cNvSpPr/>
            <p:nvPr/>
          </p:nvSpPr>
          <p:spPr>
            <a:xfrm>
              <a:off x="5602680" y="1495440"/>
              <a:ext cx="22320" cy="108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42" name=""/>
            <p:cNvSpPr/>
            <p:nvPr/>
          </p:nvSpPr>
          <p:spPr>
            <a:xfrm>
              <a:off x="5433120" y="1557000"/>
              <a:ext cx="45360" cy="25200"/>
            </a:xfrm>
            <a:custGeom>
              <a:avLst/>
              <a:gdLst/>
              <a:ahLst/>
              <a:rect l="l" t="t" r="r" b="b"/>
              <a:pathLst>
                <a:path w="32" h="16">
                  <a:moveTo>
                    <a:pt x="8" y="8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32" y="1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43" name=""/>
            <p:cNvSpPr/>
            <p:nvPr/>
          </p:nvSpPr>
          <p:spPr>
            <a:xfrm>
              <a:off x="5320440" y="1546200"/>
              <a:ext cx="11160" cy="10440"/>
            </a:xfrm>
            <a:custGeom>
              <a:avLst/>
              <a:gdLst/>
              <a:ahLst/>
              <a:rect l="l" t="t" r="r" b="b"/>
              <a:pathLst>
                <a:path w="8" h="7">
                  <a:moveTo>
                    <a:pt x="0" y="0"/>
                  </a:moveTo>
                  <a:lnTo>
                    <a:pt x="8" y="0"/>
                  </a:lnTo>
                  <a:lnTo>
                    <a:pt x="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44" name=""/>
            <p:cNvSpPr/>
            <p:nvPr/>
          </p:nvSpPr>
          <p:spPr>
            <a:xfrm>
              <a:off x="5320440" y="1406520"/>
              <a:ext cx="214200" cy="88560"/>
            </a:xfrm>
            <a:custGeom>
              <a:avLst/>
              <a:gdLst/>
              <a:ahLst/>
              <a:rect l="l" t="t" r="r" b="b"/>
              <a:pathLst>
                <a:path w="152" h="56">
                  <a:moveTo>
                    <a:pt x="0" y="48"/>
                  </a:moveTo>
                  <a:lnTo>
                    <a:pt x="24" y="40"/>
                  </a:lnTo>
                  <a:lnTo>
                    <a:pt x="8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96" y="8"/>
                  </a:lnTo>
                  <a:lnTo>
                    <a:pt x="128" y="0"/>
                  </a:lnTo>
                  <a:lnTo>
                    <a:pt x="152" y="8"/>
                  </a:lnTo>
                  <a:lnTo>
                    <a:pt x="144" y="16"/>
                  </a:lnTo>
                  <a:lnTo>
                    <a:pt x="96" y="16"/>
                  </a:lnTo>
                  <a:lnTo>
                    <a:pt x="64" y="24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48" y="32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48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8" y="56"/>
                  </a:lnTo>
                  <a:lnTo>
                    <a:pt x="1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760" bIns="41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45" name=""/>
            <p:cNvSpPr/>
            <p:nvPr/>
          </p:nvSpPr>
          <p:spPr>
            <a:xfrm>
              <a:off x="5297760" y="1495440"/>
              <a:ext cx="112680" cy="61200"/>
            </a:xfrm>
            <a:custGeom>
              <a:avLst/>
              <a:gdLst/>
              <a:ahLst/>
              <a:rect l="l" t="t" r="r" b="b"/>
              <a:pathLst>
                <a:path w="80" h="39">
                  <a:moveTo>
                    <a:pt x="16" y="0"/>
                  </a:moveTo>
                  <a:lnTo>
                    <a:pt x="48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48" y="16"/>
                  </a:lnTo>
                  <a:lnTo>
                    <a:pt x="56" y="32"/>
                  </a:lnTo>
                  <a:lnTo>
                    <a:pt x="80" y="39"/>
                  </a:lnTo>
                  <a:lnTo>
                    <a:pt x="56" y="39"/>
                  </a:lnTo>
                  <a:lnTo>
                    <a:pt x="32" y="39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0" bIns="14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46" name=""/>
            <p:cNvSpPr/>
            <p:nvPr/>
          </p:nvSpPr>
          <p:spPr>
            <a:xfrm>
              <a:off x="5263920" y="1582560"/>
              <a:ext cx="33840" cy="25200"/>
            </a:xfrm>
            <a:custGeom>
              <a:avLst/>
              <a:gdLst/>
              <a:ahLst/>
              <a:rect l="l" t="t" r="r" b="b"/>
              <a:pathLst>
                <a:path w="24" h="16">
                  <a:moveTo>
                    <a:pt x="0" y="0"/>
                  </a:moveTo>
                  <a:lnTo>
                    <a:pt x="24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47" name=""/>
            <p:cNvSpPr/>
            <p:nvPr/>
          </p:nvSpPr>
          <p:spPr>
            <a:xfrm>
              <a:off x="5263920" y="1305000"/>
              <a:ext cx="33840" cy="12600"/>
            </a:xfrm>
            <a:custGeom>
              <a:avLst/>
              <a:gdLst/>
              <a:ahLst/>
              <a:rect l="l" t="t" r="r" b="b"/>
              <a:pathLst>
                <a:path w="24" h="8">
                  <a:moveTo>
                    <a:pt x="8" y="0"/>
                  </a:moveTo>
                  <a:lnTo>
                    <a:pt x="0" y="8"/>
                  </a:lnTo>
                  <a:lnTo>
                    <a:pt x="24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48" name=""/>
            <p:cNvSpPr/>
            <p:nvPr/>
          </p:nvSpPr>
          <p:spPr>
            <a:xfrm>
              <a:off x="5365800" y="1305000"/>
              <a:ext cx="45000" cy="12600"/>
            </a:xfrm>
            <a:custGeom>
              <a:avLst/>
              <a:gdLst/>
              <a:ahLst/>
              <a:rect l="l" t="t" r="r" b="b"/>
              <a:pathLst>
                <a:path w="32" h="8">
                  <a:moveTo>
                    <a:pt x="8" y="8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49" name=""/>
            <p:cNvSpPr/>
            <p:nvPr/>
          </p:nvSpPr>
          <p:spPr>
            <a:xfrm>
              <a:off x="5331600" y="1317600"/>
              <a:ext cx="33840" cy="12240"/>
            </a:xfrm>
            <a:custGeom>
              <a:avLst/>
              <a:gdLst/>
              <a:ahLst/>
              <a:rect l="l" t="t" r="r" b="b"/>
              <a:pathLst>
                <a:path w="24" h="8">
                  <a:moveTo>
                    <a:pt x="8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4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50" name=""/>
            <p:cNvSpPr/>
            <p:nvPr/>
          </p:nvSpPr>
          <p:spPr>
            <a:xfrm>
              <a:off x="5297760" y="1330200"/>
              <a:ext cx="33840" cy="1080"/>
            </a:xfrm>
            <a:custGeom>
              <a:avLst/>
              <a:gdLst/>
              <a:ahLst/>
              <a:rect l="l" t="t" r="r" b="b"/>
              <a:pathLst>
                <a:path w="24" h="0">
                  <a:moveTo>
                    <a:pt x="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51" name=""/>
            <p:cNvSpPr/>
            <p:nvPr/>
          </p:nvSpPr>
          <p:spPr>
            <a:xfrm>
              <a:off x="5286600" y="1330200"/>
              <a:ext cx="11160" cy="1224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8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52" name=""/>
            <p:cNvSpPr/>
            <p:nvPr/>
          </p:nvSpPr>
          <p:spPr>
            <a:xfrm>
              <a:off x="5230080" y="1330200"/>
              <a:ext cx="11520" cy="1224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8" y="0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53" name=""/>
            <p:cNvSpPr/>
            <p:nvPr/>
          </p:nvSpPr>
          <p:spPr>
            <a:xfrm>
              <a:off x="5141160" y="1317600"/>
              <a:ext cx="66240" cy="24840"/>
            </a:xfrm>
            <a:custGeom>
              <a:avLst/>
              <a:gdLst/>
              <a:ahLst/>
              <a:rect l="l" t="t" r="r" b="b"/>
              <a:pathLst>
                <a:path w="47" h="16">
                  <a:moveTo>
                    <a:pt x="39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0" y="8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54" name=""/>
            <p:cNvSpPr/>
            <p:nvPr/>
          </p:nvSpPr>
          <p:spPr>
            <a:xfrm>
              <a:off x="5107320" y="1317600"/>
              <a:ext cx="67320" cy="12240"/>
            </a:xfrm>
            <a:custGeom>
              <a:avLst/>
              <a:gdLst/>
              <a:ahLst/>
              <a:rect l="l" t="t" r="r" b="b"/>
              <a:pathLst>
                <a:path w="48" h="8">
                  <a:moveTo>
                    <a:pt x="24" y="0"/>
                  </a:moveTo>
                  <a:lnTo>
                    <a:pt x="0" y="8"/>
                  </a:lnTo>
                  <a:lnTo>
                    <a:pt x="48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55" name=""/>
            <p:cNvSpPr/>
            <p:nvPr/>
          </p:nvSpPr>
          <p:spPr>
            <a:xfrm>
              <a:off x="5849640" y="1330200"/>
              <a:ext cx="112680" cy="37800"/>
            </a:xfrm>
            <a:custGeom>
              <a:avLst/>
              <a:gdLst/>
              <a:ahLst/>
              <a:rect l="l" t="t" r="r" b="b"/>
              <a:pathLst>
                <a:path w="80" h="24">
                  <a:moveTo>
                    <a:pt x="8" y="8"/>
                  </a:moveTo>
                  <a:lnTo>
                    <a:pt x="40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72" y="16"/>
                  </a:lnTo>
                  <a:lnTo>
                    <a:pt x="64" y="16"/>
                  </a:lnTo>
                  <a:lnTo>
                    <a:pt x="80" y="16"/>
                  </a:lnTo>
                  <a:lnTo>
                    <a:pt x="64" y="24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56" name=""/>
            <p:cNvSpPr/>
            <p:nvPr/>
          </p:nvSpPr>
          <p:spPr>
            <a:xfrm>
              <a:off x="5804280" y="1317600"/>
              <a:ext cx="90000" cy="24840"/>
            </a:xfrm>
            <a:custGeom>
              <a:avLst/>
              <a:gdLst/>
              <a:ahLst/>
              <a:rect l="l" t="t" r="r" b="b"/>
              <a:pathLst>
                <a:path w="64" h="16">
                  <a:moveTo>
                    <a:pt x="24" y="0"/>
                  </a:moveTo>
                  <a:lnTo>
                    <a:pt x="32" y="0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32" y="16"/>
                  </a:lnTo>
                  <a:lnTo>
                    <a:pt x="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57" name=""/>
            <p:cNvSpPr/>
            <p:nvPr/>
          </p:nvSpPr>
          <p:spPr>
            <a:xfrm>
              <a:off x="5815800" y="1342800"/>
              <a:ext cx="33840" cy="1440"/>
            </a:xfrm>
            <a:custGeom>
              <a:avLst/>
              <a:gdLst/>
              <a:ahLst/>
              <a:rect l="l" t="t" r="r" b="b"/>
              <a:pathLst>
                <a:path w="24" h="0">
                  <a:moveTo>
                    <a:pt x="0" y="0"/>
                  </a:moveTo>
                  <a:lnTo>
                    <a:pt x="24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58" name=""/>
            <p:cNvSpPr/>
            <p:nvPr/>
          </p:nvSpPr>
          <p:spPr>
            <a:xfrm>
              <a:off x="4971600" y="1798560"/>
              <a:ext cx="56520" cy="48600"/>
            </a:xfrm>
            <a:custGeom>
              <a:avLst/>
              <a:gdLst/>
              <a:ahLst/>
              <a:rect l="l" t="t" r="r" b="b"/>
              <a:pathLst>
                <a:path w="40" h="31">
                  <a:moveTo>
                    <a:pt x="16" y="0"/>
                  </a:moveTo>
                  <a:lnTo>
                    <a:pt x="32" y="8"/>
                  </a:lnTo>
                  <a:lnTo>
                    <a:pt x="40" y="15"/>
                  </a:lnTo>
                  <a:lnTo>
                    <a:pt x="16" y="31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59" name=""/>
            <p:cNvSpPr/>
            <p:nvPr/>
          </p:nvSpPr>
          <p:spPr>
            <a:xfrm>
              <a:off x="4791240" y="2354040"/>
              <a:ext cx="45000" cy="87120"/>
            </a:xfrm>
            <a:custGeom>
              <a:avLst/>
              <a:gdLst/>
              <a:ahLst/>
              <a:rect l="l" t="t" r="r" b="b"/>
              <a:pathLst>
                <a:path w="32" h="55">
                  <a:moveTo>
                    <a:pt x="32" y="31"/>
                  </a:moveTo>
                  <a:lnTo>
                    <a:pt x="16" y="55"/>
                  </a:lnTo>
                  <a:lnTo>
                    <a:pt x="8" y="39"/>
                  </a:lnTo>
                  <a:lnTo>
                    <a:pt x="8" y="15"/>
                  </a:lnTo>
                  <a:lnTo>
                    <a:pt x="0" y="7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7"/>
                  </a:lnTo>
                  <a:lnTo>
                    <a:pt x="24" y="23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320" bIns="403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60" name=""/>
            <p:cNvSpPr/>
            <p:nvPr/>
          </p:nvSpPr>
          <p:spPr>
            <a:xfrm>
              <a:off x="4510080" y="1987560"/>
              <a:ext cx="179280" cy="213840"/>
            </a:xfrm>
            <a:custGeom>
              <a:avLst/>
              <a:gdLst/>
              <a:ahLst/>
              <a:rect l="l" t="t" r="r" b="b"/>
              <a:pathLst>
                <a:path w="127" h="135">
                  <a:moveTo>
                    <a:pt x="88" y="79"/>
                  </a:moveTo>
                  <a:lnTo>
                    <a:pt x="96" y="95"/>
                  </a:lnTo>
                  <a:lnTo>
                    <a:pt x="112" y="111"/>
                  </a:lnTo>
                  <a:lnTo>
                    <a:pt x="104" y="119"/>
                  </a:lnTo>
                  <a:lnTo>
                    <a:pt x="104" y="135"/>
                  </a:lnTo>
                  <a:lnTo>
                    <a:pt x="48" y="135"/>
                  </a:lnTo>
                  <a:lnTo>
                    <a:pt x="24" y="135"/>
                  </a:lnTo>
                  <a:lnTo>
                    <a:pt x="32" y="111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1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16" y="48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48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72" y="8"/>
                  </a:lnTo>
                  <a:lnTo>
                    <a:pt x="72" y="16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119" y="24"/>
                  </a:lnTo>
                  <a:lnTo>
                    <a:pt x="119" y="40"/>
                  </a:lnTo>
                  <a:lnTo>
                    <a:pt x="127" y="64"/>
                  </a:lnTo>
                  <a:lnTo>
                    <a:pt x="127" y="71"/>
                  </a:lnTo>
                  <a:lnTo>
                    <a:pt x="119" y="71"/>
                  </a:lnTo>
                  <a:lnTo>
                    <a:pt x="96" y="87"/>
                  </a:lnTo>
                  <a:lnTo>
                    <a:pt x="88" y="79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61" name=""/>
            <p:cNvSpPr/>
            <p:nvPr/>
          </p:nvSpPr>
          <p:spPr>
            <a:xfrm>
              <a:off x="4578120" y="2163600"/>
              <a:ext cx="167760" cy="75960"/>
            </a:xfrm>
            <a:custGeom>
              <a:avLst/>
              <a:gdLst/>
              <a:ahLst/>
              <a:rect l="l" t="t" r="r" b="b"/>
              <a:pathLst>
                <a:path w="119" h="48">
                  <a:moveTo>
                    <a:pt x="64" y="0"/>
                  </a:moveTo>
                  <a:lnTo>
                    <a:pt x="56" y="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16" y="40"/>
                  </a:lnTo>
                  <a:lnTo>
                    <a:pt x="40" y="32"/>
                  </a:lnTo>
                  <a:lnTo>
                    <a:pt x="64" y="48"/>
                  </a:lnTo>
                  <a:lnTo>
                    <a:pt x="103" y="40"/>
                  </a:lnTo>
                  <a:lnTo>
                    <a:pt x="119" y="16"/>
                  </a:lnTo>
                  <a:lnTo>
                    <a:pt x="111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62" name=""/>
            <p:cNvSpPr/>
            <p:nvPr/>
          </p:nvSpPr>
          <p:spPr>
            <a:xfrm>
              <a:off x="4442760" y="2089080"/>
              <a:ext cx="67320" cy="48600"/>
            </a:xfrm>
            <a:custGeom>
              <a:avLst/>
              <a:gdLst/>
              <a:ahLst/>
              <a:rect l="l" t="t" r="r" b="b"/>
              <a:pathLst>
                <a:path w="48" h="31">
                  <a:moveTo>
                    <a:pt x="32" y="0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4" y="23"/>
                  </a:lnTo>
                  <a:lnTo>
                    <a:pt x="32" y="23"/>
                  </a:lnTo>
                  <a:lnTo>
                    <a:pt x="32" y="31"/>
                  </a:lnTo>
                  <a:lnTo>
                    <a:pt x="40" y="31"/>
                  </a:lnTo>
                  <a:lnTo>
                    <a:pt x="40" y="23"/>
                  </a:lnTo>
                  <a:lnTo>
                    <a:pt x="48" y="23"/>
                  </a:lnTo>
                  <a:lnTo>
                    <a:pt x="48" y="7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63" name=""/>
            <p:cNvSpPr/>
            <p:nvPr/>
          </p:nvSpPr>
          <p:spPr>
            <a:xfrm>
              <a:off x="4858920" y="2303280"/>
              <a:ext cx="135360" cy="87120"/>
            </a:xfrm>
            <a:custGeom>
              <a:avLst/>
              <a:gdLst/>
              <a:ahLst/>
              <a:rect l="l" t="t" r="r" b="b"/>
              <a:pathLst>
                <a:path w="96" h="55">
                  <a:moveTo>
                    <a:pt x="96" y="8"/>
                  </a:moveTo>
                  <a:lnTo>
                    <a:pt x="72" y="0"/>
                  </a:lnTo>
                  <a:lnTo>
                    <a:pt x="48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0" y="39"/>
                  </a:lnTo>
                  <a:lnTo>
                    <a:pt x="16" y="55"/>
                  </a:lnTo>
                  <a:lnTo>
                    <a:pt x="32" y="47"/>
                  </a:lnTo>
                  <a:lnTo>
                    <a:pt x="56" y="55"/>
                  </a:lnTo>
                  <a:lnTo>
                    <a:pt x="64" y="47"/>
                  </a:lnTo>
                  <a:lnTo>
                    <a:pt x="88" y="39"/>
                  </a:lnTo>
                  <a:lnTo>
                    <a:pt x="80" y="32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320" bIns="403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64" name=""/>
            <p:cNvSpPr/>
            <p:nvPr/>
          </p:nvSpPr>
          <p:spPr>
            <a:xfrm>
              <a:off x="4634640" y="2100240"/>
              <a:ext cx="212760" cy="88560"/>
            </a:xfrm>
            <a:custGeom>
              <a:avLst/>
              <a:gdLst/>
              <a:ahLst/>
              <a:rect l="l" t="t" r="r" b="b"/>
              <a:pathLst>
                <a:path w="151" h="56">
                  <a:moveTo>
                    <a:pt x="0" y="8"/>
                  </a:moveTo>
                  <a:lnTo>
                    <a:pt x="8" y="24"/>
                  </a:lnTo>
                  <a:lnTo>
                    <a:pt x="24" y="40"/>
                  </a:lnTo>
                  <a:lnTo>
                    <a:pt x="71" y="40"/>
                  </a:lnTo>
                  <a:lnTo>
                    <a:pt x="79" y="56"/>
                  </a:lnTo>
                  <a:lnTo>
                    <a:pt x="95" y="56"/>
                  </a:lnTo>
                  <a:lnTo>
                    <a:pt x="127" y="48"/>
                  </a:lnTo>
                  <a:lnTo>
                    <a:pt x="151" y="48"/>
                  </a:lnTo>
                  <a:lnTo>
                    <a:pt x="151" y="32"/>
                  </a:lnTo>
                  <a:lnTo>
                    <a:pt x="143" y="32"/>
                  </a:lnTo>
                  <a:lnTo>
                    <a:pt x="119" y="32"/>
                  </a:lnTo>
                  <a:lnTo>
                    <a:pt x="95" y="24"/>
                  </a:lnTo>
                  <a:lnTo>
                    <a:pt x="87" y="16"/>
                  </a:lnTo>
                  <a:lnTo>
                    <a:pt x="71" y="16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8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760" bIns="41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65" name=""/>
            <p:cNvSpPr/>
            <p:nvPr/>
          </p:nvSpPr>
          <p:spPr>
            <a:xfrm>
              <a:off x="4555800" y="1911240"/>
              <a:ext cx="56160" cy="75960"/>
            </a:xfrm>
            <a:custGeom>
              <a:avLst/>
              <a:gdLst/>
              <a:ahLst/>
              <a:rect l="l" t="t" r="r" b="b"/>
              <a:pathLst>
                <a:path w="40" h="48">
                  <a:moveTo>
                    <a:pt x="24" y="48"/>
                  </a:moveTo>
                  <a:lnTo>
                    <a:pt x="8" y="48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0" y="8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24" y="32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66" name=""/>
            <p:cNvSpPr/>
            <p:nvPr/>
          </p:nvSpPr>
          <p:spPr>
            <a:xfrm>
              <a:off x="4589280" y="1962000"/>
              <a:ext cx="22680" cy="25200"/>
            </a:xfrm>
            <a:custGeom>
              <a:avLst/>
              <a:gdLst/>
              <a:ahLst/>
              <a:rect l="l" t="t" r="r" b="b"/>
              <a:pathLst>
                <a:path w="16" h="16">
                  <a:moveTo>
                    <a:pt x="8" y="0"/>
                  </a:moveTo>
                  <a:lnTo>
                    <a:pt x="8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67" name=""/>
            <p:cNvSpPr/>
            <p:nvPr/>
          </p:nvSpPr>
          <p:spPr>
            <a:xfrm>
              <a:off x="4611960" y="1987560"/>
              <a:ext cx="22680" cy="108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8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68" name=""/>
            <p:cNvSpPr/>
            <p:nvPr/>
          </p:nvSpPr>
          <p:spPr>
            <a:xfrm>
              <a:off x="4634640" y="1987560"/>
              <a:ext cx="1080" cy="12240"/>
            </a:xfrm>
            <a:custGeom>
              <a:avLst/>
              <a:gdLst/>
              <a:ahLst/>
              <a:rect l="l" t="t" r="r" b="b"/>
              <a:pathLst>
                <a:path w="0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69" name=""/>
            <p:cNvSpPr/>
            <p:nvPr/>
          </p:nvSpPr>
          <p:spPr>
            <a:xfrm>
              <a:off x="4611960" y="1949400"/>
              <a:ext cx="33840" cy="37800"/>
            </a:xfrm>
            <a:custGeom>
              <a:avLst/>
              <a:gdLst/>
              <a:ahLst/>
              <a:rect l="l" t="t" r="r" b="b"/>
              <a:pathLst>
                <a:path w="24" h="24">
                  <a:moveTo>
                    <a:pt x="8" y="0"/>
                  </a:moveTo>
                  <a:lnTo>
                    <a:pt x="16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70" name=""/>
            <p:cNvSpPr/>
            <p:nvPr/>
          </p:nvSpPr>
          <p:spPr>
            <a:xfrm>
              <a:off x="4780080" y="1569960"/>
              <a:ext cx="214200" cy="277200"/>
            </a:xfrm>
            <a:custGeom>
              <a:avLst/>
              <a:gdLst/>
              <a:ahLst/>
              <a:rect l="l" t="t" r="r" b="b"/>
              <a:pathLst>
                <a:path w="152" h="175">
                  <a:moveTo>
                    <a:pt x="0" y="16"/>
                  </a:moveTo>
                  <a:lnTo>
                    <a:pt x="8" y="16"/>
                  </a:lnTo>
                  <a:lnTo>
                    <a:pt x="24" y="24"/>
                  </a:lnTo>
                  <a:lnTo>
                    <a:pt x="48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88" y="0"/>
                  </a:lnTo>
                  <a:lnTo>
                    <a:pt x="104" y="8"/>
                  </a:lnTo>
                  <a:lnTo>
                    <a:pt x="104" y="16"/>
                  </a:lnTo>
                  <a:lnTo>
                    <a:pt x="104" y="24"/>
                  </a:lnTo>
                  <a:lnTo>
                    <a:pt x="104" y="32"/>
                  </a:lnTo>
                  <a:lnTo>
                    <a:pt x="120" y="40"/>
                  </a:lnTo>
                  <a:lnTo>
                    <a:pt x="112" y="56"/>
                  </a:lnTo>
                  <a:lnTo>
                    <a:pt x="128" y="72"/>
                  </a:lnTo>
                  <a:lnTo>
                    <a:pt x="128" y="88"/>
                  </a:lnTo>
                  <a:lnTo>
                    <a:pt x="136" y="96"/>
                  </a:lnTo>
                  <a:lnTo>
                    <a:pt x="136" y="104"/>
                  </a:lnTo>
                  <a:lnTo>
                    <a:pt x="152" y="120"/>
                  </a:lnTo>
                  <a:lnTo>
                    <a:pt x="152" y="128"/>
                  </a:lnTo>
                  <a:lnTo>
                    <a:pt x="104" y="159"/>
                  </a:lnTo>
                  <a:lnTo>
                    <a:pt x="40" y="175"/>
                  </a:lnTo>
                  <a:lnTo>
                    <a:pt x="48" y="175"/>
                  </a:lnTo>
                  <a:lnTo>
                    <a:pt x="40" y="167"/>
                  </a:lnTo>
                  <a:lnTo>
                    <a:pt x="24" y="159"/>
                  </a:lnTo>
                  <a:lnTo>
                    <a:pt x="24" y="144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56" y="88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72"/>
                  </a:lnTo>
                  <a:lnTo>
                    <a:pt x="40" y="64"/>
                  </a:lnTo>
                  <a:lnTo>
                    <a:pt x="48" y="56"/>
                  </a:lnTo>
                  <a:lnTo>
                    <a:pt x="40" y="48"/>
                  </a:lnTo>
                  <a:lnTo>
                    <a:pt x="40" y="4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71" name=""/>
            <p:cNvSpPr/>
            <p:nvPr/>
          </p:nvSpPr>
          <p:spPr>
            <a:xfrm>
              <a:off x="4780080" y="1834920"/>
              <a:ext cx="11160" cy="1440"/>
            </a:xfrm>
            <a:custGeom>
              <a:avLst/>
              <a:gdLst/>
              <a:ahLst/>
              <a:rect l="l" t="t" r="r" b="b"/>
              <a:pathLst>
                <a:path w="8" h="0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72" name=""/>
            <p:cNvSpPr/>
            <p:nvPr/>
          </p:nvSpPr>
          <p:spPr>
            <a:xfrm>
              <a:off x="4284720" y="2100240"/>
              <a:ext cx="270720" cy="253440"/>
            </a:xfrm>
            <a:custGeom>
              <a:avLst/>
              <a:gdLst/>
              <a:ahLst/>
              <a:rect l="l" t="t" r="r" b="b"/>
              <a:pathLst>
                <a:path w="192" h="160">
                  <a:moveTo>
                    <a:pt x="112" y="0"/>
                  </a:moveTo>
                  <a:lnTo>
                    <a:pt x="136" y="16"/>
                  </a:lnTo>
                  <a:lnTo>
                    <a:pt x="144" y="16"/>
                  </a:lnTo>
                  <a:lnTo>
                    <a:pt x="144" y="24"/>
                  </a:lnTo>
                  <a:lnTo>
                    <a:pt x="152" y="24"/>
                  </a:lnTo>
                  <a:lnTo>
                    <a:pt x="160" y="24"/>
                  </a:lnTo>
                  <a:lnTo>
                    <a:pt x="192" y="40"/>
                  </a:lnTo>
                  <a:lnTo>
                    <a:pt x="184" y="64"/>
                  </a:lnTo>
                  <a:lnTo>
                    <a:pt x="176" y="64"/>
                  </a:lnTo>
                  <a:lnTo>
                    <a:pt x="160" y="88"/>
                  </a:lnTo>
                  <a:lnTo>
                    <a:pt x="160" y="88"/>
                  </a:lnTo>
                  <a:lnTo>
                    <a:pt x="168" y="88"/>
                  </a:lnTo>
                  <a:lnTo>
                    <a:pt x="168" y="96"/>
                  </a:lnTo>
                  <a:lnTo>
                    <a:pt x="168" y="112"/>
                  </a:lnTo>
                  <a:lnTo>
                    <a:pt x="184" y="136"/>
                  </a:lnTo>
                  <a:lnTo>
                    <a:pt x="160" y="152"/>
                  </a:lnTo>
                  <a:lnTo>
                    <a:pt x="144" y="144"/>
                  </a:lnTo>
                  <a:lnTo>
                    <a:pt x="128" y="144"/>
                  </a:lnTo>
                  <a:lnTo>
                    <a:pt x="112" y="144"/>
                  </a:lnTo>
                  <a:lnTo>
                    <a:pt x="112" y="160"/>
                  </a:lnTo>
                  <a:lnTo>
                    <a:pt x="88" y="160"/>
                  </a:lnTo>
                  <a:lnTo>
                    <a:pt x="88" y="160"/>
                  </a:lnTo>
                  <a:lnTo>
                    <a:pt x="56" y="152"/>
                  </a:lnTo>
                  <a:lnTo>
                    <a:pt x="40" y="144"/>
                  </a:lnTo>
                  <a:lnTo>
                    <a:pt x="48" y="136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24" y="40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32"/>
                  </a:lnTo>
                  <a:lnTo>
                    <a:pt x="80" y="32"/>
                  </a:lnTo>
                  <a:lnTo>
                    <a:pt x="72" y="24"/>
                  </a:lnTo>
                  <a:lnTo>
                    <a:pt x="96" y="16"/>
                  </a:lnTo>
                  <a:lnTo>
                    <a:pt x="9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73" name=""/>
            <p:cNvSpPr/>
            <p:nvPr/>
          </p:nvSpPr>
          <p:spPr>
            <a:xfrm>
              <a:off x="4566960" y="2341440"/>
              <a:ext cx="11160" cy="48960"/>
            </a:xfrm>
            <a:custGeom>
              <a:avLst/>
              <a:gdLst/>
              <a:ahLst/>
              <a:rect l="l" t="t" r="r" b="b"/>
              <a:pathLst>
                <a:path w="8" h="31">
                  <a:moveTo>
                    <a:pt x="8" y="0"/>
                  </a:moveTo>
                  <a:lnTo>
                    <a:pt x="8" y="15"/>
                  </a:lnTo>
                  <a:lnTo>
                    <a:pt x="8" y="31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" bIns="21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74" name=""/>
            <p:cNvSpPr/>
            <p:nvPr/>
          </p:nvSpPr>
          <p:spPr>
            <a:xfrm>
              <a:off x="4656960" y="1987560"/>
              <a:ext cx="11160" cy="1224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8" y="8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75" name=""/>
            <p:cNvSpPr/>
            <p:nvPr/>
          </p:nvSpPr>
          <p:spPr>
            <a:xfrm>
              <a:off x="4813920" y="2377800"/>
              <a:ext cx="146520" cy="126720"/>
            </a:xfrm>
            <a:custGeom>
              <a:avLst/>
              <a:gdLst/>
              <a:ahLst/>
              <a:rect l="l" t="t" r="r" b="b"/>
              <a:pathLst>
                <a:path w="104" h="80">
                  <a:moveTo>
                    <a:pt x="96" y="0"/>
                  </a:moveTo>
                  <a:lnTo>
                    <a:pt x="88" y="8"/>
                  </a:lnTo>
                  <a:lnTo>
                    <a:pt x="64" y="0"/>
                  </a:lnTo>
                  <a:lnTo>
                    <a:pt x="48" y="8"/>
                  </a:lnTo>
                  <a:lnTo>
                    <a:pt x="16" y="16"/>
                  </a:lnTo>
                  <a:lnTo>
                    <a:pt x="0" y="40"/>
                  </a:lnTo>
                  <a:lnTo>
                    <a:pt x="16" y="48"/>
                  </a:lnTo>
                  <a:lnTo>
                    <a:pt x="8" y="56"/>
                  </a:lnTo>
                  <a:lnTo>
                    <a:pt x="16" y="64"/>
                  </a:lnTo>
                  <a:lnTo>
                    <a:pt x="40" y="64"/>
                  </a:lnTo>
                  <a:lnTo>
                    <a:pt x="64" y="80"/>
                  </a:lnTo>
                  <a:lnTo>
                    <a:pt x="64" y="64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64" y="32"/>
                  </a:lnTo>
                  <a:lnTo>
                    <a:pt x="56" y="24"/>
                  </a:lnTo>
                  <a:lnTo>
                    <a:pt x="64" y="32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96" y="16"/>
                  </a:lnTo>
                  <a:lnTo>
                    <a:pt x="104" y="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76" name=""/>
            <p:cNvSpPr/>
            <p:nvPr/>
          </p:nvSpPr>
          <p:spPr>
            <a:xfrm>
              <a:off x="4825080" y="2479680"/>
              <a:ext cx="11160" cy="1224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8" y="8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77" name=""/>
            <p:cNvSpPr/>
            <p:nvPr/>
          </p:nvSpPr>
          <p:spPr>
            <a:xfrm>
              <a:off x="4836240" y="2479680"/>
              <a:ext cx="56520" cy="6300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16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200" bIns="16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78" name=""/>
            <p:cNvSpPr/>
            <p:nvPr/>
          </p:nvSpPr>
          <p:spPr>
            <a:xfrm>
              <a:off x="4893120" y="2568240"/>
              <a:ext cx="67320" cy="12600"/>
            </a:xfrm>
            <a:custGeom>
              <a:avLst/>
              <a:gdLst/>
              <a:ahLst/>
              <a:rect l="l" t="t" r="r" b="b"/>
              <a:pathLst>
                <a:path w="48" h="8">
                  <a:moveTo>
                    <a:pt x="32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79" name=""/>
            <p:cNvSpPr/>
            <p:nvPr/>
          </p:nvSpPr>
          <p:spPr>
            <a:xfrm>
              <a:off x="4881600" y="2454120"/>
              <a:ext cx="33840" cy="37800"/>
            </a:xfrm>
            <a:custGeom>
              <a:avLst/>
              <a:gdLst/>
              <a:ahLst/>
              <a:rect l="l" t="t" r="r" b="b"/>
              <a:pathLst>
                <a:path w="24" h="24">
                  <a:moveTo>
                    <a:pt x="24" y="24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80" name=""/>
            <p:cNvSpPr/>
            <p:nvPr/>
          </p:nvSpPr>
          <p:spPr>
            <a:xfrm>
              <a:off x="4723200" y="2176200"/>
              <a:ext cx="135360" cy="75960"/>
            </a:xfrm>
            <a:custGeom>
              <a:avLst/>
              <a:gdLst/>
              <a:ahLst/>
              <a:rect l="l" t="t" r="r" b="b"/>
              <a:pathLst>
                <a:path w="96" h="48">
                  <a:moveTo>
                    <a:pt x="88" y="0"/>
                  </a:moveTo>
                  <a:lnTo>
                    <a:pt x="64" y="0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0" y="32"/>
                  </a:lnTo>
                  <a:lnTo>
                    <a:pt x="24" y="48"/>
                  </a:lnTo>
                  <a:lnTo>
                    <a:pt x="64" y="40"/>
                  </a:lnTo>
                  <a:lnTo>
                    <a:pt x="72" y="40"/>
                  </a:lnTo>
                  <a:lnTo>
                    <a:pt x="88" y="16"/>
                  </a:lnTo>
                  <a:lnTo>
                    <a:pt x="96" y="8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81" name=""/>
            <p:cNvSpPr/>
            <p:nvPr/>
          </p:nvSpPr>
          <p:spPr>
            <a:xfrm>
              <a:off x="4171680" y="1974600"/>
              <a:ext cx="90000" cy="114120"/>
            </a:xfrm>
            <a:custGeom>
              <a:avLst/>
              <a:gdLst/>
              <a:ahLst/>
              <a:rect l="l" t="t" r="r" b="b"/>
              <a:pathLst>
                <a:path w="64" h="72">
                  <a:moveTo>
                    <a:pt x="48" y="8"/>
                  </a:moveTo>
                  <a:lnTo>
                    <a:pt x="48" y="0"/>
                  </a:lnTo>
                  <a:lnTo>
                    <a:pt x="40" y="0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32" y="48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16" y="64"/>
                  </a:lnTo>
                  <a:lnTo>
                    <a:pt x="8" y="72"/>
                  </a:lnTo>
                  <a:lnTo>
                    <a:pt x="64" y="56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48" y="24"/>
                  </a:lnTo>
                  <a:lnTo>
                    <a:pt x="40" y="1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82" name=""/>
            <p:cNvSpPr/>
            <p:nvPr/>
          </p:nvSpPr>
          <p:spPr>
            <a:xfrm>
              <a:off x="4521600" y="2214360"/>
              <a:ext cx="258120" cy="277560"/>
            </a:xfrm>
            <a:custGeom>
              <a:avLst/>
              <a:gdLst/>
              <a:ahLst/>
              <a:rect l="l" t="t" r="r" b="b"/>
              <a:pathLst>
                <a:path w="183" h="175">
                  <a:moveTo>
                    <a:pt x="104" y="32"/>
                  </a:moveTo>
                  <a:lnTo>
                    <a:pt x="111" y="24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80" y="0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40"/>
                  </a:lnTo>
                  <a:lnTo>
                    <a:pt x="16" y="64"/>
                  </a:lnTo>
                  <a:lnTo>
                    <a:pt x="32" y="48"/>
                  </a:lnTo>
                  <a:lnTo>
                    <a:pt x="56" y="64"/>
                  </a:lnTo>
                  <a:lnTo>
                    <a:pt x="72" y="88"/>
                  </a:lnTo>
                  <a:lnTo>
                    <a:pt x="135" y="135"/>
                  </a:lnTo>
                  <a:lnTo>
                    <a:pt x="151" y="159"/>
                  </a:lnTo>
                  <a:lnTo>
                    <a:pt x="143" y="167"/>
                  </a:lnTo>
                  <a:lnTo>
                    <a:pt x="143" y="175"/>
                  </a:lnTo>
                  <a:lnTo>
                    <a:pt x="159" y="151"/>
                  </a:lnTo>
                  <a:lnTo>
                    <a:pt x="159" y="143"/>
                  </a:lnTo>
                  <a:lnTo>
                    <a:pt x="151" y="143"/>
                  </a:lnTo>
                  <a:lnTo>
                    <a:pt x="151" y="127"/>
                  </a:lnTo>
                  <a:lnTo>
                    <a:pt x="159" y="127"/>
                  </a:lnTo>
                  <a:lnTo>
                    <a:pt x="183" y="135"/>
                  </a:lnTo>
                  <a:lnTo>
                    <a:pt x="183" y="135"/>
                  </a:lnTo>
                  <a:lnTo>
                    <a:pt x="175" y="119"/>
                  </a:lnTo>
                  <a:lnTo>
                    <a:pt x="143" y="111"/>
                  </a:lnTo>
                  <a:lnTo>
                    <a:pt x="143" y="95"/>
                  </a:lnTo>
                  <a:lnTo>
                    <a:pt x="127" y="103"/>
                  </a:lnTo>
                  <a:lnTo>
                    <a:pt x="119" y="95"/>
                  </a:lnTo>
                  <a:lnTo>
                    <a:pt x="104" y="64"/>
                  </a:lnTo>
                  <a:lnTo>
                    <a:pt x="88" y="56"/>
                  </a:lnTo>
                  <a:lnTo>
                    <a:pt x="88" y="32"/>
                  </a:lnTo>
                  <a:lnTo>
                    <a:pt x="104" y="32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83" name=""/>
            <p:cNvSpPr/>
            <p:nvPr/>
          </p:nvSpPr>
          <p:spPr>
            <a:xfrm>
              <a:off x="4555800" y="2390760"/>
              <a:ext cx="33480" cy="75600"/>
            </a:xfrm>
            <a:custGeom>
              <a:avLst/>
              <a:gdLst/>
              <a:ahLst/>
              <a:rect l="l" t="t" r="r" b="b"/>
              <a:pathLst>
                <a:path w="24" h="48">
                  <a:moveTo>
                    <a:pt x="16" y="0"/>
                  </a:moveTo>
                  <a:lnTo>
                    <a:pt x="24" y="8"/>
                  </a:lnTo>
                  <a:lnTo>
                    <a:pt x="24" y="32"/>
                  </a:lnTo>
                  <a:lnTo>
                    <a:pt x="8" y="48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0" bIns="28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84" name=""/>
            <p:cNvSpPr/>
            <p:nvPr/>
          </p:nvSpPr>
          <p:spPr>
            <a:xfrm>
              <a:off x="4645800" y="2479680"/>
              <a:ext cx="66240" cy="50400"/>
            </a:xfrm>
            <a:custGeom>
              <a:avLst/>
              <a:gdLst/>
              <a:ahLst/>
              <a:rect l="l" t="t" r="r" b="b"/>
              <a:pathLst>
                <a:path w="47" h="32">
                  <a:moveTo>
                    <a:pt x="47" y="0"/>
                  </a:moveTo>
                  <a:lnTo>
                    <a:pt x="39" y="16"/>
                  </a:lnTo>
                  <a:lnTo>
                    <a:pt x="39" y="32"/>
                  </a:lnTo>
                  <a:lnTo>
                    <a:pt x="0" y="8"/>
                  </a:lnTo>
                  <a:lnTo>
                    <a:pt x="8" y="0"/>
                  </a:lnTo>
                  <a:lnTo>
                    <a:pt x="23" y="8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85" name=""/>
            <p:cNvSpPr/>
            <p:nvPr/>
          </p:nvSpPr>
          <p:spPr>
            <a:xfrm>
              <a:off x="4498920" y="2125440"/>
              <a:ext cx="11160" cy="12240"/>
            </a:xfrm>
            <a:prstGeom prst="rect">
              <a:avLst/>
            </a:pr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86" name=""/>
            <p:cNvSpPr/>
            <p:nvPr/>
          </p:nvSpPr>
          <p:spPr>
            <a:xfrm>
              <a:off x="4453920" y="2038320"/>
              <a:ext cx="78840" cy="61560"/>
            </a:xfrm>
            <a:custGeom>
              <a:avLst/>
              <a:gdLst/>
              <a:ahLst/>
              <a:rect l="l" t="t" r="r" b="b"/>
              <a:pathLst>
                <a:path w="56" h="39">
                  <a:moveTo>
                    <a:pt x="24" y="8"/>
                  </a:moveTo>
                  <a:lnTo>
                    <a:pt x="24" y="16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56" y="0"/>
                  </a:lnTo>
                  <a:lnTo>
                    <a:pt x="48" y="8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40" y="39"/>
                  </a:lnTo>
                  <a:lnTo>
                    <a:pt x="24" y="32"/>
                  </a:lnTo>
                  <a:lnTo>
                    <a:pt x="0" y="32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87" name=""/>
            <p:cNvSpPr/>
            <p:nvPr/>
          </p:nvSpPr>
          <p:spPr>
            <a:xfrm>
              <a:off x="4498920" y="1546200"/>
              <a:ext cx="461160" cy="352080"/>
            </a:xfrm>
            <a:custGeom>
              <a:avLst/>
              <a:gdLst/>
              <a:ahLst/>
              <a:rect l="l" t="t" r="r" b="b"/>
              <a:pathLst>
                <a:path w="327" h="222">
                  <a:moveTo>
                    <a:pt x="72" y="127"/>
                  </a:moveTo>
                  <a:lnTo>
                    <a:pt x="64" y="119"/>
                  </a:lnTo>
                  <a:lnTo>
                    <a:pt x="80" y="111"/>
                  </a:lnTo>
                  <a:lnTo>
                    <a:pt x="88" y="111"/>
                  </a:lnTo>
                  <a:lnTo>
                    <a:pt x="88" y="103"/>
                  </a:lnTo>
                  <a:lnTo>
                    <a:pt x="88" y="103"/>
                  </a:lnTo>
                  <a:lnTo>
                    <a:pt x="96" y="95"/>
                  </a:lnTo>
                  <a:lnTo>
                    <a:pt x="96" y="95"/>
                  </a:lnTo>
                  <a:lnTo>
                    <a:pt x="96" y="87"/>
                  </a:lnTo>
                  <a:lnTo>
                    <a:pt x="104" y="95"/>
                  </a:lnTo>
                  <a:lnTo>
                    <a:pt x="104" y="87"/>
                  </a:lnTo>
                  <a:lnTo>
                    <a:pt x="112" y="87"/>
                  </a:lnTo>
                  <a:lnTo>
                    <a:pt x="104" y="87"/>
                  </a:lnTo>
                  <a:lnTo>
                    <a:pt x="112" y="79"/>
                  </a:lnTo>
                  <a:lnTo>
                    <a:pt x="112" y="71"/>
                  </a:lnTo>
                  <a:lnTo>
                    <a:pt x="127" y="63"/>
                  </a:lnTo>
                  <a:lnTo>
                    <a:pt x="143" y="55"/>
                  </a:lnTo>
                  <a:lnTo>
                    <a:pt x="135" y="55"/>
                  </a:lnTo>
                  <a:lnTo>
                    <a:pt x="143" y="47"/>
                  </a:lnTo>
                  <a:lnTo>
                    <a:pt x="151" y="47"/>
                  </a:lnTo>
                  <a:lnTo>
                    <a:pt x="151" y="47"/>
                  </a:lnTo>
                  <a:lnTo>
                    <a:pt x="167" y="39"/>
                  </a:lnTo>
                  <a:lnTo>
                    <a:pt x="151" y="39"/>
                  </a:lnTo>
                  <a:lnTo>
                    <a:pt x="167" y="39"/>
                  </a:lnTo>
                  <a:lnTo>
                    <a:pt x="159" y="31"/>
                  </a:lnTo>
                  <a:lnTo>
                    <a:pt x="167" y="23"/>
                  </a:lnTo>
                  <a:lnTo>
                    <a:pt x="183" y="31"/>
                  </a:lnTo>
                  <a:lnTo>
                    <a:pt x="183" y="23"/>
                  </a:lnTo>
                  <a:lnTo>
                    <a:pt x="183" y="23"/>
                  </a:lnTo>
                  <a:lnTo>
                    <a:pt x="183" y="23"/>
                  </a:lnTo>
                  <a:lnTo>
                    <a:pt x="191" y="23"/>
                  </a:lnTo>
                  <a:lnTo>
                    <a:pt x="191" y="15"/>
                  </a:lnTo>
                  <a:lnTo>
                    <a:pt x="191" y="31"/>
                  </a:lnTo>
                  <a:lnTo>
                    <a:pt x="207" y="15"/>
                  </a:lnTo>
                  <a:lnTo>
                    <a:pt x="215" y="23"/>
                  </a:lnTo>
                  <a:lnTo>
                    <a:pt x="207" y="15"/>
                  </a:lnTo>
                  <a:lnTo>
                    <a:pt x="231" y="15"/>
                  </a:lnTo>
                  <a:lnTo>
                    <a:pt x="247" y="0"/>
                  </a:lnTo>
                  <a:lnTo>
                    <a:pt x="263" y="7"/>
                  </a:lnTo>
                  <a:lnTo>
                    <a:pt x="255" y="15"/>
                  </a:lnTo>
                  <a:lnTo>
                    <a:pt x="271" y="7"/>
                  </a:lnTo>
                  <a:lnTo>
                    <a:pt x="271" y="15"/>
                  </a:lnTo>
                  <a:lnTo>
                    <a:pt x="279" y="7"/>
                  </a:lnTo>
                  <a:lnTo>
                    <a:pt x="279" y="0"/>
                  </a:lnTo>
                  <a:lnTo>
                    <a:pt x="295" y="0"/>
                  </a:lnTo>
                  <a:lnTo>
                    <a:pt x="287" y="7"/>
                  </a:lnTo>
                  <a:lnTo>
                    <a:pt x="295" y="7"/>
                  </a:lnTo>
                  <a:lnTo>
                    <a:pt x="287" y="7"/>
                  </a:lnTo>
                  <a:lnTo>
                    <a:pt x="303" y="7"/>
                  </a:lnTo>
                  <a:lnTo>
                    <a:pt x="327" y="15"/>
                  </a:lnTo>
                  <a:lnTo>
                    <a:pt x="295" y="15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27" y="23"/>
                  </a:lnTo>
                  <a:lnTo>
                    <a:pt x="303" y="31"/>
                  </a:lnTo>
                  <a:lnTo>
                    <a:pt x="303" y="23"/>
                  </a:lnTo>
                  <a:lnTo>
                    <a:pt x="287" y="15"/>
                  </a:lnTo>
                  <a:lnTo>
                    <a:pt x="263" y="23"/>
                  </a:lnTo>
                  <a:lnTo>
                    <a:pt x="263" y="31"/>
                  </a:lnTo>
                  <a:lnTo>
                    <a:pt x="247" y="39"/>
                  </a:lnTo>
                  <a:lnTo>
                    <a:pt x="223" y="39"/>
                  </a:lnTo>
                  <a:lnTo>
                    <a:pt x="207" y="31"/>
                  </a:lnTo>
                  <a:lnTo>
                    <a:pt x="199" y="31"/>
                  </a:lnTo>
                  <a:lnTo>
                    <a:pt x="191" y="31"/>
                  </a:lnTo>
                  <a:lnTo>
                    <a:pt x="191" y="47"/>
                  </a:lnTo>
                  <a:lnTo>
                    <a:pt x="175" y="39"/>
                  </a:lnTo>
                  <a:lnTo>
                    <a:pt x="167" y="55"/>
                  </a:lnTo>
                  <a:lnTo>
                    <a:pt x="151" y="55"/>
                  </a:lnTo>
                  <a:lnTo>
                    <a:pt x="143" y="63"/>
                  </a:lnTo>
                  <a:lnTo>
                    <a:pt x="151" y="63"/>
                  </a:lnTo>
                  <a:lnTo>
                    <a:pt x="127" y="79"/>
                  </a:lnTo>
                  <a:lnTo>
                    <a:pt x="127" y="95"/>
                  </a:lnTo>
                  <a:lnTo>
                    <a:pt x="120" y="103"/>
                  </a:lnTo>
                  <a:lnTo>
                    <a:pt x="120" y="111"/>
                  </a:lnTo>
                  <a:lnTo>
                    <a:pt x="96" y="119"/>
                  </a:lnTo>
                  <a:lnTo>
                    <a:pt x="96" y="159"/>
                  </a:lnTo>
                  <a:lnTo>
                    <a:pt x="104" y="159"/>
                  </a:lnTo>
                  <a:lnTo>
                    <a:pt x="96" y="167"/>
                  </a:lnTo>
                  <a:lnTo>
                    <a:pt x="104" y="182"/>
                  </a:lnTo>
                  <a:lnTo>
                    <a:pt x="88" y="190"/>
                  </a:lnTo>
                  <a:lnTo>
                    <a:pt x="88" y="206"/>
                  </a:lnTo>
                  <a:lnTo>
                    <a:pt x="80" y="206"/>
                  </a:lnTo>
                  <a:lnTo>
                    <a:pt x="80" y="198"/>
                  </a:lnTo>
                  <a:lnTo>
                    <a:pt x="72" y="190"/>
                  </a:lnTo>
                  <a:lnTo>
                    <a:pt x="72" y="198"/>
                  </a:lnTo>
                  <a:lnTo>
                    <a:pt x="72" y="190"/>
                  </a:lnTo>
                  <a:lnTo>
                    <a:pt x="72" y="206"/>
                  </a:lnTo>
                  <a:lnTo>
                    <a:pt x="64" y="206"/>
                  </a:lnTo>
                  <a:lnTo>
                    <a:pt x="32" y="222"/>
                  </a:lnTo>
                  <a:lnTo>
                    <a:pt x="24" y="222"/>
                  </a:lnTo>
                  <a:lnTo>
                    <a:pt x="24" y="214"/>
                  </a:lnTo>
                  <a:lnTo>
                    <a:pt x="8" y="206"/>
                  </a:lnTo>
                  <a:lnTo>
                    <a:pt x="16" y="198"/>
                  </a:lnTo>
                  <a:lnTo>
                    <a:pt x="0" y="198"/>
                  </a:lnTo>
                  <a:lnTo>
                    <a:pt x="16" y="190"/>
                  </a:lnTo>
                  <a:lnTo>
                    <a:pt x="8" y="190"/>
                  </a:lnTo>
                  <a:lnTo>
                    <a:pt x="24" y="174"/>
                  </a:lnTo>
                  <a:lnTo>
                    <a:pt x="16" y="174"/>
                  </a:lnTo>
                  <a:lnTo>
                    <a:pt x="8" y="190"/>
                  </a:lnTo>
                  <a:lnTo>
                    <a:pt x="8" y="182"/>
                  </a:lnTo>
                  <a:lnTo>
                    <a:pt x="0" y="182"/>
                  </a:lnTo>
                  <a:lnTo>
                    <a:pt x="8" y="174"/>
                  </a:lnTo>
                  <a:lnTo>
                    <a:pt x="0" y="174"/>
                  </a:lnTo>
                  <a:lnTo>
                    <a:pt x="0" y="167"/>
                  </a:lnTo>
                  <a:lnTo>
                    <a:pt x="24" y="174"/>
                  </a:lnTo>
                  <a:lnTo>
                    <a:pt x="40" y="167"/>
                  </a:lnTo>
                  <a:lnTo>
                    <a:pt x="32" y="167"/>
                  </a:lnTo>
                  <a:lnTo>
                    <a:pt x="32" y="159"/>
                  </a:lnTo>
                  <a:lnTo>
                    <a:pt x="24" y="167"/>
                  </a:lnTo>
                  <a:lnTo>
                    <a:pt x="24" y="159"/>
                  </a:lnTo>
                  <a:lnTo>
                    <a:pt x="0" y="167"/>
                  </a:lnTo>
                  <a:lnTo>
                    <a:pt x="8" y="159"/>
                  </a:lnTo>
                  <a:lnTo>
                    <a:pt x="0" y="159"/>
                  </a:lnTo>
                  <a:lnTo>
                    <a:pt x="16" y="151"/>
                  </a:lnTo>
                  <a:lnTo>
                    <a:pt x="0" y="151"/>
                  </a:lnTo>
                  <a:lnTo>
                    <a:pt x="24" y="151"/>
                  </a:lnTo>
                  <a:lnTo>
                    <a:pt x="16" y="143"/>
                  </a:lnTo>
                  <a:lnTo>
                    <a:pt x="32" y="143"/>
                  </a:lnTo>
                  <a:lnTo>
                    <a:pt x="24" y="135"/>
                  </a:lnTo>
                  <a:lnTo>
                    <a:pt x="32" y="135"/>
                  </a:lnTo>
                  <a:lnTo>
                    <a:pt x="72" y="127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88" name=""/>
            <p:cNvSpPr/>
            <p:nvPr/>
          </p:nvSpPr>
          <p:spPr>
            <a:xfrm>
              <a:off x="4813920" y="155700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8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89" name=""/>
            <p:cNvSpPr/>
            <p:nvPr/>
          </p:nvSpPr>
          <p:spPr>
            <a:xfrm>
              <a:off x="4712040" y="1582560"/>
              <a:ext cx="22680" cy="12240"/>
            </a:xfrm>
            <a:custGeom>
              <a:avLst/>
              <a:gdLst/>
              <a:ahLst/>
              <a:rect l="l" t="t" r="r" b="b"/>
              <a:pathLst>
                <a:path w="16" h="8">
                  <a:moveTo>
                    <a:pt x="0" y="8"/>
                  </a:moveTo>
                  <a:lnTo>
                    <a:pt x="8" y="0"/>
                  </a:lnTo>
                  <a:lnTo>
                    <a:pt x="1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90" name=""/>
            <p:cNvSpPr/>
            <p:nvPr/>
          </p:nvSpPr>
          <p:spPr>
            <a:xfrm>
              <a:off x="4678200" y="1595160"/>
              <a:ext cx="1152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8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91" name=""/>
            <p:cNvSpPr/>
            <p:nvPr/>
          </p:nvSpPr>
          <p:spPr>
            <a:xfrm>
              <a:off x="4668480" y="1595160"/>
              <a:ext cx="43560" cy="25200"/>
            </a:xfrm>
            <a:custGeom>
              <a:avLst/>
              <a:gdLst/>
              <a:ahLst/>
              <a:rect l="l" t="t" r="r" b="b"/>
              <a:pathLst>
                <a:path w="31" h="16">
                  <a:moveTo>
                    <a:pt x="15" y="0"/>
                  </a:moveTo>
                  <a:lnTo>
                    <a:pt x="23" y="8"/>
                  </a:lnTo>
                  <a:lnTo>
                    <a:pt x="23" y="8"/>
                  </a:lnTo>
                  <a:lnTo>
                    <a:pt x="31" y="8"/>
                  </a:lnTo>
                  <a:lnTo>
                    <a:pt x="0" y="1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92" name=""/>
            <p:cNvSpPr/>
            <p:nvPr/>
          </p:nvSpPr>
          <p:spPr>
            <a:xfrm>
              <a:off x="4678200" y="1987560"/>
              <a:ext cx="203040" cy="163080"/>
            </a:xfrm>
            <a:custGeom>
              <a:avLst/>
              <a:gdLst/>
              <a:ahLst/>
              <a:rect l="l" t="t" r="r" b="b"/>
              <a:pathLst>
                <a:path w="144" h="103">
                  <a:moveTo>
                    <a:pt x="0" y="24"/>
                  </a:moveTo>
                  <a:lnTo>
                    <a:pt x="40" y="0"/>
                  </a:lnTo>
                  <a:lnTo>
                    <a:pt x="64" y="0"/>
                  </a:lnTo>
                  <a:lnTo>
                    <a:pt x="64" y="8"/>
                  </a:lnTo>
                  <a:lnTo>
                    <a:pt x="80" y="8"/>
                  </a:lnTo>
                  <a:lnTo>
                    <a:pt x="120" y="8"/>
                  </a:lnTo>
                  <a:lnTo>
                    <a:pt x="136" y="16"/>
                  </a:lnTo>
                  <a:lnTo>
                    <a:pt x="144" y="40"/>
                  </a:lnTo>
                  <a:lnTo>
                    <a:pt x="128" y="48"/>
                  </a:lnTo>
                  <a:lnTo>
                    <a:pt x="144" y="79"/>
                  </a:lnTo>
                  <a:lnTo>
                    <a:pt x="120" y="103"/>
                  </a:lnTo>
                  <a:lnTo>
                    <a:pt x="112" y="103"/>
                  </a:lnTo>
                  <a:lnTo>
                    <a:pt x="88" y="103"/>
                  </a:lnTo>
                  <a:lnTo>
                    <a:pt x="64" y="95"/>
                  </a:lnTo>
                  <a:lnTo>
                    <a:pt x="56" y="87"/>
                  </a:lnTo>
                  <a:lnTo>
                    <a:pt x="40" y="87"/>
                  </a:lnTo>
                  <a:lnTo>
                    <a:pt x="24" y="71"/>
                  </a:lnTo>
                  <a:lnTo>
                    <a:pt x="8" y="71"/>
                  </a:lnTo>
                  <a:lnTo>
                    <a:pt x="8" y="64"/>
                  </a:lnTo>
                  <a:lnTo>
                    <a:pt x="0" y="4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93" name=""/>
            <p:cNvSpPr/>
            <p:nvPr/>
          </p:nvSpPr>
          <p:spPr>
            <a:xfrm>
              <a:off x="4161600" y="2365200"/>
              <a:ext cx="77760" cy="151920"/>
            </a:xfrm>
            <a:custGeom>
              <a:avLst/>
              <a:gdLst/>
              <a:ahLst/>
              <a:rect l="l" t="t" r="r" b="b"/>
              <a:pathLst>
                <a:path w="55" h="96">
                  <a:moveTo>
                    <a:pt x="15" y="8"/>
                  </a:moveTo>
                  <a:lnTo>
                    <a:pt x="15" y="24"/>
                  </a:lnTo>
                  <a:lnTo>
                    <a:pt x="0" y="64"/>
                  </a:lnTo>
                  <a:lnTo>
                    <a:pt x="7" y="64"/>
                  </a:lnTo>
                  <a:lnTo>
                    <a:pt x="7" y="96"/>
                  </a:lnTo>
                  <a:lnTo>
                    <a:pt x="31" y="96"/>
                  </a:lnTo>
                  <a:lnTo>
                    <a:pt x="31" y="88"/>
                  </a:lnTo>
                  <a:lnTo>
                    <a:pt x="39" y="80"/>
                  </a:lnTo>
                  <a:lnTo>
                    <a:pt x="31" y="48"/>
                  </a:lnTo>
                  <a:lnTo>
                    <a:pt x="39" y="40"/>
                  </a:lnTo>
                  <a:lnTo>
                    <a:pt x="47" y="24"/>
                  </a:lnTo>
                  <a:lnTo>
                    <a:pt x="55" y="8"/>
                  </a:lnTo>
                  <a:lnTo>
                    <a:pt x="23" y="0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94" name=""/>
            <p:cNvSpPr/>
            <p:nvPr/>
          </p:nvSpPr>
          <p:spPr>
            <a:xfrm>
              <a:off x="4813920" y="2176200"/>
              <a:ext cx="203040" cy="139320"/>
            </a:xfrm>
            <a:custGeom>
              <a:avLst/>
              <a:gdLst/>
              <a:ahLst/>
              <a:rect l="l" t="t" r="r" b="b"/>
              <a:pathLst>
                <a:path w="144" h="88">
                  <a:moveTo>
                    <a:pt x="0" y="40"/>
                  </a:moveTo>
                  <a:lnTo>
                    <a:pt x="8" y="40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64" y="8"/>
                  </a:lnTo>
                  <a:lnTo>
                    <a:pt x="96" y="0"/>
                  </a:lnTo>
                  <a:lnTo>
                    <a:pt x="120" y="32"/>
                  </a:lnTo>
                  <a:lnTo>
                    <a:pt x="120" y="56"/>
                  </a:lnTo>
                  <a:lnTo>
                    <a:pt x="144" y="56"/>
                  </a:lnTo>
                  <a:lnTo>
                    <a:pt x="144" y="64"/>
                  </a:lnTo>
                  <a:lnTo>
                    <a:pt x="136" y="72"/>
                  </a:lnTo>
                  <a:lnTo>
                    <a:pt x="136" y="64"/>
                  </a:lnTo>
                  <a:lnTo>
                    <a:pt x="128" y="88"/>
                  </a:lnTo>
                  <a:lnTo>
                    <a:pt x="104" y="80"/>
                  </a:lnTo>
                  <a:lnTo>
                    <a:pt x="80" y="88"/>
                  </a:lnTo>
                  <a:lnTo>
                    <a:pt x="40" y="88"/>
                  </a:lnTo>
                  <a:lnTo>
                    <a:pt x="40" y="80"/>
                  </a:lnTo>
                  <a:lnTo>
                    <a:pt x="32" y="72"/>
                  </a:lnTo>
                  <a:lnTo>
                    <a:pt x="16" y="64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95" name=""/>
            <p:cNvSpPr/>
            <p:nvPr/>
          </p:nvSpPr>
          <p:spPr>
            <a:xfrm>
              <a:off x="4171680" y="2315880"/>
              <a:ext cx="270720" cy="226800"/>
            </a:xfrm>
            <a:custGeom>
              <a:avLst/>
              <a:gdLst/>
              <a:ahLst/>
              <a:rect l="l" t="t" r="r" b="b"/>
              <a:pathLst>
                <a:path w="192" h="143">
                  <a:moveTo>
                    <a:pt x="120" y="8"/>
                  </a:moveTo>
                  <a:lnTo>
                    <a:pt x="136" y="16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92" y="24"/>
                  </a:lnTo>
                  <a:lnTo>
                    <a:pt x="192" y="39"/>
                  </a:lnTo>
                  <a:lnTo>
                    <a:pt x="152" y="55"/>
                  </a:lnTo>
                  <a:lnTo>
                    <a:pt x="136" y="87"/>
                  </a:lnTo>
                  <a:lnTo>
                    <a:pt x="144" y="95"/>
                  </a:lnTo>
                  <a:lnTo>
                    <a:pt x="104" y="135"/>
                  </a:lnTo>
                  <a:lnTo>
                    <a:pt x="72" y="135"/>
                  </a:lnTo>
                  <a:lnTo>
                    <a:pt x="56" y="143"/>
                  </a:lnTo>
                  <a:lnTo>
                    <a:pt x="32" y="127"/>
                  </a:lnTo>
                  <a:lnTo>
                    <a:pt x="24" y="127"/>
                  </a:lnTo>
                  <a:lnTo>
                    <a:pt x="24" y="119"/>
                  </a:lnTo>
                  <a:lnTo>
                    <a:pt x="32" y="111"/>
                  </a:lnTo>
                  <a:lnTo>
                    <a:pt x="24" y="79"/>
                  </a:lnTo>
                  <a:lnTo>
                    <a:pt x="32" y="71"/>
                  </a:lnTo>
                  <a:lnTo>
                    <a:pt x="40" y="55"/>
                  </a:lnTo>
                  <a:lnTo>
                    <a:pt x="48" y="39"/>
                  </a:lnTo>
                  <a:lnTo>
                    <a:pt x="16" y="31"/>
                  </a:lnTo>
                  <a:lnTo>
                    <a:pt x="8" y="39"/>
                  </a:lnTo>
                  <a:lnTo>
                    <a:pt x="8" y="31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120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96" name=""/>
            <p:cNvSpPr/>
            <p:nvPr/>
          </p:nvSpPr>
          <p:spPr>
            <a:xfrm>
              <a:off x="4420080" y="2428560"/>
              <a:ext cx="22680" cy="25200"/>
            </a:xfrm>
            <a:custGeom>
              <a:avLst/>
              <a:gdLst/>
              <a:ahLst/>
              <a:rect l="l" t="t" r="r" b="b"/>
              <a:pathLst>
                <a:path w="16" h="16">
                  <a:moveTo>
                    <a:pt x="16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97" name=""/>
            <p:cNvSpPr/>
            <p:nvPr/>
          </p:nvSpPr>
          <p:spPr>
            <a:xfrm>
              <a:off x="4611960" y="1595160"/>
              <a:ext cx="235440" cy="379080"/>
            </a:xfrm>
            <a:custGeom>
              <a:avLst/>
              <a:gdLst/>
              <a:ahLst/>
              <a:rect l="l" t="t" r="r" b="b"/>
              <a:pathLst>
                <a:path w="167" h="239">
                  <a:moveTo>
                    <a:pt x="87" y="143"/>
                  </a:moveTo>
                  <a:lnTo>
                    <a:pt x="87" y="112"/>
                  </a:lnTo>
                  <a:lnTo>
                    <a:pt x="95" y="104"/>
                  </a:lnTo>
                  <a:lnTo>
                    <a:pt x="135" y="80"/>
                  </a:lnTo>
                  <a:lnTo>
                    <a:pt x="135" y="72"/>
                  </a:lnTo>
                  <a:lnTo>
                    <a:pt x="135" y="64"/>
                  </a:lnTo>
                  <a:lnTo>
                    <a:pt x="143" y="64"/>
                  </a:lnTo>
                  <a:lnTo>
                    <a:pt x="143" y="56"/>
                  </a:lnTo>
                  <a:lnTo>
                    <a:pt x="167" y="56"/>
                  </a:lnTo>
                  <a:lnTo>
                    <a:pt x="159" y="48"/>
                  </a:lnTo>
                  <a:lnTo>
                    <a:pt x="167" y="40"/>
                  </a:lnTo>
                  <a:lnTo>
                    <a:pt x="159" y="32"/>
                  </a:lnTo>
                  <a:lnTo>
                    <a:pt x="159" y="24"/>
                  </a:lnTo>
                  <a:lnTo>
                    <a:pt x="119" y="0"/>
                  </a:lnTo>
                  <a:lnTo>
                    <a:pt x="111" y="0"/>
                  </a:lnTo>
                  <a:lnTo>
                    <a:pt x="111" y="16"/>
                  </a:lnTo>
                  <a:lnTo>
                    <a:pt x="95" y="8"/>
                  </a:lnTo>
                  <a:lnTo>
                    <a:pt x="87" y="24"/>
                  </a:lnTo>
                  <a:lnTo>
                    <a:pt x="71" y="24"/>
                  </a:lnTo>
                  <a:lnTo>
                    <a:pt x="63" y="32"/>
                  </a:lnTo>
                  <a:lnTo>
                    <a:pt x="71" y="32"/>
                  </a:lnTo>
                  <a:lnTo>
                    <a:pt x="47" y="48"/>
                  </a:lnTo>
                  <a:lnTo>
                    <a:pt x="47" y="64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16" y="88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16" y="136"/>
                  </a:lnTo>
                  <a:lnTo>
                    <a:pt x="24" y="151"/>
                  </a:lnTo>
                  <a:lnTo>
                    <a:pt x="8" y="159"/>
                  </a:lnTo>
                  <a:lnTo>
                    <a:pt x="8" y="175"/>
                  </a:lnTo>
                  <a:lnTo>
                    <a:pt x="0" y="175"/>
                  </a:lnTo>
                  <a:lnTo>
                    <a:pt x="0" y="183"/>
                  </a:lnTo>
                  <a:lnTo>
                    <a:pt x="16" y="191"/>
                  </a:lnTo>
                  <a:lnTo>
                    <a:pt x="16" y="199"/>
                  </a:lnTo>
                  <a:lnTo>
                    <a:pt x="24" y="215"/>
                  </a:lnTo>
                  <a:lnTo>
                    <a:pt x="24" y="223"/>
                  </a:lnTo>
                  <a:lnTo>
                    <a:pt x="32" y="231"/>
                  </a:lnTo>
                  <a:lnTo>
                    <a:pt x="24" y="239"/>
                  </a:lnTo>
                  <a:lnTo>
                    <a:pt x="40" y="239"/>
                  </a:lnTo>
                  <a:lnTo>
                    <a:pt x="47" y="223"/>
                  </a:lnTo>
                  <a:lnTo>
                    <a:pt x="71" y="223"/>
                  </a:lnTo>
                  <a:lnTo>
                    <a:pt x="79" y="199"/>
                  </a:lnTo>
                  <a:lnTo>
                    <a:pt x="79" y="183"/>
                  </a:lnTo>
                  <a:lnTo>
                    <a:pt x="71" y="183"/>
                  </a:lnTo>
                  <a:lnTo>
                    <a:pt x="79" y="183"/>
                  </a:lnTo>
                  <a:lnTo>
                    <a:pt x="71" y="175"/>
                  </a:lnTo>
                  <a:lnTo>
                    <a:pt x="103" y="167"/>
                  </a:lnTo>
                  <a:lnTo>
                    <a:pt x="95" y="167"/>
                  </a:lnTo>
                  <a:lnTo>
                    <a:pt x="103" y="159"/>
                  </a:lnTo>
                  <a:lnTo>
                    <a:pt x="87" y="143"/>
                  </a:lnTo>
                  <a:lnTo>
                    <a:pt x="87" y="143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98" name=""/>
            <p:cNvSpPr/>
            <p:nvPr/>
          </p:nvSpPr>
          <p:spPr>
            <a:xfrm>
              <a:off x="4746240" y="1898640"/>
              <a:ext cx="22320" cy="24840"/>
            </a:xfrm>
            <a:custGeom>
              <a:avLst/>
              <a:gdLst/>
              <a:ahLst/>
              <a:rect l="l" t="t" r="r" b="b"/>
              <a:pathLst>
                <a:path w="16" h="16">
                  <a:moveTo>
                    <a:pt x="0" y="16"/>
                  </a:moveTo>
                  <a:lnTo>
                    <a:pt x="16" y="8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99" name=""/>
            <p:cNvSpPr/>
            <p:nvPr/>
          </p:nvSpPr>
          <p:spPr>
            <a:xfrm>
              <a:off x="4510080" y="2201760"/>
              <a:ext cx="90360" cy="50400"/>
            </a:xfrm>
            <a:custGeom>
              <a:avLst/>
              <a:gdLst/>
              <a:ahLst/>
              <a:rect l="l" t="t" r="r" b="b"/>
              <a:pathLst>
                <a:path w="64" h="32">
                  <a:moveTo>
                    <a:pt x="24" y="0"/>
                  </a:moveTo>
                  <a:lnTo>
                    <a:pt x="48" y="0"/>
                  </a:lnTo>
                  <a:lnTo>
                    <a:pt x="56" y="8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24" y="32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6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00" name=""/>
            <p:cNvSpPr/>
            <p:nvPr/>
          </p:nvSpPr>
          <p:spPr>
            <a:xfrm>
              <a:off x="4949280" y="2365200"/>
              <a:ext cx="67680" cy="63000"/>
            </a:xfrm>
            <a:custGeom>
              <a:avLst/>
              <a:gdLst/>
              <a:ahLst/>
              <a:rect l="l" t="t" r="r" b="b"/>
              <a:pathLst>
                <a:path w="48" h="40">
                  <a:moveTo>
                    <a:pt x="24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0" y="40"/>
                  </a:lnTo>
                  <a:lnTo>
                    <a:pt x="24" y="24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200" bIns="16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01" name=""/>
            <p:cNvSpPr/>
            <p:nvPr/>
          </p:nvSpPr>
          <p:spPr>
            <a:xfrm>
              <a:off x="4228200" y="1974600"/>
              <a:ext cx="56160" cy="37800"/>
            </a:xfrm>
            <a:custGeom>
              <a:avLst/>
              <a:gdLst/>
              <a:ahLst/>
              <a:rect l="l" t="t" r="r" b="b"/>
              <a:pathLst>
                <a:path w="40" h="24">
                  <a:moveTo>
                    <a:pt x="8" y="8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02" name=""/>
            <p:cNvSpPr/>
            <p:nvPr/>
          </p:nvSpPr>
          <p:spPr>
            <a:xfrm>
              <a:off x="4262040" y="1911240"/>
              <a:ext cx="22680" cy="12240"/>
            </a:xfrm>
            <a:custGeom>
              <a:avLst/>
              <a:gdLst/>
              <a:ahLst/>
              <a:rect l="l" t="t" r="r" b="b"/>
              <a:pathLst>
                <a:path w="16" h="8">
                  <a:moveTo>
                    <a:pt x="8" y="0"/>
                  </a:moveTo>
                  <a:lnTo>
                    <a:pt x="0" y="0"/>
                  </a:lnTo>
                  <a:lnTo>
                    <a:pt x="16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03" name=""/>
            <p:cNvSpPr/>
            <p:nvPr/>
          </p:nvSpPr>
          <p:spPr>
            <a:xfrm>
              <a:off x="4273560" y="193644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04" name=""/>
            <p:cNvSpPr/>
            <p:nvPr/>
          </p:nvSpPr>
          <p:spPr>
            <a:xfrm>
              <a:off x="4273560" y="1885680"/>
              <a:ext cx="146520" cy="239400"/>
            </a:xfrm>
            <a:custGeom>
              <a:avLst/>
              <a:gdLst/>
              <a:ahLst/>
              <a:rect l="l" t="t" r="r" b="b"/>
              <a:pathLst>
                <a:path w="104" h="151">
                  <a:moveTo>
                    <a:pt x="40" y="143"/>
                  </a:moveTo>
                  <a:lnTo>
                    <a:pt x="96" y="135"/>
                  </a:lnTo>
                  <a:lnTo>
                    <a:pt x="104" y="128"/>
                  </a:lnTo>
                  <a:lnTo>
                    <a:pt x="88" y="128"/>
                  </a:lnTo>
                  <a:lnTo>
                    <a:pt x="104" y="112"/>
                  </a:lnTo>
                  <a:lnTo>
                    <a:pt x="104" y="104"/>
                  </a:lnTo>
                  <a:lnTo>
                    <a:pt x="80" y="104"/>
                  </a:lnTo>
                  <a:lnTo>
                    <a:pt x="88" y="96"/>
                  </a:lnTo>
                  <a:lnTo>
                    <a:pt x="80" y="88"/>
                  </a:lnTo>
                  <a:lnTo>
                    <a:pt x="88" y="88"/>
                  </a:lnTo>
                  <a:lnTo>
                    <a:pt x="72" y="72"/>
                  </a:lnTo>
                  <a:lnTo>
                    <a:pt x="64" y="56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6" y="32"/>
                  </a:lnTo>
                  <a:lnTo>
                    <a:pt x="64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16" y="72"/>
                  </a:lnTo>
                  <a:lnTo>
                    <a:pt x="40" y="64"/>
                  </a:lnTo>
                  <a:lnTo>
                    <a:pt x="32" y="72"/>
                  </a:lnTo>
                  <a:lnTo>
                    <a:pt x="40" y="80"/>
                  </a:lnTo>
                  <a:lnTo>
                    <a:pt x="48" y="80"/>
                  </a:lnTo>
                  <a:lnTo>
                    <a:pt x="40" y="88"/>
                  </a:lnTo>
                  <a:lnTo>
                    <a:pt x="16" y="104"/>
                  </a:lnTo>
                  <a:lnTo>
                    <a:pt x="24" y="96"/>
                  </a:lnTo>
                  <a:lnTo>
                    <a:pt x="24" y="104"/>
                  </a:lnTo>
                  <a:lnTo>
                    <a:pt x="8" y="120"/>
                  </a:lnTo>
                  <a:lnTo>
                    <a:pt x="32" y="128"/>
                  </a:lnTo>
                  <a:lnTo>
                    <a:pt x="48" y="128"/>
                  </a:lnTo>
                  <a:lnTo>
                    <a:pt x="40" y="135"/>
                  </a:lnTo>
                  <a:lnTo>
                    <a:pt x="24" y="135"/>
                  </a:lnTo>
                  <a:lnTo>
                    <a:pt x="0" y="151"/>
                  </a:lnTo>
                  <a:lnTo>
                    <a:pt x="24" y="151"/>
                  </a:lnTo>
                  <a:lnTo>
                    <a:pt x="32" y="143"/>
                  </a:lnTo>
                  <a:lnTo>
                    <a:pt x="40" y="143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05" name=""/>
            <p:cNvSpPr/>
            <p:nvPr/>
          </p:nvSpPr>
          <p:spPr>
            <a:xfrm>
              <a:off x="4262040" y="1885680"/>
              <a:ext cx="22680" cy="25200"/>
            </a:xfrm>
            <a:custGeom>
              <a:avLst/>
              <a:gdLst/>
              <a:ahLst/>
              <a:rect l="l" t="t" r="r" b="b"/>
              <a:pathLst>
                <a:path w="16" h="16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06" name=""/>
            <p:cNvSpPr/>
            <p:nvPr/>
          </p:nvSpPr>
          <p:spPr>
            <a:xfrm>
              <a:off x="4668480" y="2226960"/>
              <a:ext cx="213120" cy="176040"/>
            </a:xfrm>
            <a:custGeom>
              <a:avLst/>
              <a:gdLst/>
              <a:ahLst/>
              <a:rect l="l" t="t" r="r" b="b"/>
              <a:pathLst>
                <a:path w="151" h="111">
                  <a:moveTo>
                    <a:pt x="39" y="0"/>
                  </a:moveTo>
                  <a:lnTo>
                    <a:pt x="63" y="16"/>
                  </a:lnTo>
                  <a:lnTo>
                    <a:pt x="103" y="8"/>
                  </a:lnTo>
                  <a:lnTo>
                    <a:pt x="119" y="32"/>
                  </a:lnTo>
                  <a:lnTo>
                    <a:pt x="135" y="40"/>
                  </a:lnTo>
                  <a:lnTo>
                    <a:pt x="143" y="48"/>
                  </a:lnTo>
                  <a:lnTo>
                    <a:pt x="135" y="56"/>
                  </a:lnTo>
                  <a:lnTo>
                    <a:pt x="143" y="72"/>
                  </a:lnTo>
                  <a:lnTo>
                    <a:pt x="135" y="87"/>
                  </a:lnTo>
                  <a:lnTo>
                    <a:pt x="151" y="103"/>
                  </a:lnTo>
                  <a:lnTo>
                    <a:pt x="119" y="111"/>
                  </a:lnTo>
                  <a:lnTo>
                    <a:pt x="111" y="103"/>
                  </a:lnTo>
                  <a:lnTo>
                    <a:pt x="111" y="87"/>
                  </a:lnTo>
                  <a:lnTo>
                    <a:pt x="103" y="80"/>
                  </a:lnTo>
                  <a:lnTo>
                    <a:pt x="95" y="80"/>
                  </a:lnTo>
                  <a:lnTo>
                    <a:pt x="87" y="87"/>
                  </a:lnTo>
                  <a:lnTo>
                    <a:pt x="55" y="72"/>
                  </a:lnTo>
                  <a:lnTo>
                    <a:pt x="63" y="72"/>
                  </a:lnTo>
                  <a:lnTo>
                    <a:pt x="47" y="64"/>
                  </a:lnTo>
                  <a:lnTo>
                    <a:pt x="39" y="56"/>
                  </a:lnTo>
                  <a:lnTo>
                    <a:pt x="15" y="24"/>
                  </a:lnTo>
                  <a:lnTo>
                    <a:pt x="7" y="32"/>
                  </a:lnTo>
                  <a:lnTo>
                    <a:pt x="0" y="24"/>
                  </a:lnTo>
                  <a:lnTo>
                    <a:pt x="7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07" name=""/>
            <p:cNvSpPr/>
            <p:nvPr/>
          </p:nvSpPr>
          <p:spPr>
            <a:xfrm>
              <a:off x="4825080" y="1885680"/>
              <a:ext cx="33840" cy="12600"/>
            </a:xfrm>
            <a:custGeom>
              <a:avLst/>
              <a:gdLst/>
              <a:ahLst/>
              <a:rect l="l" t="t" r="r" b="b"/>
              <a:pathLst>
                <a:path w="24" h="8">
                  <a:moveTo>
                    <a:pt x="16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2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08" name=""/>
            <p:cNvSpPr/>
            <p:nvPr/>
          </p:nvSpPr>
          <p:spPr>
            <a:xfrm>
              <a:off x="5636520" y="2226960"/>
              <a:ext cx="66240" cy="88560"/>
            </a:xfrm>
            <a:custGeom>
              <a:avLst/>
              <a:gdLst/>
              <a:ahLst/>
              <a:rect l="l" t="t" r="r" b="b"/>
              <a:pathLst>
                <a:path w="47" h="56">
                  <a:moveTo>
                    <a:pt x="32" y="56"/>
                  </a:moveTo>
                  <a:lnTo>
                    <a:pt x="47" y="32"/>
                  </a:lnTo>
                  <a:lnTo>
                    <a:pt x="32" y="8"/>
                  </a:lnTo>
                  <a:lnTo>
                    <a:pt x="39" y="0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8" y="56"/>
                  </a:lnTo>
                  <a:lnTo>
                    <a:pt x="32" y="56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760" bIns="41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09" name=""/>
            <p:cNvSpPr/>
            <p:nvPr/>
          </p:nvSpPr>
          <p:spPr>
            <a:xfrm>
              <a:off x="4949280" y="2365200"/>
              <a:ext cx="427320" cy="190080"/>
            </a:xfrm>
            <a:custGeom>
              <a:avLst/>
              <a:gdLst/>
              <a:ahLst/>
              <a:rect l="l" t="t" r="r" b="b"/>
              <a:pathLst>
                <a:path w="303" h="120">
                  <a:moveTo>
                    <a:pt x="8" y="40"/>
                  </a:moveTo>
                  <a:lnTo>
                    <a:pt x="8" y="32"/>
                  </a:lnTo>
                  <a:lnTo>
                    <a:pt x="56" y="24"/>
                  </a:lnTo>
                  <a:lnTo>
                    <a:pt x="48" y="24"/>
                  </a:lnTo>
                  <a:lnTo>
                    <a:pt x="48" y="16"/>
                  </a:lnTo>
                  <a:lnTo>
                    <a:pt x="80" y="16"/>
                  </a:lnTo>
                  <a:lnTo>
                    <a:pt x="112" y="0"/>
                  </a:lnTo>
                  <a:lnTo>
                    <a:pt x="136" y="0"/>
                  </a:lnTo>
                  <a:lnTo>
                    <a:pt x="160" y="16"/>
                  </a:lnTo>
                  <a:lnTo>
                    <a:pt x="183" y="24"/>
                  </a:lnTo>
                  <a:lnTo>
                    <a:pt x="223" y="16"/>
                  </a:lnTo>
                  <a:lnTo>
                    <a:pt x="239" y="8"/>
                  </a:lnTo>
                  <a:lnTo>
                    <a:pt x="255" y="8"/>
                  </a:lnTo>
                  <a:lnTo>
                    <a:pt x="295" y="40"/>
                  </a:lnTo>
                  <a:lnTo>
                    <a:pt x="287" y="48"/>
                  </a:lnTo>
                  <a:lnTo>
                    <a:pt x="295" y="80"/>
                  </a:lnTo>
                  <a:lnTo>
                    <a:pt x="303" y="88"/>
                  </a:lnTo>
                  <a:lnTo>
                    <a:pt x="271" y="88"/>
                  </a:lnTo>
                  <a:lnTo>
                    <a:pt x="263" y="96"/>
                  </a:lnTo>
                  <a:lnTo>
                    <a:pt x="215" y="104"/>
                  </a:lnTo>
                  <a:lnTo>
                    <a:pt x="175" y="104"/>
                  </a:lnTo>
                  <a:lnTo>
                    <a:pt x="175" y="112"/>
                  </a:lnTo>
                  <a:lnTo>
                    <a:pt x="160" y="120"/>
                  </a:lnTo>
                  <a:lnTo>
                    <a:pt x="160" y="104"/>
                  </a:lnTo>
                  <a:lnTo>
                    <a:pt x="152" y="104"/>
                  </a:lnTo>
                  <a:lnTo>
                    <a:pt x="144" y="104"/>
                  </a:lnTo>
                  <a:lnTo>
                    <a:pt x="112" y="112"/>
                  </a:lnTo>
                  <a:lnTo>
                    <a:pt x="80" y="96"/>
                  </a:lnTo>
                  <a:lnTo>
                    <a:pt x="64" y="112"/>
                  </a:lnTo>
                  <a:lnTo>
                    <a:pt x="48" y="104"/>
                  </a:lnTo>
                  <a:lnTo>
                    <a:pt x="24" y="104"/>
                  </a:lnTo>
                  <a:lnTo>
                    <a:pt x="40" y="96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16" y="72"/>
                  </a:lnTo>
                  <a:lnTo>
                    <a:pt x="16" y="64"/>
                  </a:lnTo>
                  <a:lnTo>
                    <a:pt x="16" y="48"/>
                  </a:lnTo>
                  <a:lnTo>
                    <a:pt x="0" y="48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10" name=""/>
            <p:cNvSpPr/>
            <p:nvPr/>
          </p:nvSpPr>
          <p:spPr>
            <a:xfrm>
              <a:off x="3789360" y="3186000"/>
              <a:ext cx="360" cy="360"/>
            </a:xfrm>
            <a:prstGeom prst="rect">
              <a:avLst/>
            </a:pr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11" name=""/>
            <p:cNvSpPr/>
            <p:nvPr/>
          </p:nvSpPr>
          <p:spPr>
            <a:xfrm>
              <a:off x="6412680" y="2833560"/>
              <a:ext cx="123840" cy="175680"/>
            </a:xfrm>
            <a:custGeom>
              <a:avLst/>
              <a:gdLst/>
              <a:ahLst/>
              <a:rect l="l" t="t" r="r" b="b"/>
              <a:pathLst>
                <a:path w="88" h="111">
                  <a:moveTo>
                    <a:pt x="88" y="95"/>
                  </a:moveTo>
                  <a:lnTo>
                    <a:pt x="80" y="111"/>
                  </a:lnTo>
                  <a:lnTo>
                    <a:pt x="64" y="79"/>
                  </a:lnTo>
                  <a:lnTo>
                    <a:pt x="56" y="71"/>
                  </a:lnTo>
                  <a:lnTo>
                    <a:pt x="48" y="95"/>
                  </a:lnTo>
                  <a:lnTo>
                    <a:pt x="40" y="87"/>
                  </a:lnTo>
                  <a:lnTo>
                    <a:pt x="24" y="95"/>
                  </a:lnTo>
                  <a:lnTo>
                    <a:pt x="8" y="47"/>
                  </a:lnTo>
                  <a:lnTo>
                    <a:pt x="0" y="40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72" y="32"/>
                  </a:lnTo>
                  <a:lnTo>
                    <a:pt x="56" y="55"/>
                  </a:lnTo>
                  <a:lnTo>
                    <a:pt x="64" y="71"/>
                  </a:lnTo>
                  <a:lnTo>
                    <a:pt x="72" y="55"/>
                  </a:lnTo>
                  <a:lnTo>
                    <a:pt x="88" y="95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12" name=""/>
            <p:cNvSpPr/>
            <p:nvPr/>
          </p:nvSpPr>
          <p:spPr>
            <a:xfrm>
              <a:off x="6423840" y="2782800"/>
              <a:ext cx="78840" cy="50400"/>
            </a:xfrm>
            <a:custGeom>
              <a:avLst/>
              <a:gdLst/>
              <a:ahLst/>
              <a:rect l="l" t="t" r="r" b="b"/>
              <a:pathLst>
                <a:path w="56" h="32">
                  <a:moveTo>
                    <a:pt x="0" y="24"/>
                  </a:moveTo>
                  <a:lnTo>
                    <a:pt x="0" y="24"/>
                  </a:lnTo>
                  <a:lnTo>
                    <a:pt x="16" y="32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48" y="8"/>
                  </a:lnTo>
                  <a:lnTo>
                    <a:pt x="16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13" name=""/>
            <p:cNvSpPr/>
            <p:nvPr/>
          </p:nvSpPr>
          <p:spPr>
            <a:xfrm>
              <a:off x="6525720" y="2782800"/>
              <a:ext cx="212760" cy="555120"/>
            </a:xfrm>
            <a:custGeom>
              <a:avLst/>
              <a:gdLst/>
              <a:ahLst/>
              <a:rect l="l" t="t" r="r" b="b"/>
              <a:pathLst>
                <a:path w="151" h="350">
                  <a:moveTo>
                    <a:pt x="151" y="127"/>
                  </a:moveTo>
                  <a:lnTo>
                    <a:pt x="135" y="143"/>
                  </a:lnTo>
                  <a:lnTo>
                    <a:pt x="120" y="167"/>
                  </a:lnTo>
                  <a:lnTo>
                    <a:pt x="104" y="167"/>
                  </a:lnTo>
                  <a:lnTo>
                    <a:pt x="96" y="191"/>
                  </a:lnTo>
                  <a:lnTo>
                    <a:pt x="128" y="231"/>
                  </a:lnTo>
                  <a:lnTo>
                    <a:pt x="120" y="262"/>
                  </a:lnTo>
                  <a:lnTo>
                    <a:pt x="135" y="278"/>
                  </a:lnTo>
                  <a:lnTo>
                    <a:pt x="143" y="318"/>
                  </a:lnTo>
                  <a:lnTo>
                    <a:pt x="135" y="350"/>
                  </a:lnTo>
                  <a:lnTo>
                    <a:pt x="135" y="318"/>
                  </a:lnTo>
                  <a:lnTo>
                    <a:pt x="128" y="318"/>
                  </a:lnTo>
                  <a:lnTo>
                    <a:pt x="128" y="294"/>
                  </a:lnTo>
                  <a:lnTo>
                    <a:pt x="112" y="254"/>
                  </a:lnTo>
                  <a:lnTo>
                    <a:pt x="104" y="231"/>
                  </a:lnTo>
                  <a:lnTo>
                    <a:pt x="88" y="223"/>
                  </a:lnTo>
                  <a:lnTo>
                    <a:pt x="88" y="207"/>
                  </a:lnTo>
                  <a:lnTo>
                    <a:pt x="88" y="223"/>
                  </a:lnTo>
                  <a:lnTo>
                    <a:pt x="64" y="239"/>
                  </a:lnTo>
                  <a:lnTo>
                    <a:pt x="48" y="239"/>
                  </a:lnTo>
                  <a:lnTo>
                    <a:pt x="48" y="215"/>
                  </a:lnTo>
                  <a:lnTo>
                    <a:pt x="48" y="191"/>
                  </a:lnTo>
                  <a:lnTo>
                    <a:pt x="32" y="175"/>
                  </a:lnTo>
                  <a:lnTo>
                    <a:pt x="32" y="175"/>
                  </a:lnTo>
                  <a:lnTo>
                    <a:pt x="32" y="167"/>
                  </a:lnTo>
                  <a:lnTo>
                    <a:pt x="0" y="143"/>
                  </a:lnTo>
                  <a:lnTo>
                    <a:pt x="8" y="127"/>
                  </a:lnTo>
                  <a:lnTo>
                    <a:pt x="16" y="119"/>
                  </a:lnTo>
                  <a:lnTo>
                    <a:pt x="16" y="87"/>
                  </a:lnTo>
                  <a:lnTo>
                    <a:pt x="32" y="87"/>
                  </a:lnTo>
                  <a:lnTo>
                    <a:pt x="40" y="40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88" y="16"/>
                  </a:lnTo>
                  <a:lnTo>
                    <a:pt x="96" y="32"/>
                  </a:lnTo>
                  <a:lnTo>
                    <a:pt x="88" y="87"/>
                  </a:lnTo>
                  <a:lnTo>
                    <a:pt x="104" y="79"/>
                  </a:lnTo>
                  <a:lnTo>
                    <a:pt x="112" y="95"/>
                  </a:lnTo>
                  <a:lnTo>
                    <a:pt x="120" y="103"/>
                  </a:lnTo>
                  <a:lnTo>
                    <a:pt x="120" y="119"/>
                  </a:lnTo>
                  <a:lnTo>
                    <a:pt x="135" y="127"/>
                  </a:lnTo>
                  <a:lnTo>
                    <a:pt x="151" y="127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14" name=""/>
            <p:cNvSpPr/>
            <p:nvPr/>
          </p:nvSpPr>
          <p:spPr>
            <a:xfrm>
              <a:off x="6795360" y="3198600"/>
              <a:ext cx="123840" cy="126720"/>
            </a:xfrm>
            <a:custGeom>
              <a:avLst/>
              <a:gdLst/>
              <a:ahLst/>
              <a:rect l="l" t="t" r="r" b="b"/>
              <a:pathLst>
                <a:path w="88" h="80">
                  <a:moveTo>
                    <a:pt x="80" y="0"/>
                  </a:moveTo>
                  <a:lnTo>
                    <a:pt x="88" y="48"/>
                  </a:lnTo>
                  <a:lnTo>
                    <a:pt x="64" y="56"/>
                  </a:lnTo>
                  <a:lnTo>
                    <a:pt x="64" y="72"/>
                  </a:lnTo>
                  <a:lnTo>
                    <a:pt x="40" y="80"/>
                  </a:lnTo>
                  <a:lnTo>
                    <a:pt x="24" y="80"/>
                  </a:lnTo>
                  <a:lnTo>
                    <a:pt x="24" y="72"/>
                  </a:lnTo>
                  <a:lnTo>
                    <a:pt x="16" y="72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8"/>
                  </a:lnTo>
                  <a:lnTo>
                    <a:pt x="48" y="8"/>
                  </a:lnTo>
                  <a:lnTo>
                    <a:pt x="56" y="16"/>
                  </a:lnTo>
                  <a:lnTo>
                    <a:pt x="64" y="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15" name=""/>
            <p:cNvSpPr/>
            <p:nvPr/>
          </p:nvSpPr>
          <p:spPr>
            <a:xfrm>
              <a:off x="6254640" y="3350880"/>
              <a:ext cx="56160" cy="112680"/>
            </a:xfrm>
            <a:custGeom>
              <a:avLst/>
              <a:gdLst/>
              <a:ahLst/>
              <a:rect l="l" t="t" r="r" b="b"/>
              <a:pathLst>
                <a:path w="40" h="71">
                  <a:moveTo>
                    <a:pt x="8" y="0"/>
                  </a:moveTo>
                  <a:lnTo>
                    <a:pt x="16" y="8"/>
                  </a:lnTo>
                  <a:lnTo>
                    <a:pt x="0" y="32"/>
                  </a:lnTo>
                  <a:lnTo>
                    <a:pt x="8" y="56"/>
                  </a:lnTo>
                  <a:lnTo>
                    <a:pt x="16" y="71"/>
                  </a:lnTo>
                  <a:lnTo>
                    <a:pt x="24" y="71"/>
                  </a:lnTo>
                  <a:lnTo>
                    <a:pt x="40" y="56"/>
                  </a:lnTo>
                  <a:lnTo>
                    <a:pt x="40" y="40"/>
                  </a:lnTo>
                  <a:lnTo>
                    <a:pt x="24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16" name=""/>
            <p:cNvSpPr/>
            <p:nvPr/>
          </p:nvSpPr>
          <p:spPr>
            <a:xfrm>
              <a:off x="6007680" y="2025360"/>
              <a:ext cx="1237680" cy="1009440"/>
            </a:xfrm>
            <a:custGeom>
              <a:avLst/>
              <a:gdLst/>
              <a:ahLst/>
              <a:rect l="l" t="t" r="r" b="b"/>
              <a:pathLst>
                <a:path w="877" h="636">
                  <a:moveTo>
                    <a:pt x="159" y="445"/>
                  </a:moveTo>
                  <a:lnTo>
                    <a:pt x="183" y="445"/>
                  </a:lnTo>
                  <a:lnTo>
                    <a:pt x="199" y="461"/>
                  </a:lnTo>
                  <a:lnTo>
                    <a:pt x="215" y="461"/>
                  </a:lnTo>
                  <a:lnTo>
                    <a:pt x="215" y="469"/>
                  </a:lnTo>
                  <a:lnTo>
                    <a:pt x="231" y="469"/>
                  </a:lnTo>
                  <a:lnTo>
                    <a:pt x="231" y="477"/>
                  </a:lnTo>
                  <a:lnTo>
                    <a:pt x="247" y="485"/>
                  </a:lnTo>
                  <a:lnTo>
                    <a:pt x="279" y="485"/>
                  </a:lnTo>
                  <a:lnTo>
                    <a:pt x="295" y="485"/>
                  </a:lnTo>
                  <a:lnTo>
                    <a:pt x="295" y="501"/>
                  </a:lnTo>
                  <a:lnTo>
                    <a:pt x="311" y="477"/>
                  </a:lnTo>
                  <a:lnTo>
                    <a:pt x="343" y="485"/>
                  </a:lnTo>
                  <a:lnTo>
                    <a:pt x="383" y="461"/>
                  </a:lnTo>
                  <a:lnTo>
                    <a:pt x="407" y="453"/>
                  </a:lnTo>
                  <a:lnTo>
                    <a:pt x="415" y="477"/>
                  </a:lnTo>
                  <a:lnTo>
                    <a:pt x="431" y="485"/>
                  </a:lnTo>
                  <a:lnTo>
                    <a:pt x="439" y="477"/>
                  </a:lnTo>
                  <a:lnTo>
                    <a:pt x="455" y="493"/>
                  </a:lnTo>
                  <a:lnTo>
                    <a:pt x="463" y="509"/>
                  </a:lnTo>
                  <a:lnTo>
                    <a:pt x="455" y="564"/>
                  </a:lnTo>
                  <a:lnTo>
                    <a:pt x="471" y="556"/>
                  </a:lnTo>
                  <a:lnTo>
                    <a:pt x="479" y="572"/>
                  </a:lnTo>
                  <a:lnTo>
                    <a:pt x="487" y="580"/>
                  </a:lnTo>
                  <a:lnTo>
                    <a:pt x="487" y="596"/>
                  </a:lnTo>
                  <a:lnTo>
                    <a:pt x="502" y="604"/>
                  </a:lnTo>
                  <a:lnTo>
                    <a:pt x="518" y="604"/>
                  </a:lnTo>
                  <a:lnTo>
                    <a:pt x="518" y="612"/>
                  </a:lnTo>
                  <a:lnTo>
                    <a:pt x="526" y="612"/>
                  </a:lnTo>
                  <a:lnTo>
                    <a:pt x="518" y="588"/>
                  </a:lnTo>
                  <a:lnTo>
                    <a:pt x="534" y="588"/>
                  </a:lnTo>
                  <a:lnTo>
                    <a:pt x="534" y="588"/>
                  </a:lnTo>
                  <a:lnTo>
                    <a:pt x="558" y="588"/>
                  </a:lnTo>
                  <a:lnTo>
                    <a:pt x="582" y="572"/>
                  </a:lnTo>
                  <a:lnTo>
                    <a:pt x="606" y="588"/>
                  </a:lnTo>
                  <a:lnTo>
                    <a:pt x="606" y="604"/>
                  </a:lnTo>
                  <a:lnTo>
                    <a:pt x="630" y="612"/>
                  </a:lnTo>
                  <a:lnTo>
                    <a:pt x="662" y="604"/>
                  </a:lnTo>
                  <a:lnTo>
                    <a:pt x="662" y="620"/>
                  </a:lnTo>
                  <a:lnTo>
                    <a:pt x="670" y="636"/>
                  </a:lnTo>
                  <a:lnTo>
                    <a:pt x="678" y="628"/>
                  </a:lnTo>
                  <a:lnTo>
                    <a:pt x="670" y="612"/>
                  </a:lnTo>
                  <a:lnTo>
                    <a:pt x="710" y="604"/>
                  </a:lnTo>
                  <a:lnTo>
                    <a:pt x="710" y="588"/>
                  </a:lnTo>
                  <a:lnTo>
                    <a:pt x="718" y="596"/>
                  </a:lnTo>
                  <a:lnTo>
                    <a:pt x="718" y="580"/>
                  </a:lnTo>
                  <a:lnTo>
                    <a:pt x="726" y="596"/>
                  </a:lnTo>
                  <a:lnTo>
                    <a:pt x="766" y="580"/>
                  </a:lnTo>
                  <a:lnTo>
                    <a:pt x="806" y="533"/>
                  </a:lnTo>
                  <a:lnTo>
                    <a:pt x="806" y="509"/>
                  </a:lnTo>
                  <a:lnTo>
                    <a:pt x="814" y="509"/>
                  </a:lnTo>
                  <a:lnTo>
                    <a:pt x="822" y="477"/>
                  </a:lnTo>
                  <a:lnTo>
                    <a:pt x="830" y="485"/>
                  </a:lnTo>
                  <a:lnTo>
                    <a:pt x="822" y="461"/>
                  </a:lnTo>
                  <a:lnTo>
                    <a:pt x="830" y="461"/>
                  </a:lnTo>
                  <a:lnTo>
                    <a:pt x="822" y="453"/>
                  </a:lnTo>
                  <a:lnTo>
                    <a:pt x="830" y="445"/>
                  </a:lnTo>
                  <a:lnTo>
                    <a:pt x="814" y="445"/>
                  </a:lnTo>
                  <a:lnTo>
                    <a:pt x="798" y="445"/>
                  </a:lnTo>
                  <a:lnTo>
                    <a:pt x="822" y="429"/>
                  </a:lnTo>
                  <a:lnTo>
                    <a:pt x="790" y="405"/>
                  </a:lnTo>
                  <a:lnTo>
                    <a:pt x="814" y="413"/>
                  </a:lnTo>
                  <a:lnTo>
                    <a:pt x="798" y="397"/>
                  </a:lnTo>
                  <a:lnTo>
                    <a:pt x="774" y="366"/>
                  </a:lnTo>
                  <a:lnTo>
                    <a:pt x="750" y="350"/>
                  </a:lnTo>
                  <a:lnTo>
                    <a:pt x="758" y="326"/>
                  </a:lnTo>
                  <a:lnTo>
                    <a:pt x="766" y="326"/>
                  </a:lnTo>
                  <a:lnTo>
                    <a:pt x="766" y="318"/>
                  </a:lnTo>
                  <a:lnTo>
                    <a:pt x="782" y="310"/>
                  </a:lnTo>
                  <a:lnTo>
                    <a:pt x="790" y="318"/>
                  </a:lnTo>
                  <a:lnTo>
                    <a:pt x="790" y="302"/>
                  </a:lnTo>
                  <a:lnTo>
                    <a:pt x="758" y="294"/>
                  </a:lnTo>
                  <a:lnTo>
                    <a:pt x="742" y="310"/>
                  </a:lnTo>
                  <a:lnTo>
                    <a:pt x="710" y="294"/>
                  </a:lnTo>
                  <a:lnTo>
                    <a:pt x="702" y="278"/>
                  </a:lnTo>
                  <a:lnTo>
                    <a:pt x="702" y="270"/>
                  </a:lnTo>
                  <a:lnTo>
                    <a:pt x="718" y="270"/>
                  </a:lnTo>
                  <a:lnTo>
                    <a:pt x="718" y="262"/>
                  </a:lnTo>
                  <a:lnTo>
                    <a:pt x="742" y="238"/>
                  </a:lnTo>
                  <a:lnTo>
                    <a:pt x="758" y="246"/>
                  </a:lnTo>
                  <a:lnTo>
                    <a:pt x="750" y="262"/>
                  </a:lnTo>
                  <a:lnTo>
                    <a:pt x="758" y="270"/>
                  </a:lnTo>
                  <a:lnTo>
                    <a:pt x="758" y="278"/>
                  </a:lnTo>
                  <a:lnTo>
                    <a:pt x="798" y="254"/>
                  </a:lnTo>
                  <a:lnTo>
                    <a:pt x="822" y="222"/>
                  </a:lnTo>
                  <a:lnTo>
                    <a:pt x="838" y="230"/>
                  </a:lnTo>
                  <a:lnTo>
                    <a:pt x="838" y="214"/>
                  </a:lnTo>
                  <a:lnTo>
                    <a:pt x="846" y="214"/>
                  </a:lnTo>
                  <a:lnTo>
                    <a:pt x="854" y="199"/>
                  </a:lnTo>
                  <a:lnTo>
                    <a:pt x="861" y="207"/>
                  </a:lnTo>
                  <a:lnTo>
                    <a:pt x="869" y="191"/>
                  </a:lnTo>
                  <a:lnTo>
                    <a:pt x="846" y="167"/>
                  </a:lnTo>
                  <a:lnTo>
                    <a:pt x="854" y="159"/>
                  </a:lnTo>
                  <a:lnTo>
                    <a:pt x="877" y="159"/>
                  </a:lnTo>
                  <a:lnTo>
                    <a:pt x="869" y="119"/>
                  </a:lnTo>
                  <a:lnTo>
                    <a:pt x="869" y="111"/>
                  </a:lnTo>
                  <a:lnTo>
                    <a:pt x="861" y="95"/>
                  </a:lnTo>
                  <a:lnTo>
                    <a:pt x="814" y="111"/>
                  </a:lnTo>
                  <a:lnTo>
                    <a:pt x="790" y="87"/>
                  </a:lnTo>
                  <a:lnTo>
                    <a:pt x="742" y="71"/>
                  </a:lnTo>
                  <a:lnTo>
                    <a:pt x="718" y="47"/>
                  </a:lnTo>
                  <a:lnTo>
                    <a:pt x="670" y="8"/>
                  </a:lnTo>
                  <a:lnTo>
                    <a:pt x="638" y="0"/>
                  </a:lnTo>
                  <a:lnTo>
                    <a:pt x="598" y="8"/>
                  </a:lnTo>
                  <a:lnTo>
                    <a:pt x="590" y="16"/>
                  </a:lnTo>
                  <a:lnTo>
                    <a:pt x="606" y="24"/>
                  </a:lnTo>
                  <a:lnTo>
                    <a:pt x="614" y="32"/>
                  </a:lnTo>
                  <a:lnTo>
                    <a:pt x="606" y="40"/>
                  </a:lnTo>
                  <a:lnTo>
                    <a:pt x="614" y="63"/>
                  </a:lnTo>
                  <a:lnTo>
                    <a:pt x="598" y="71"/>
                  </a:lnTo>
                  <a:lnTo>
                    <a:pt x="574" y="63"/>
                  </a:lnTo>
                  <a:lnTo>
                    <a:pt x="566" y="79"/>
                  </a:lnTo>
                  <a:lnTo>
                    <a:pt x="582" y="111"/>
                  </a:lnTo>
                  <a:lnTo>
                    <a:pt x="606" y="111"/>
                  </a:lnTo>
                  <a:lnTo>
                    <a:pt x="622" y="103"/>
                  </a:lnTo>
                  <a:lnTo>
                    <a:pt x="654" y="127"/>
                  </a:lnTo>
                  <a:lnTo>
                    <a:pt x="614" y="127"/>
                  </a:lnTo>
                  <a:lnTo>
                    <a:pt x="582" y="167"/>
                  </a:lnTo>
                  <a:lnTo>
                    <a:pt x="550" y="159"/>
                  </a:lnTo>
                  <a:lnTo>
                    <a:pt x="550" y="175"/>
                  </a:lnTo>
                  <a:lnTo>
                    <a:pt x="566" y="183"/>
                  </a:lnTo>
                  <a:lnTo>
                    <a:pt x="542" y="207"/>
                  </a:lnTo>
                  <a:lnTo>
                    <a:pt x="510" y="207"/>
                  </a:lnTo>
                  <a:lnTo>
                    <a:pt x="471" y="222"/>
                  </a:lnTo>
                  <a:lnTo>
                    <a:pt x="399" y="199"/>
                  </a:lnTo>
                  <a:lnTo>
                    <a:pt x="343" y="199"/>
                  </a:lnTo>
                  <a:lnTo>
                    <a:pt x="303" y="175"/>
                  </a:lnTo>
                  <a:lnTo>
                    <a:pt x="223" y="151"/>
                  </a:lnTo>
                  <a:lnTo>
                    <a:pt x="215" y="127"/>
                  </a:lnTo>
                  <a:lnTo>
                    <a:pt x="199" y="111"/>
                  </a:lnTo>
                  <a:lnTo>
                    <a:pt x="175" y="103"/>
                  </a:lnTo>
                  <a:lnTo>
                    <a:pt x="159" y="87"/>
                  </a:lnTo>
                  <a:lnTo>
                    <a:pt x="135" y="95"/>
                  </a:lnTo>
                  <a:lnTo>
                    <a:pt x="135" y="119"/>
                  </a:lnTo>
                  <a:lnTo>
                    <a:pt x="128" y="127"/>
                  </a:lnTo>
                  <a:lnTo>
                    <a:pt x="96" y="119"/>
                  </a:lnTo>
                  <a:lnTo>
                    <a:pt x="96" y="143"/>
                  </a:lnTo>
                  <a:lnTo>
                    <a:pt x="104" y="151"/>
                  </a:lnTo>
                  <a:lnTo>
                    <a:pt x="64" y="159"/>
                  </a:lnTo>
                  <a:lnTo>
                    <a:pt x="88" y="191"/>
                  </a:lnTo>
                  <a:lnTo>
                    <a:pt x="88" y="214"/>
                  </a:lnTo>
                  <a:lnTo>
                    <a:pt x="64" y="230"/>
                  </a:lnTo>
                  <a:lnTo>
                    <a:pt x="40" y="238"/>
                  </a:lnTo>
                  <a:lnTo>
                    <a:pt x="40" y="246"/>
                  </a:lnTo>
                  <a:lnTo>
                    <a:pt x="16" y="246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4" y="286"/>
                  </a:lnTo>
                  <a:lnTo>
                    <a:pt x="24" y="310"/>
                  </a:lnTo>
                  <a:lnTo>
                    <a:pt x="24" y="310"/>
                  </a:lnTo>
                  <a:lnTo>
                    <a:pt x="48" y="318"/>
                  </a:lnTo>
                  <a:lnTo>
                    <a:pt x="56" y="334"/>
                  </a:lnTo>
                  <a:lnTo>
                    <a:pt x="80" y="342"/>
                  </a:lnTo>
                  <a:lnTo>
                    <a:pt x="104" y="334"/>
                  </a:lnTo>
                  <a:lnTo>
                    <a:pt x="128" y="342"/>
                  </a:lnTo>
                  <a:lnTo>
                    <a:pt x="120" y="366"/>
                  </a:lnTo>
                  <a:lnTo>
                    <a:pt x="112" y="374"/>
                  </a:lnTo>
                  <a:lnTo>
                    <a:pt x="112" y="381"/>
                  </a:lnTo>
                  <a:lnTo>
                    <a:pt x="128" y="397"/>
                  </a:lnTo>
                  <a:lnTo>
                    <a:pt x="112" y="397"/>
                  </a:lnTo>
                  <a:lnTo>
                    <a:pt x="104" y="397"/>
                  </a:lnTo>
                  <a:lnTo>
                    <a:pt x="120" y="429"/>
                  </a:lnTo>
                  <a:lnTo>
                    <a:pt x="128" y="429"/>
                  </a:lnTo>
                  <a:lnTo>
                    <a:pt x="159" y="445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17" name=""/>
            <p:cNvSpPr/>
            <p:nvPr/>
          </p:nvSpPr>
          <p:spPr>
            <a:xfrm>
              <a:off x="6919560" y="3035160"/>
              <a:ext cx="56160" cy="6300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32" y="0"/>
                  </a:moveTo>
                  <a:lnTo>
                    <a:pt x="40" y="8"/>
                  </a:lnTo>
                  <a:lnTo>
                    <a:pt x="32" y="24"/>
                  </a:lnTo>
                  <a:lnTo>
                    <a:pt x="24" y="40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200" bIns="16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18" name=""/>
            <p:cNvSpPr/>
            <p:nvPr/>
          </p:nvSpPr>
          <p:spPr>
            <a:xfrm>
              <a:off x="7179120" y="2871720"/>
              <a:ext cx="33840" cy="112320"/>
            </a:xfrm>
            <a:custGeom>
              <a:avLst/>
              <a:gdLst/>
              <a:ahLst/>
              <a:rect l="l" t="t" r="r" b="b"/>
              <a:pathLst>
                <a:path w="24" h="71">
                  <a:moveTo>
                    <a:pt x="16" y="0"/>
                  </a:moveTo>
                  <a:lnTo>
                    <a:pt x="16" y="8"/>
                  </a:lnTo>
                  <a:lnTo>
                    <a:pt x="24" y="16"/>
                  </a:lnTo>
                  <a:lnTo>
                    <a:pt x="16" y="71"/>
                  </a:lnTo>
                  <a:lnTo>
                    <a:pt x="0" y="3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19" name=""/>
            <p:cNvSpPr/>
            <p:nvPr/>
          </p:nvSpPr>
          <p:spPr>
            <a:xfrm>
              <a:off x="5951160" y="2555640"/>
              <a:ext cx="664560" cy="846000"/>
            </a:xfrm>
            <a:custGeom>
              <a:avLst/>
              <a:gdLst/>
              <a:ahLst/>
              <a:rect l="l" t="t" r="r" b="b"/>
              <a:pathLst>
                <a:path w="471" h="533">
                  <a:moveTo>
                    <a:pt x="199" y="111"/>
                  </a:moveTo>
                  <a:lnTo>
                    <a:pt x="183" y="119"/>
                  </a:lnTo>
                  <a:lnTo>
                    <a:pt x="183" y="135"/>
                  </a:lnTo>
                  <a:lnTo>
                    <a:pt x="239" y="159"/>
                  </a:lnTo>
                  <a:lnTo>
                    <a:pt x="263" y="167"/>
                  </a:lnTo>
                  <a:lnTo>
                    <a:pt x="271" y="175"/>
                  </a:lnTo>
                  <a:lnTo>
                    <a:pt x="311" y="183"/>
                  </a:lnTo>
                  <a:lnTo>
                    <a:pt x="327" y="183"/>
                  </a:lnTo>
                  <a:lnTo>
                    <a:pt x="319" y="167"/>
                  </a:lnTo>
                  <a:lnTo>
                    <a:pt x="319" y="151"/>
                  </a:lnTo>
                  <a:lnTo>
                    <a:pt x="335" y="151"/>
                  </a:lnTo>
                  <a:lnTo>
                    <a:pt x="335" y="167"/>
                  </a:lnTo>
                  <a:lnTo>
                    <a:pt x="335" y="167"/>
                  </a:lnTo>
                  <a:lnTo>
                    <a:pt x="351" y="175"/>
                  </a:lnTo>
                  <a:lnTo>
                    <a:pt x="391" y="175"/>
                  </a:lnTo>
                  <a:lnTo>
                    <a:pt x="391" y="167"/>
                  </a:lnTo>
                  <a:lnTo>
                    <a:pt x="383" y="151"/>
                  </a:lnTo>
                  <a:lnTo>
                    <a:pt x="423" y="127"/>
                  </a:lnTo>
                  <a:lnTo>
                    <a:pt x="447" y="119"/>
                  </a:lnTo>
                  <a:lnTo>
                    <a:pt x="455" y="143"/>
                  </a:lnTo>
                  <a:lnTo>
                    <a:pt x="471" y="151"/>
                  </a:lnTo>
                  <a:lnTo>
                    <a:pt x="471" y="167"/>
                  </a:lnTo>
                  <a:lnTo>
                    <a:pt x="455" y="167"/>
                  </a:lnTo>
                  <a:lnTo>
                    <a:pt x="447" y="183"/>
                  </a:lnTo>
                  <a:lnTo>
                    <a:pt x="439" y="230"/>
                  </a:lnTo>
                  <a:lnTo>
                    <a:pt x="423" y="230"/>
                  </a:lnTo>
                  <a:lnTo>
                    <a:pt x="423" y="262"/>
                  </a:lnTo>
                  <a:lnTo>
                    <a:pt x="415" y="270"/>
                  </a:lnTo>
                  <a:lnTo>
                    <a:pt x="399" y="230"/>
                  </a:lnTo>
                  <a:lnTo>
                    <a:pt x="391" y="246"/>
                  </a:lnTo>
                  <a:lnTo>
                    <a:pt x="383" y="230"/>
                  </a:lnTo>
                  <a:lnTo>
                    <a:pt x="399" y="207"/>
                  </a:lnTo>
                  <a:lnTo>
                    <a:pt x="359" y="199"/>
                  </a:lnTo>
                  <a:lnTo>
                    <a:pt x="351" y="183"/>
                  </a:lnTo>
                  <a:lnTo>
                    <a:pt x="343" y="191"/>
                  </a:lnTo>
                  <a:lnTo>
                    <a:pt x="335" y="175"/>
                  </a:lnTo>
                  <a:lnTo>
                    <a:pt x="327" y="191"/>
                  </a:lnTo>
                  <a:lnTo>
                    <a:pt x="335" y="207"/>
                  </a:lnTo>
                  <a:lnTo>
                    <a:pt x="327" y="215"/>
                  </a:lnTo>
                  <a:lnTo>
                    <a:pt x="335" y="222"/>
                  </a:lnTo>
                  <a:lnTo>
                    <a:pt x="351" y="270"/>
                  </a:lnTo>
                  <a:lnTo>
                    <a:pt x="343" y="270"/>
                  </a:lnTo>
                  <a:lnTo>
                    <a:pt x="335" y="262"/>
                  </a:lnTo>
                  <a:lnTo>
                    <a:pt x="319" y="278"/>
                  </a:lnTo>
                  <a:lnTo>
                    <a:pt x="319" y="294"/>
                  </a:lnTo>
                  <a:lnTo>
                    <a:pt x="311" y="302"/>
                  </a:lnTo>
                  <a:lnTo>
                    <a:pt x="287" y="318"/>
                  </a:lnTo>
                  <a:lnTo>
                    <a:pt x="247" y="374"/>
                  </a:lnTo>
                  <a:lnTo>
                    <a:pt x="223" y="389"/>
                  </a:lnTo>
                  <a:lnTo>
                    <a:pt x="215" y="397"/>
                  </a:lnTo>
                  <a:lnTo>
                    <a:pt x="223" y="437"/>
                  </a:lnTo>
                  <a:lnTo>
                    <a:pt x="215" y="461"/>
                  </a:lnTo>
                  <a:lnTo>
                    <a:pt x="215" y="493"/>
                  </a:lnTo>
                  <a:lnTo>
                    <a:pt x="207" y="493"/>
                  </a:lnTo>
                  <a:lnTo>
                    <a:pt x="207" y="509"/>
                  </a:lnTo>
                  <a:lnTo>
                    <a:pt x="191" y="517"/>
                  </a:lnTo>
                  <a:lnTo>
                    <a:pt x="183" y="533"/>
                  </a:lnTo>
                  <a:lnTo>
                    <a:pt x="168" y="517"/>
                  </a:lnTo>
                  <a:lnTo>
                    <a:pt x="112" y="397"/>
                  </a:lnTo>
                  <a:lnTo>
                    <a:pt x="104" y="382"/>
                  </a:lnTo>
                  <a:lnTo>
                    <a:pt x="88" y="310"/>
                  </a:lnTo>
                  <a:lnTo>
                    <a:pt x="80" y="270"/>
                  </a:lnTo>
                  <a:lnTo>
                    <a:pt x="80" y="262"/>
                  </a:lnTo>
                  <a:lnTo>
                    <a:pt x="72" y="254"/>
                  </a:lnTo>
                  <a:lnTo>
                    <a:pt x="72" y="278"/>
                  </a:lnTo>
                  <a:lnTo>
                    <a:pt x="40" y="286"/>
                  </a:lnTo>
                  <a:lnTo>
                    <a:pt x="16" y="262"/>
                  </a:lnTo>
                  <a:lnTo>
                    <a:pt x="32" y="254"/>
                  </a:lnTo>
                  <a:lnTo>
                    <a:pt x="40" y="246"/>
                  </a:lnTo>
                  <a:lnTo>
                    <a:pt x="16" y="246"/>
                  </a:lnTo>
                  <a:lnTo>
                    <a:pt x="0" y="230"/>
                  </a:lnTo>
                  <a:lnTo>
                    <a:pt x="16" y="230"/>
                  </a:lnTo>
                  <a:lnTo>
                    <a:pt x="16" y="222"/>
                  </a:lnTo>
                  <a:lnTo>
                    <a:pt x="48" y="222"/>
                  </a:lnTo>
                  <a:lnTo>
                    <a:pt x="40" y="199"/>
                  </a:lnTo>
                  <a:lnTo>
                    <a:pt x="32" y="191"/>
                  </a:lnTo>
                  <a:lnTo>
                    <a:pt x="32" y="183"/>
                  </a:lnTo>
                  <a:lnTo>
                    <a:pt x="16" y="175"/>
                  </a:lnTo>
                  <a:lnTo>
                    <a:pt x="16" y="167"/>
                  </a:lnTo>
                  <a:lnTo>
                    <a:pt x="32" y="151"/>
                  </a:lnTo>
                  <a:lnTo>
                    <a:pt x="40" y="159"/>
                  </a:lnTo>
                  <a:lnTo>
                    <a:pt x="56" y="151"/>
                  </a:lnTo>
                  <a:lnTo>
                    <a:pt x="80" y="103"/>
                  </a:lnTo>
                  <a:lnTo>
                    <a:pt x="96" y="95"/>
                  </a:lnTo>
                  <a:lnTo>
                    <a:pt x="88" y="87"/>
                  </a:lnTo>
                  <a:lnTo>
                    <a:pt x="88" y="79"/>
                  </a:lnTo>
                  <a:lnTo>
                    <a:pt x="96" y="71"/>
                  </a:lnTo>
                  <a:lnTo>
                    <a:pt x="72" y="47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64" y="24"/>
                  </a:lnTo>
                  <a:lnTo>
                    <a:pt x="112" y="24"/>
                  </a:lnTo>
                  <a:lnTo>
                    <a:pt x="120" y="8"/>
                  </a:lnTo>
                  <a:lnTo>
                    <a:pt x="144" y="0"/>
                  </a:lnTo>
                  <a:lnTo>
                    <a:pt x="168" y="8"/>
                  </a:lnTo>
                  <a:lnTo>
                    <a:pt x="160" y="32"/>
                  </a:lnTo>
                  <a:lnTo>
                    <a:pt x="152" y="40"/>
                  </a:lnTo>
                  <a:lnTo>
                    <a:pt x="152" y="47"/>
                  </a:lnTo>
                  <a:lnTo>
                    <a:pt x="168" y="63"/>
                  </a:lnTo>
                  <a:lnTo>
                    <a:pt x="152" y="63"/>
                  </a:lnTo>
                  <a:lnTo>
                    <a:pt x="144" y="63"/>
                  </a:lnTo>
                  <a:lnTo>
                    <a:pt x="160" y="95"/>
                  </a:lnTo>
                  <a:lnTo>
                    <a:pt x="168" y="95"/>
                  </a:lnTo>
                  <a:lnTo>
                    <a:pt x="199" y="111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20" name=""/>
            <p:cNvSpPr/>
            <p:nvPr/>
          </p:nvSpPr>
          <p:spPr>
            <a:xfrm>
              <a:off x="7426080" y="2265120"/>
              <a:ext cx="123840" cy="125280"/>
            </a:xfrm>
            <a:custGeom>
              <a:avLst/>
              <a:gdLst/>
              <a:ahLst/>
              <a:rect l="l" t="t" r="r" b="b"/>
              <a:pathLst>
                <a:path w="88" h="79">
                  <a:moveTo>
                    <a:pt x="64" y="24"/>
                  </a:moveTo>
                  <a:lnTo>
                    <a:pt x="72" y="24"/>
                  </a:lnTo>
                  <a:lnTo>
                    <a:pt x="72" y="32"/>
                  </a:lnTo>
                  <a:lnTo>
                    <a:pt x="88" y="40"/>
                  </a:lnTo>
                  <a:lnTo>
                    <a:pt x="64" y="48"/>
                  </a:lnTo>
                  <a:lnTo>
                    <a:pt x="64" y="63"/>
                  </a:lnTo>
                  <a:lnTo>
                    <a:pt x="40" y="56"/>
                  </a:lnTo>
                  <a:lnTo>
                    <a:pt x="16" y="56"/>
                  </a:lnTo>
                  <a:lnTo>
                    <a:pt x="16" y="63"/>
                  </a:lnTo>
                  <a:lnTo>
                    <a:pt x="32" y="71"/>
                  </a:lnTo>
                  <a:lnTo>
                    <a:pt x="24" y="79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0" y="0"/>
                  </a:lnTo>
                  <a:lnTo>
                    <a:pt x="40" y="24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21" name=""/>
            <p:cNvSpPr/>
            <p:nvPr/>
          </p:nvSpPr>
          <p:spPr>
            <a:xfrm>
              <a:off x="7324200" y="2619360"/>
              <a:ext cx="56520" cy="86760"/>
            </a:xfrm>
            <a:custGeom>
              <a:avLst/>
              <a:gdLst/>
              <a:ahLst/>
              <a:rect l="l" t="t" r="r" b="b"/>
              <a:pathLst>
                <a:path w="40" h="55">
                  <a:moveTo>
                    <a:pt x="16" y="0"/>
                  </a:moveTo>
                  <a:lnTo>
                    <a:pt x="0" y="7"/>
                  </a:lnTo>
                  <a:lnTo>
                    <a:pt x="8" y="23"/>
                  </a:lnTo>
                  <a:lnTo>
                    <a:pt x="16" y="23"/>
                  </a:lnTo>
                  <a:lnTo>
                    <a:pt x="8" y="7"/>
                  </a:lnTo>
                  <a:lnTo>
                    <a:pt x="16" y="15"/>
                  </a:lnTo>
                  <a:lnTo>
                    <a:pt x="24" y="47"/>
                  </a:lnTo>
                  <a:lnTo>
                    <a:pt x="32" y="47"/>
                  </a:lnTo>
                  <a:lnTo>
                    <a:pt x="32" y="39"/>
                  </a:lnTo>
                  <a:lnTo>
                    <a:pt x="32" y="55"/>
                  </a:lnTo>
                  <a:lnTo>
                    <a:pt x="40" y="47"/>
                  </a:lnTo>
                  <a:lnTo>
                    <a:pt x="40" y="15"/>
                  </a:lnTo>
                  <a:lnTo>
                    <a:pt x="2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960" bIns="39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22" name=""/>
            <p:cNvSpPr/>
            <p:nvPr/>
          </p:nvSpPr>
          <p:spPr>
            <a:xfrm>
              <a:off x="7381080" y="2606400"/>
              <a:ext cx="56160" cy="48960"/>
            </a:xfrm>
            <a:custGeom>
              <a:avLst/>
              <a:gdLst/>
              <a:ahLst/>
              <a:rect l="l" t="t" r="r" b="b"/>
              <a:pathLst>
                <a:path w="40" h="31">
                  <a:moveTo>
                    <a:pt x="32" y="15"/>
                  </a:moveTo>
                  <a:lnTo>
                    <a:pt x="24" y="15"/>
                  </a:lnTo>
                  <a:lnTo>
                    <a:pt x="16" y="31"/>
                  </a:lnTo>
                  <a:lnTo>
                    <a:pt x="0" y="15"/>
                  </a:lnTo>
                  <a:lnTo>
                    <a:pt x="8" y="8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" bIns="21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23" name=""/>
            <p:cNvSpPr/>
            <p:nvPr/>
          </p:nvSpPr>
          <p:spPr>
            <a:xfrm>
              <a:off x="7335720" y="2390760"/>
              <a:ext cx="214200" cy="239040"/>
            </a:xfrm>
            <a:custGeom>
              <a:avLst/>
              <a:gdLst/>
              <a:ahLst/>
              <a:rect l="l" t="t" r="r" b="b"/>
              <a:pathLst>
                <a:path w="152" h="151">
                  <a:moveTo>
                    <a:pt x="104" y="0"/>
                  </a:moveTo>
                  <a:lnTo>
                    <a:pt x="104" y="0"/>
                  </a:lnTo>
                  <a:lnTo>
                    <a:pt x="136" y="32"/>
                  </a:lnTo>
                  <a:lnTo>
                    <a:pt x="136" y="56"/>
                  </a:lnTo>
                  <a:lnTo>
                    <a:pt x="136" y="56"/>
                  </a:lnTo>
                  <a:lnTo>
                    <a:pt x="152" y="104"/>
                  </a:lnTo>
                  <a:lnTo>
                    <a:pt x="152" y="120"/>
                  </a:lnTo>
                  <a:lnTo>
                    <a:pt x="144" y="120"/>
                  </a:lnTo>
                  <a:lnTo>
                    <a:pt x="144" y="104"/>
                  </a:lnTo>
                  <a:lnTo>
                    <a:pt x="136" y="104"/>
                  </a:lnTo>
                  <a:lnTo>
                    <a:pt x="128" y="128"/>
                  </a:lnTo>
                  <a:lnTo>
                    <a:pt x="120" y="120"/>
                  </a:lnTo>
                  <a:lnTo>
                    <a:pt x="120" y="128"/>
                  </a:lnTo>
                  <a:lnTo>
                    <a:pt x="104" y="128"/>
                  </a:lnTo>
                  <a:lnTo>
                    <a:pt x="104" y="128"/>
                  </a:lnTo>
                  <a:lnTo>
                    <a:pt x="96" y="120"/>
                  </a:lnTo>
                  <a:lnTo>
                    <a:pt x="96" y="128"/>
                  </a:lnTo>
                  <a:lnTo>
                    <a:pt x="104" y="136"/>
                  </a:lnTo>
                  <a:lnTo>
                    <a:pt x="96" y="136"/>
                  </a:lnTo>
                  <a:lnTo>
                    <a:pt x="88" y="151"/>
                  </a:lnTo>
                  <a:lnTo>
                    <a:pt x="72" y="144"/>
                  </a:lnTo>
                  <a:lnTo>
                    <a:pt x="72" y="128"/>
                  </a:lnTo>
                  <a:lnTo>
                    <a:pt x="32" y="136"/>
                  </a:lnTo>
                  <a:lnTo>
                    <a:pt x="24" y="144"/>
                  </a:lnTo>
                  <a:lnTo>
                    <a:pt x="8" y="144"/>
                  </a:lnTo>
                  <a:lnTo>
                    <a:pt x="0" y="136"/>
                  </a:lnTo>
                  <a:lnTo>
                    <a:pt x="24" y="112"/>
                  </a:lnTo>
                  <a:lnTo>
                    <a:pt x="72" y="112"/>
                  </a:lnTo>
                  <a:lnTo>
                    <a:pt x="80" y="72"/>
                  </a:lnTo>
                  <a:lnTo>
                    <a:pt x="80" y="88"/>
                  </a:lnTo>
                  <a:lnTo>
                    <a:pt x="96" y="80"/>
                  </a:lnTo>
                  <a:lnTo>
                    <a:pt x="104" y="48"/>
                  </a:lnTo>
                  <a:lnTo>
                    <a:pt x="88" y="8"/>
                  </a:lnTo>
                  <a:lnTo>
                    <a:pt x="96" y="0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96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24" name=""/>
            <p:cNvSpPr/>
            <p:nvPr/>
          </p:nvSpPr>
          <p:spPr>
            <a:xfrm>
              <a:off x="7133760" y="2341440"/>
              <a:ext cx="100080" cy="163080"/>
            </a:xfrm>
            <a:custGeom>
              <a:avLst/>
              <a:gdLst/>
              <a:ahLst/>
              <a:rect l="l" t="t" r="r" b="b"/>
              <a:pathLst>
                <a:path w="71" h="103">
                  <a:moveTo>
                    <a:pt x="63" y="8"/>
                  </a:moveTo>
                  <a:lnTo>
                    <a:pt x="71" y="8"/>
                  </a:lnTo>
                  <a:lnTo>
                    <a:pt x="63" y="23"/>
                  </a:lnTo>
                  <a:lnTo>
                    <a:pt x="71" y="39"/>
                  </a:lnTo>
                  <a:lnTo>
                    <a:pt x="48" y="63"/>
                  </a:lnTo>
                  <a:lnTo>
                    <a:pt x="48" y="71"/>
                  </a:lnTo>
                  <a:lnTo>
                    <a:pt x="71" y="87"/>
                  </a:lnTo>
                  <a:lnTo>
                    <a:pt x="48" y="95"/>
                  </a:lnTo>
                  <a:lnTo>
                    <a:pt x="32" y="95"/>
                  </a:lnTo>
                  <a:lnTo>
                    <a:pt x="32" y="103"/>
                  </a:lnTo>
                  <a:lnTo>
                    <a:pt x="24" y="95"/>
                  </a:lnTo>
                  <a:lnTo>
                    <a:pt x="16" y="95"/>
                  </a:lnTo>
                  <a:lnTo>
                    <a:pt x="24" y="79"/>
                  </a:lnTo>
                  <a:lnTo>
                    <a:pt x="16" y="63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24" y="23"/>
                  </a:lnTo>
                  <a:lnTo>
                    <a:pt x="40" y="31"/>
                  </a:lnTo>
                  <a:lnTo>
                    <a:pt x="40" y="15"/>
                  </a:lnTo>
                  <a:lnTo>
                    <a:pt x="48" y="15"/>
                  </a:lnTo>
                  <a:lnTo>
                    <a:pt x="56" y="0"/>
                  </a:lnTo>
                  <a:lnTo>
                    <a:pt x="63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25" name=""/>
            <p:cNvSpPr/>
            <p:nvPr/>
          </p:nvSpPr>
          <p:spPr>
            <a:xfrm>
              <a:off x="7201800" y="2479680"/>
              <a:ext cx="88920" cy="126360"/>
            </a:xfrm>
            <a:custGeom>
              <a:avLst/>
              <a:gdLst/>
              <a:ahLst/>
              <a:rect l="l" t="t" r="r" b="b"/>
              <a:pathLst>
                <a:path w="63" h="80">
                  <a:moveTo>
                    <a:pt x="23" y="0"/>
                  </a:moveTo>
                  <a:lnTo>
                    <a:pt x="47" y="16"/>
                  </a:lnTo>
                  <a:lnTo>
                    <a:pt x="63" y="40"/>
                  </a:lnTo>
                  <a:lnTo>
                    <a:pt x="63" y="56"/>
                  </a:lnTo>
                  <a:lnTo>
                    <a:pt x="55" y="64"/>
                  </a:lnTo>
                  <a:lnTo>
                    <a:pt x="47" y="64"/>
                  </a:lnTo>
                  <a:lnTo>
                    <a:pt x="39" y="72"/>
                  </a:lnTo>
                  <a:lnTo>
                    <a:pt x="23" y="80"/>
                  </a:lnTo>
                  <a:lnTo>
                    <a:pt x="15" y="48"/>
                  </a:lnTo>
                  <a:lnTo>
                    <a:pt x="0" y="32"/>
                  </a:lnTo>
                  <a:lnTo>
                    <a:pt x="15" y="32"/>
                  </a:lnTo>
                  <a:lnTo>
                    <a:pt x="0" y="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26" name=""/>
            <p:cNvSpPr/>
            <p:nvPr/>
          </p:nvSpPr>
          <p:spPr>
            <a:xfrm>
              <a:off x="6716160" y="2958840"/>
              <a:ext cx="191880" cy="264960"/>
            </a:xfrm>
            <a:custGeom>
              <a:avLst/>
              <a:gdLst/>
              <a:ahLst/>
              <a:rect l="l" t="t" r="r" b="b"/>
              <a:pathLst>
                <a:path w="136" h="167">
                  <a:moveTo>
                    <a:pt x="16" y="16"/>
                  </a:moveTo>
                  <a:lnTo>
                    <a:pt x="0" y="32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24" y="96"/>
                  </a:lnTo>
                  <a:lnTo>
                    <a:pt x="32" y="88"/>
                  </a:lnTo>
                  <a:lnTo>
                    <a:pt x="48" y="88"/>
                  </a:lnTo>
                  <a:lnTo>
                    <a:pt x="64" y="80"/>
                  </a:lnTo>
                  <a:lnTo>
                    <a:pt x="80" y="96"/>
                  </a:lnTo>
                  <a:lnTo>
                    <a:pt x="88" y="120"/>
                  </a:lnTo>
                  <a:lnTo>
                    <a:pt x="104" y="135"/>
                  </a:lnTo>
                  <a:lnTo>
                    <a:pt x="104" y="159"/>
                  </a:lnTo>
                  <a:lnTo>
                    <a:pt x="112" y="167"/>
                  </a:lnTo>
                  <a:lnTo>
                    <a:pt x="120" y="159"/>
                  </a:lnTo>
                  <a:lnTo>
                    <a:pt x="136" y="151"/>
                  </a:lnTo>
                  <a:lnTo>
                    <a:pt x="128" y="120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64" y="64"/>
                  </a:lnTo>
                  <a:lnTo>
                    <a:pt x="80" y="48"/>
                  </a:lnTo>
                  <a:lnTo>
                    <a:pt x="72" y="32"/>
                  </a:lnTo>
                  <a:lnTo>
                    <a:pt x="48" y="32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27" name=""/>
            <p:cNvSpPr/>
            <p:nvPr/>
          </p:nvSpPr>
          <p:spPr>
            <a:xfrm>
              <a:off x="6750000" y="3439800"/>
              <a:ext cx="101160" cy="163440"/>
            </a:xfrm>
            <a:custGeom>
              <a:avLst/>
              <a:gdLst/>
              <a:ahLst/>
              <a:rect l="l" t="t" r="r" b="b"/>
              <a:pathLst>
                <a:path w="72" h="103">
                  <a:moveTo>
                    <a:pt x="40" y="15"/>
                  </a:moveTo>
                  <a:lnTo>
                    <a:pt x="24" y="23"/>
                  </a:lnTo>
                  <a:lnTo>
                    <a:pt x="16" y="7"/>
                  </a:lnTo>
                  <a:lnTo>
                    <a:pt x="0" y="0"/>
                  </a:lnTo>
                  <a:lnTo>
                    <a:pt x="8" y="7"/>
                  </a:lnTo>
                  <a:lnTo>
                    <a:pt x="16" y="47"/>
                  </a:lnTo>
                  <a:lnTo>
                    <a:pt x="24" y="79"/>
                  </a:lnTo>
                  <a:lnTo>
                    <a:pt x="64" y="103"/>
                  </a:lnTo>
                  <a:lnTo>
                    <a:pt x="64" y="95"/>
                  </a:lnTo>
                  <a:lnTo>
                    <a:pt x="72" y="103"/>
                  </a:lnTo>
                  <a:lnTo>
                    <a:pt x="72" y="95"/>
                  </a:lnTo>
                  <a:lnTo>
                    <a:pt x="64" y="71"/>
                  </a:lnTo>
                  <a:lnTo>
                    <a:pt x="64" y="39"/>
                  </a:lnTo>
                  <a:lnTo>
                    <a:pt x="40" y="15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28" name=""/>
            <p:cNvSpPr/>
            <p:nvPr/>
          </p:nvSpPr>
          <p:spPr>
            <a:xfrm>
              <a:off x="6231960" y="2063520"/>
              <a:ext cx="698400" cy="313920"/>
            </a:xfrm>
            <a:custGeom>
              <a:avLst/>
              <a:gdLst/>
              <a:ahLst/>
              <a:rect l="l" t="t" r="r" b="b"/>
              <a:pathLst>
                <a:path w="495" h="198">
                  <a:moveTo>
                    <a:pt x="0" y="63"/>
                  </a:moveTo>
                  <a:lnTo>
                    <a:pt x="16" y="79"/>
                  </a:lnTo>
                  <a:lnTo>
                    <a:pt x="40" y="87"/>
                  </a:lnTo>
                  <a:lnTo>
                    <a:pt x="56" y="103"/>
                  </a:lnTo>
                  <a:lnTo>
                    <a:pt x="64" y="127"/>
                  </a:lnTo>
                  <a:lnTo>
                    <a:pt x="144" y="151"/>
                  </a:lnTo>
                  <a:lnTo>
                    <a:pt x="184" y="175"/>
                  </a:lnTo>
                  <a:lnTo>
                    <a:pt x="240" y="175"/>
                  </a:lnTo>
                  <a:lnTo>
                    <a:pt x="312" y="198"/>
                  </a:lnTo>
                  <a:lnTo>
                    <a:pt x="351" y="183"/>
                  </a:lnTo>
                  <a:lnTo>
                    <a:pt x="383" y="183"/>
                  </a:lnTo>
                  <a:lnTo>
                    <a:pt x="407" y="159"/>
                  </a:lnTo>
                  <a:lnTo>
                    <a:pt x="391" y="151"/>
                  </a:lnTo>
                  <a:lnTo>
                    <a:pt x="391" y="135"/>
                  </a:lnTo>
                  <a:lnTo>
                    <a:pt x="423" y="143"/>
                  </a:lnTo>
                  <a:lnTo>
                    <a:pt x="455" y="103"/>
                  </a:lnTo>
                  <a:lnTo>
                    <a:pt x="495" y="103"/>
                  </a:lnTo>
                  <a:lnTo>
                    <a:pt x="463" y="79"/>
                  </a:lnTo>
                  <a:lnTo>
                    <a:pt x="447" y="87"/>
                  </a:lnTo>
                  <a:lnTo>
                    <a:pt x="423" y="87"/>
                  </a:lnTo>
                  <a:lnTo>
                    <a:pt x="407" y="55"/>
                  </a:lnTo>
                  <a:lnTo>
                    <a:pt x="415" y="39"/>
                  </a:lnTo>
                  <a:lnTo>
                    <a:pt x="383" y="39"/>
                  </a:lnTo>
                  <a:lnTo>
                    <a:pt x="367" y="47"/>
                  </a:lnTo>
                  <a:lnTo>
                    <a:pt x="328" y="55"/>
                  </a:lnTo>
                  <a:lnTo>
                    <a:pt x="248" y="31"/>
                  </a:lnTo>
                  <a:lnTo>
                    <a:pt x="208" y="31"/>
                  </a:lnTo>
                  <a:lnTo>
                    <a:pt x="192" y="23"/>
                  </a:lnTo>
                  <a:lnTo>
                    <a:pt x="184" y="16"/>
                  </a:lnTo>
                  <a:lnTo>
                    <a:pt x="136" y="0"/>
                  </a:lnTo>
                  <a:lnTo>
                    <a:pt x="128" y="16"/>
                  </a:lnTo>
                  <a:lnTo>
                    <a:pt x="136" y="31"/>
                  </a:lnTo>
                  <a:lnTo>
                    <a:pt x="136" y="39"/>
                  </a:lnTo>
                  <a:lnTo>
                    <a:pt x="96" y="39"/>
                  </a:lnTo>
                  <a:lnTo>
                    <a:pt x="80" y="31"/>
                  </a:lnTo>
                  <a:lnTo>
                    <a:pt x="40" y="31"/>
                  </a:lnTo>
                  <a:lnTo>
                    <a:pt x="0" y="55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29" name=""/>
            <p:cNvSpPr/>
            <p:nvPr/>
          </p:nvSpPr>
          <p:spPr>
            <a:xfrm>
              <a:off x="4791240" y="1847520"/>
              <a:ext cx="2611800" cy="720360"/>
            </a:xfrm>
            <a:custGeom>
              <a:avLst/>
              <a:gdLst/>
              <a:ahLst/>
              <a:rect l="l" t="t" r="r" b="b"/>
              <a:pathLst>
                <a:path w="1851" h="454">
                  <a:moveTo>
                    <a:pt x="1827" y="0"/>
                  </a:moveTo>
                  <a:lnTo>
                    <a:pt x="1835" y="8"/>
                  </a:lnTo>
                  <a:lnTo>
                    <a:pt x="1851" y="8"/>
                  </a:lnTo>
                  <a:lnTo>
                    <a:pt x="1851" y="16"/>
                  </a:lnTo>
                  <a:lnTo>
                    <a:pt x="1803" y="16"/>
                  </a:lnTo>
                  <a:lnTo>
                    <a:pt x="1795" y="16"/>
                  </a:lnTo>
                  <a:lnTo>
                    <a:pt x="1811" y="8"/>
                  </a:lnTo>
                  <a:lnTo>
                    <a:pt x="1763" y="0"/>
                  </a:lnTo>
                  <a:lnTo>
                    <a:pt x="1763" y="8"/>
                  </a:lnTo>
                  <a:lnTo>
                    <a:pt x="1684" y="8"/>
                  </a:lnTo>
                  <a:lnTo>
                    <a:pt x="1668" y="24"/>
                  </a:lnTo>
                  <a:lnTo>
                    <a:pt x="1644" y="88"/>
                  </a:lnTo>
                  <a:lnTo>
                    <a:pt x="1668" y="96"/>
                  </a:lnTo>
                  <a:lnTo>
                    <a:pt x="1684" y="112"/>
                  </a:lnTo>
                  <a:lnTo>
                    <a:pt x="1684" y="96"/>
                  </a:lnTo>
                  <a:lnTo>
                    <a:pt x="1692" y="112"/>
                  </a:lnTo>
                  <a:lnTo>
                    <a:pt x="1708" y="104"/>
                  </a:lnTo>
                  <a:lnTo>
                    <a:pt x="1708" y="112"/>
                  </a:lnTo>
                  <a:lnTo>
                    <a:pt x="1700" y="96"/>
                  </a:lnTo>
                  <a:lnTo>
                    <a:pt x="1716" y="96"/>
                  </a:lnTo>
                  <a:lnTo>
                    <a:pt x="1755" y="120"/>
                  </a:lnTo>
                  <a:lnTo>
                    <a:pt x="1755" y="120"/>
                  </a:lnTo>
                  <a:lnTo>
                    <a:pt x="1739" y="120"/>
                  </a:lnTo>
                  <a:lnTo>
                    <a:pt x="1755" y="128"/>
                  </a:lnTo>
                  <a:lnTo>
                    <a:pt x="1771" y="136"/>
                  </a:lnTo>
                  <a:lnTo>
                    <a:pt x="1779" y="167"/>
                  </a:lnTo>
                  <a:lnTo>
                    <a:pt x="1795" y="175"/>
                  </a:lnTo>
                  <a:lnTo>
                    <a:pt x="1803" y="207"/>
                  </a:lnTo>
                  <a:lnTo>
                    <a:pt x="1787" y="303"/>
                  </a:lnTo>
                  <a:lnTo>
                    <a:pt x="1763" y="319"/>
                  </a:lnTo>
                  <a:lnTo>
                    <a:pt x="1755" y="311"/>
                  </a:lnTo>
                  <a:lnTo>
                    <a:pt x="1747" y="303"/>
                  </a:lnTo>
                  <a:lnTo>
                    <a:pt x="1747" y="311"/>
                  </a:lnTo>
                  <a:lnTo>
                    <a:pt x="1739" y="303"/>
                  </a:lnTo>
                  <a:lnTo>
                    <a:pt x="1731" y="319"/>
                  </a:lnTo>
                  <a:lnTo>
                    <a:pt x="1723" y="319"/>
                  </a:lnTo>
                  <a:lnTo>
                    <a:pt x="1731" y="303"/>
                  </a:lnTo>
                  <a:lnTo>
                    <a:pt x="1708" y="279"/>
                  </a:lnTo>
                  <a:lnTo>
                    <a:pt x="1716" y="271"/>
                  </a:lnTo>
                  <a:lnTo>
                    <a:pt x="1739" y="271"/>
                  </a:lnTo>
                  <a:lnTo>
                    <a:pt x="1731" y="231"/>
                  </a:lnTo>
                  <a:lnTo>
                    <a:pt x="1731" y="223"/>
                  </a:lnTo>
                  <a:lnTo>
                    <a:pt x="1723" y="207"/>
                  </a:lnTo>
                  <a:lnTo>
                    <a:pt x="1676" y="223"/>
                  </a:lnTo>
                  <a:lnTo>
                    <a:pt x="1652" y="199"/>
                  </a:lnTo>
                  <a:lnTo>
                    <a:pt x="1604" y="183"/>
                  </a:lnTo>
                  <a:lnTo>
                    <a:pt x="1580" y="159"/>
                  </a:lnTo>
                  <a:lnTo>
                    <a:pt x="1532" y="120"/>
                  </a:lnTo>
                  <a:lnTo>
                    <a:pt x="1500" y="112"/>
                  </a:lnTo>
                  <a:lnTo>
                    <a:pt x="1460" y="120"/>
                  </a:lnTo>
                  <a:lnTo>
                    <a:pt x="1452" y="128"/>
                  </a:lnTo>
                  <a:lnTo>
                    <a:pt x="1468" y="136"/>
                  </a:lnTo>
                  <a:lnTo>
                    <a:pt x="1476" y="144"/>
                  </a:lnTo>
                  <a:lnTo>
                    <a:pt x="1468" y="152"/>
                  </a:lnTo>
                  <a:lnTo>
                    <a:pt x="1476" y="175"/>
                  </a:lnTo>
                  <a:lnTo>
                    <a:pt x="1460" y="183"/>
                  </a:lnTo>
                  <a:lnTo>
                    <a:pt x="1436" y="175"/>
                  </a:lnTo>
                  <a:lnTo>
                    <a:pt x="1404" y="175"/>
                  </a:lnTo>
                  <a:lnTo>
                    <a:pt x="1388" y="183"/>
                  </a:lnTo>
                  <a:lnTo>
                    <a:pt x="1349" y="191"/>
                  </a:lnTo>
                  <a:lnTo>
                    <a:pt x="1269" y="167"/>
                  </a:lnTo>
                  <a:lnTo>
                    <a:pt x="1229" y="167"/>
                  </a:lnTo>
                  <a:lnTo>
                    <a:pt x="1213" y="159"/>
                  </a:lnTo>
                  <a:lnTo>
                    <a:pt x="1205" y="152"/>
                  </a:lnTo>
                  <a:lnTo>
                    <a:pt x="1157" y="136"/>
                  </a:lnTo>
                  <a:lnTo>
                    <a:pt x="1149" y="152"/>
                  </a:lnTo>
                  <a:lnTo>
                    <a:pt x="1157" y="167"/>
                  </a:lnTo>
                  <a:lnTo>
                    <a:pt x="1157" y="175"/>
                  </a:lnTo>
                  <a:lnTo>
                    <a:pt x="1117" y="175"/>
                  </a:lnTo>
                  <a:lnTo>
                    <a:pt x="1101" y="167"/>
                  </a:lnTo>
                  <a:lnTo>
                    <a:pt x="1061" y="167"/>
                  </a:lnTo>
                  <a:lnTo>
                    <a:pt x="1021" y="191"/>
                  </a:lnTo>
                  <a:lnTo>
                    <a:pt x="1021" y="199"/>
                  </a:lnTo>
                  <a:lnTo>
                    <a:pt x="997" y="207"/>
                  </a:lnTo>
                  <a:lnTo>
                    <a:pt x="997" y="231"/>
                  </a:lnTo>
                  <a:lnTo>
                    <a:pt x="990" y="239"/>
                  </a:lnTo>
                  <a:lnTo>
                    <a:pt x="958" y="231"/>
                  </a:lnTo>
                  <a:lnTo>
                    <a:pt x="958" y="255"/>
                  </a:lnTo>
                  <a:lnTo>
                    <a:pt x="966" y="263"/>
                  </a:lnTo>
                  <a:lnTo>
                    <a:pt x="926" y="271"/>
                  </a:lnTo>
                  <a:lnTo>
                    <a:pt x="950" y="303"/>
                  </a:lnTo>
                  <a:lnTo>
                    <a:pt x="950" y="326"/>
                  </a:lnTo>
                  <a:lnTo>
                    <a:pt x="926" y="342"/>
                  </a:lnTo>
                  <a:lnTo>
                    <a:pt x="902" y="350"/>
                  </a:lnTo>
                  <a:lnTo>
                    <a:pt x="902" y="358"/>
                  </a:lnTo>
                  <a:lnTo>
                    <a:pt x="878" y="358"/>
                  </a:lnTo>
                  <a:lnTo>
                    <a:pt x="862" y="366"/>
                  </a:lnTo>
                  <a:lnTo>
                    <a:pt x="862" y="390"/>
                  </a:lnTo>
                  <a:lnTo>
                    <a:pt x="886" y="398"/>
                  </a:lnTo>
                  <a:lnTo>
                    <a:pt x="886" y="422"/>
                  </a:lnTo>
                  <a:lnTo>
                    <a:pt x="870" y="414"/>
                  </a:lnTo>
                  <a:lnTo>
                    <a:pt x="846" y="430"/>
                  </a:lnTo>
                  <a:lnTo>
                    <a:pt x="838" y="406"/>
                  </a:lnTo>
                  <a:lnTo>
                    <a:pt x="822" y="398"/>
                  </a:lnTo>
                  <a:lnTo>
                    <a:pt x="814" y="414"/>
                  </a:lnTo>
                  <a:lnTo>
                    <a:pt x="806" y="414"/>
                  </a:lnTo>
                  <a:lnTo>
                    <a:pt x="806" y="422"/>
                  </a:lnTo>
                  <a:lnTo>
                    <a:pt x="782" y="422"/>
                  </a:lnTo>
                  <a:lnTo>
                    <a:pt x="742" y="414"/>
                  </a:lnTo>
                  <a:lnTo>
                    <a:pt x="734" y="422"/>
                  </a:lnTo>
                  <a:lnTo>
                    <a:pt x="726" y="438"/>
                  </a:lnTo>
                  <a:lnTo>
                    <a:pt x="710" y="446"/>
                  </a:lnTo>
                  <a:lnTo>
                    <a:pt x="702" y="454"/>
                  </a:lnTo>
                  <a:lnTo>
                    <a:pt x="686" y="454"/>
                  </a:lnTo>
                  <a:lnTo>
                    <a:pt x="678" y="446"/>
                  </a:lnTo>
                  <a:lnTo>
                    <a:pt x="670" y="430"/>
                  </a:lnTo>
                  <a:lnTo>
                    <a:pt x="607" y="398"/>
                  </a:lnTo>
                  <a:lnTo>
                    <a:pt x="575" y="398"/>
                  </a:lnTo>
                  <a:lnTo>
                    <a:pt x="559" y="414"/>
                  </a:lnTo>
                  <a:lnTo>
                    <a:pt x="551" y="382"/>
                  </a:lnTo>
                  <a:lnTo>
                    <a:pt x="543" y="374"/>
                  </a:lnTo>
                  <a:lnTo>
                    <a:pt x="551" y="374"/>
                  </a:lnTo>
                  <a:lnTo>
                    <a:pt x="543" y="366"/>
                  </a:lnTo>
                  <a:lnTo>
                    <a:pt x="551" y="366"/>
                  </a:lnTo>
                  <a:lnTo>
                    <a:pt x="535" y="366"/>
                  </a:lnTo>
                  <a:lnTo>
                    <a:pt x="527" y="342"/>
                  </a:lnTo>
                  <a:lnTo>
                    <a:pt x="535" y="350"/>
                  </a:lnTo>
                  <a:lnTo>
                    <a:pt x="551" y="350"/>
                  </a:lnTo>
                  <a:lnTo>
                    <a:pt x="559" y="342"/>
                  </a:lnTo>
                  <a:lnTo>
                    <a:pt x="535" y="326"/>
                  </a:lnTo>
                  <a:lnTo>
                    <a:pt x="527" y="334"/>
                  </a:lnTo>
                  <a:lnTo>
                    <a:pt x="527" y="342"/>
                  </a:lnTo>
                  <a:lnTo>
                    <a:pt x="519" y="326"/>
                  </a:lnTo>
                  <a:lnTo>
                    <a:pt x="519" y="311"/>
                  </a:lnTo>
                  <a:lnTo>
                    <a:pt x="495" y="303"/>
                  </a:lnTo>
                  <a:lnTo>
                    <a:pt x="487" y="295"/>
                  </a:lnTo>
                  <a:lnTo>
                    <a:pt x="471" y="279"/>
                  </a:lnTo>
                  <a:lnTo>
                    <a:pt x="495" y="279"/>
                  </a:lnTo>
                  <a:lnTo>
                    <a:pt x="487" y="271"/>
                  </a:lnTo>
                  <a:lnTo>
                    <a:pt x="503" y="263"/>
                  </a:lnTo>
                  <a:lnTo>
                    <a:pt x="543" y="271"/>
                  </a:lnTo>
                  <a:lnTo>
                    <a:pt x="543" y="263"/>
                  </a:lnTo>
                  <a:lnTo>
                    <a:pt x="503" y="231"/>
                  </a:lnTo>
                  <a:lnTo>
                    <a:pt x="479" y="231"/>
                  </a:lnTo>
                  <a:lnTo>
                    <a:pt x="447" y="239"/>
                  </a:lnTo>
                  <a:lnTo>
                    <a:pt x="447" y="247"/>
                  </a:lnTo>
                  <a:lnTo>
                    <a:pt x="439" y="255"/>
                  </a:lnTo>
                  <a:lnTo>
                    <a:pt x="423" y="247"/>
                  </a:lnTo>
                  <a:lnTo>
                    <a:pt x="431" y="255"/>
                  </a:lnTo>
                  <a:lnTo>
                    <a:pt x="423" y="279"/>
                  </a:lnTo>
                  <a:lnTo>
                    <a:pt x="439" y="295"/>
                  </a:lnTo>
                  <a:lnTo>
                    <a:pt x="439" y="295"/>
                  </a:lnTo>
                  <a:lnTo>
                    <a:pt x="439" y="303"/>
                  </a:lnTo>
                  <a:lnTo>
                    <a:pt x="455" y="326"/>
                  </a:lnTo>
                  <a:lnTo>
                    <a:pt x="495" y="358"/>
                  </a:lnTo>
                  <a:lnTo>
                    <a:pt x="479" y="358"/>
                  </a:lnTo>
                  <a:lnTo>
                    <a:pt x="479" y="382"/>
                  </a:lnTo>
                  <a:lnTo>
                    <a:pt x="471" y="382"/>
                  </a:lnTo>
                  <a:lnTo>
                    <a:pt x="471" y="390"/>
                  </a:lnTo>
                  <a:lnTo>
                    <a:pt x="455" y="390"/>
                  </a:lnTo>
                  <a:lnTo>
                    <a:pt x="463" y="382"/>
                  </a:lnTo>
                  <a:lnTo>
                    <a:pt x="455" y="374"/>
                  </a:lnTo>
                  <a:lnTo>
                    <a:pt x="431" y="390"/>
                  </a:lnTo>
                  <a:lnTo>
                    <a:pt x="415" y="382"/>
                  </a:lnTo>
                  <a:lnTo>
                    <a:pt x="407" y="366"/>
                  </a:lnTo>
                  <a:lnTo>
                    <a:pt x="367" y="334"/>
                  </a:lnTo>
                  <a:lnTo>
                    <a:pt x="351" y="334"/>
                  </a:lnTo>
                  <a:lnTo>
                    <a:pt x="351" y="326"/>
                  </a:lnTo>
                  <a:lnTo>
                    <a:pt x="343" y="311"/>
                  </a:lnTo>
                  <a:lnTo>
                    <a:pt x="264" y="263"/>
                  </a:lnTo>
                  <a:lnTo>
                    <a:pt x="295" y="247"/>
                  </a:lnTo>
                  <a:lnTo>
                    <a:pt x="279" y="239"/>
                  </a:lnTo>
                  <a:lnTo>
                    <a:pt x="287" y="239"/>
                  </a:lnTo>
                  <a:lnTo>
                    <a:pt x="303" y="231"/>
                  </a:lnTo>
                  <a:lnTo>
                    <a:pt x="295" y="231"/>
                  </a:lnTo>
                  <a:lnTo>
                    <a:pt x="248" y="239"/>
                  </a:lnTo>
                  <a:lnTo>
                    <a:pt x="240" y="247"/>
                  </a:lnTo>
                  <a:lnTo>
                    <a:pt x="240" y="247"/>
                  </a:lnTo>
                  <a:lnTo>
                    <a:pt x="240" y="255"/>
                  </a:lnTo>
                  <a:lnTo>
                    <a:pt x="224" y="247"/>
                  </a:lnTo>
                  <a:lnTo>
                    <a:pt x="216" y="247"/>
                  </a:lnTo>
                  <a:lnTo>
                    <a:pt x="232" y="255"/>
                  </a:lnTo>
                  <a:lnTo>
                    <a:pt x="240" y="263"/>
                  </a:lnTo>
                  <a:lnTo>
                    <a:pt x="264" y="263"/>
                  </a:lnTo>
                  <a:lnTo>
                    <a:pt x="264" y="271"/>
                  </a:lnTo>
                  <a:lnTo>
                    <a:pt x="248" y="271"/>
                  </a:lnTo>
                  <a:lnTo>
                    <a:pt x="232" y="279"/>
                  </a:lnTo>
                  <a:lnTo>
                    <a:pt x="216" y="279"/>
                  </a:lnTo>
                  <a:lnTo>
                    <a:pt x="216" y="271"/>
                  </a:lnTo>
                  <a:lnTo>
                    <a:pt x="208" y="263"/>
                  </a:lnTo>
                  <a:lnTo>
                    <a:pt x="216" y="247"/>
                  </a:lnTo>
                  <a:lnTo>
                    <a:pt x="192" y="247"/>
                  </a:lnTo>
                  <a:lnTo>
                    <a:pt x="192" y="247"/>
                  </a:lnTo>
                  <a:lnTo>
                    <a:pt x="184" y="247"/>
                  </a:lnTo>
                  <a:lnTo>
                    <a:pt x="200" y="247"/>
                  </a:lnTo>
                  <a:lnTo>
                    <a:pt x="192" y="239"/>
                  </a:lnTo>
                  <a:lnTo>
                    <a:pt x="168" y="247"/>
                  </a:lnTo>
                  <a:lnTo>
                    <a:pt x="168" y="247"/>
                  </a:lnTo>
                  <a:lnTo>
                    <a:pt x="168" y="247"/>
                  </a:lnTo>
                  <a:lnTo>
                    <a:pt x="160" y="255"/>
                  </a:lnTo>
                  <a:lnTo>
                    <a:pt x="160" y="255"/>
                  </a:lnTo>
                  <a:lnTo>
                    <a:pt x="160" y="263"/>
                  </a:lnTo>
                  <a:lnTo>
                    <a:pt x="136" y="263"/>
                  </a:lnTo>
                  <a:lnTo>
                    <a:pt x="136" y="239"/>
                  </a:lnTo>
                  <a:lnTo>
                    <a:pt x="112" y="207"/>
                  </a:lnTo>
                  <a:lnTo>
                    <a:pt x="80" y="215"/>
                  </a:lnTo>
                  <a:lnTo>
                    <a:pt x="48" y="215"/>
                  </a:lnTo>
                  <a:lnTo>
                    <a:pt x="40" y="207"/>
                  </a:lnTo>
                  <a:lnTo>
                    <a:pt x="40" y="191"/>
                  </a:lnTo>
                  <a:lnTo>
                    <a:pt x="64" y="167"/>
                  </a:lnTo>
                  <a:lnTo>
                    <a:pt x="48" y="136"/>
                  </a:lnTo>
                  <a:lnTo>
                    <a:pt x="64" y="128"/>
                  </a:lnTo>
                  <a:lnTo>
                    <a:pt x="56" y="104"/>
                  </a:lnTo>
                  <a:lnTo>
                    <a:pt x="40" y="96"/>
                  </a:lnTo>
                  <a:lnTo>
                    <a:pt x="0" y="96"/>
                  </a:lnTo>
                  <a:lnTo>
                    <a:pt x="16" y="72"/>
                  </a:lnTo>
                  <a:lnTo>
                    <a:pt x="8" y="88"/>
                  </a:lnTo>
                  <a:lnTo>
                    <a:pt x="16" y="88"/>
                  </a:lnTo>
                  <a:lnTo>
                    <a:pt x="16" y="56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56" y="48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48" y="8"/>
                  </a:lnTo>
                  <a:lnTo>
                    <a:pt x="72" y="0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827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30" name=""/>
            <p:cNvSpPr/>
            <p:nvPr/>
          </p:nvSpPr>
          <p:spPr>
            <a:xfrm>
              <a:off x="4926600" y="1393560"/>
              <a:ext cx="2926800" cy="706320"/>
            </a:xfrm>
            <a:custGeom>
              <a:avLst/>
              <a:gdLst/>
              <a:ahLst/>
              <a:rect l="l" t="t" r="r" b="b"/>
              <a:pathLst>
                <a:path w="2074" h="445">
                  <a:moveTo>
                    <a:pt x="40" y="286"/>
                  </a:moveTo>
                  <a:lnTo>
                    <a:pt x="16" y="278"/>
                  </a:lnTo>
                  <a:lnTo>
                    <a:pt x="16" y="270"/>
                  </a:lnTo>
                  <a:lnTo>
                    <a:pt x="0" y="270"/>
                  </a:lnTo>
                  <a:lnTo>
                    <a:pt x="48" y="239"/>
                  </a:lnTo>
                  <a:lnTo>
                    <a:pt x="48" y="231"/>
                  </a:lnTo>
                  <a:lnTo>
                    <a:pt x="32" y="215"/>
                  </a:lnTo>
                  <a:lnTo>
                    <a:pt x="32" y="207"/>
                  </a:lnTo>
                  <a:lnTo>
                    <a:pt x="24" y="199"/>
                  </a:lnTo>
                  <a:lnTo>
                    <a:pt x="24" y="183"/>
                  </a:lnTo>
                  <a:lnTo>
                    <a:pt x="8" y="167"/>
                  </a:lnTo>
                  <a:lnTo>
                    <a:pt x="16" y="151"/>
                  </a:lnTo>
                  <a:lnTo>
                    <a:pt x="0" y="143"/>
                  </a:lnTo>
                  <a:lnTo>
                    <a:pt x="0" y="135"/>
                  </a:lnTo>
                  <a:lnTo>
                    <a:pt x="0" y="127"/>
                  </a:lnTo>
                  <a:lnTo>
                    <a:pt x="24" y="119"/>
                  </a:lnTo>
                  <a:lnTo>
                    <a:pt x="32" y="119"/>
                  </a:lnTo>
                  <a:lnTo>
                    <a:pt x="32" y="111"/>
                  </a:lnTo>
                  <a:lnTo>
                    <a:pt x="48" y="119"/>
                  </a:lnTo>
                  <a:lnTo>
                    <a:pt x="40" y="119"/>
                  </a:lnTo>
                  <a:lnTo>
                    <a:pt x="48" y="127"/>
                  </a:lnTo>
                  <a:lnTo>
                    <a:pt x="88" y="127"/>
                  </a:lnTo>
                  <a:lnTo>
                    <a:pt x="160" y="151"/>
                  </a:lnTo>
                  <a:lnTo>
                    <a:pt x="160" y="159"/>
                  </a:lnTo>
                  <a:lnTo>
                    <a:pt x="160" y="167"/>
                  </a:lnTo>
                  <a:lnTo>
                    <a:pt x="136" y="175"/>
                  </a:lnTo>
                  <a:lnTo>
                    <a:pt x="48" y="159"/>
                  </a:lnTo>
                  <a:lnTo>
                    <a:pt x="80" y="183"/>
                  </a:lnTo>
                  <a:lnTo>
                    <a:pt x="80" y="191"/>
                  </a:lnTo>
                  <a:lnTo>
                    <a:pt x="88" y="199"/>
                  </a:lnTo>
                  <a:lnTo>
                    <a:pt x="88" y="207"/>
                  </a:lnTo>
                  <a:lnTo>
                    <a:pt x="128" y="215"/>
                  </a:lnTo>
                  <a:lnTo>
                    <a:pt x="136" y="215"/>
                  </a:lnTo>
                  <a:lnTo>
                    <a:pt x="128" y="207"/>
                  </a:lnTo>
                  <a:lnTo>
                    <a:pt x="112" y="199"/>
                  </a:lnTo>
                  <a:lnTo>
                    <a:pt x="112" y="191"/>
                  </a:lnTo>
                  <a:lnTo>
                    <a:pt x="136" y="199"/>
                  </a:lnTo>
                  <a:lnTo>
                    <a:pt x="128" y="207"/>
                  </a:lnTo>
                  <a:lnTo>
                    <a:pt x="168" y="207"/>
                  </a:lnTo>
                  <a:lnTo>
                    <a:pt x="152" y="183"/>
                  </a:lnTo>
                  <a:lnTo>
                    <a:pt x="176" y="167"/>
                  </a:lnTo>
                  <a:lnTo>
                    <a:pt x="207" y="183"/>
                  </a:lnTo>
                  <a:lnTo>
                    <a:pt x="207" y="159"/>
                  </a:lnTo>
                  <a:lnTo>
                    <a:pt x="191" y="159"/>
                  </a:lnTo>
                  <a:lnTo>
                    <a:pt x="191" y="143"/>
                  </a:lnTo>
                  <a:lnTo>
                    <a:pt x="183" y="135"/>
                  </a:lnTo>
                  <a:lnTo>
                    <a:pt x="223" y="143"/>
                  </a:lnTo>
                  <a:lnTo>
                    <a:pt x="223" y="151"/>
                  </a:lnTo>
                  <a:lnTo>
                    <a:pt x="207" y="159"/>
                  </a:lnTo>
                  <a:lnTo>
                    <a:pt x="231" y="167"/>
                  </a:lnTo>
                  <a:lnTo>
                    <a:pt x="247" y="159"/>
                  </a:lnTo>
                  <a:lnTo>
                    <a:pt x="247" y="151"/>
                  </a:lnTo>
                  <a:lnTo>
                    <a:pt x="319" y="127"/>
                  </a:lnTo>
                  <a:lnTo>
                    <a:pt x="311" y="135"/>
                  </a:lnTo>
                  <a:lnTo>
                    <a:pt x="311" y="135"/>
                  </a:lnTo>
                  <a:lnTo>
                    <a:pt x="311" y="143"/>
                  </a:lnTo>
                  <a:lnTo>
                    <a:pt x="327" y="143"/>
                  </a:lnTo>
                  <a:lnTo>
                    <a:pt x="335" y="135"/>
                  </a:lnTo>
                  <a:lnTo>
                    <a:pt x="359" y="135"/>
                  </a:lnTo>
                  <a:lnTo>
                    <a:pt x="375" y="127"/>
                  </a:lnTo>
                  <a:lnTo>
                    <a:pt x="383" y="135"/>
                  </a:lnTo>
                  <a:lnTo>
                    <a:pt x="375" y="135"/>
                  </a:lnTo>
                  <a:lnTo>
                    <a:pt x="383" y="143"/>
                  </a:lnTo>
                  <a:lnTo>
                    <a:pt x="399" y="135"/>
                  </a:lnTo>
                  <a:lnTo>
                    <a:pt x="383" y="119"/>
                  </a:lnTo>
                  <a:lnTo>
                    <a:pt x="391" y="119"/>
                  </a:lnTo>
                  <a:lnTo>
                    <a:pt x="431" y="119"/>
                  </a:lnTo>
                  <a:lnTo>
                    <a:pt x="495" y="143"/>
                  </a:lnTo>
                  <a:lnTo>
                    <a:pt x="503" y="135"/>
                  </a:lnTo>
                  <a:lnTo>
                    <a:pt x="479" y="119"/>
                  </a:lnTo>
                  <a:lnTo>
                    <a:pt x="463" y="119"/>
                  </a:lnTo>
                  <a:lnTo>
                    <a:pt x="463" y="103"/>
                  </a:lnTo>
                  <a:lnTo>
                    <a:pt x="455" y="103"/>
                  </a:lnTo>
                  <a:lnTo>
                    <a:pt x="455" y="96"/>
                  </a:lnTo>
                  <a:lnTo>
                    <a:pt x="455" y="96"/>
                  </a:lnTo>
                  <a:lnTo>
                    <a:pt x="455" y="96"/>
                  </a:lnTo>
                  <a:lnTo>
                    <a:pt x="463" y="88"/>
                  </a:lnTo>
                  <a:lnTo>
                    <a:pt x="471" y="72"/>
                  </a:lnTo>
                  <a:lnTo>
                    <a:pt x="511" y="72"/>
                  </a:lnTo>
                  <a:lnTo>
                    <a:pt x="511" y="80"/>
                  </a:lnTo>
                  <a:lnTo>
                    <a:pt x="511" y="88"/>
                  </a:lnTo>
                  <a:lnTo>
                    <a:pt x="527" y="103"/>
                  </a:lnTo>
                  <a:lnTo>
                    <a:pt x="527" y="111"/>
                  </a:lnTo>
                  <a:lnTo>
                    <a:pt x="535" y="119"/>
                  </a:lnTo>
                  <a:lnTo>
                    <a:pt x="542" y="127"/>
                  </a:lnTo>
                  <a:lnTo>
                    <a:pt x="558" y="143"/>
                  </a:lnTo>
                  <a:lnTo>
                    <a:pt x="558" y="151"/>
                  </a:lnTo>
                  <a:lnTo>
                    <a:pt x="550" y="159"/>
                  </a:lnTo>
                  <a:lnTo>
                    <a:pt x="542" y="159"/>
                  </a:lnTo>
                  <a:lnTo>
                    <a:pt x="550" y="159"/>
                  </a:lnTo>
                  <a:lnTo>
                    <a:pt x="527" y="167"/>
                  </a:lnTo>
                  <a:lnTo>
                    <a:pt x="535" y="175"/>
                  </a:lnTo>
                  <a:lnTo>
                    <a:pt x="558" y="175"/>
                  </a:lnTo>
                  <a:lnTo>
                    <a:pt x="582" y="151"/>
                  </a:lnTo>
                  <a:lnTo>
                    <a:pt x="566" y="143"/>
                  </a:lnTo>
                  <a:lnTo>
                    <a:pt x="566" y="135"/>
                  </a:lnTo>
                  <a:lnTo>
                    <a:pt x="590" y="127"/>
                  </a:lnTo>
                  <a:lnTo>
                    <a:pt x="606" y="135"/>
                  </a:lnTo>
                  <a:lnTo>
                    <a:pt x="614" y="151"/>
                  </a:lnTo>
                  <a:lnTo>
                    <a:pt x="630" y="151"/>
                  </a:lnTo>
                  <a:lnTo>
                    <a:pt x="614" y="151"/>
                  </a:lnTo>
                  <a:lnTo>
                    <a:pt x="614" y="143"/>
                  </a:lnTo>
                  <a:lnTo>
                    <a:pt x="614" y="143"/>
                  </a:lnTo>
                  <a:lnTo>
                    <a:pt x="606" y="135"/>
                  </a:lnTo>
                  <a:lnTo>
                    <a:pt x="550" y="127"/>
                  </a:lnTo>
                  <a:lnTo>
                    <a:pt x="550" y="119"/>
                  </a:lnTo>
                  <a:lnTo>
                    <a:pt x="542" y="119"/>
                  </a:lnTo>
                  <a:lnTo>
                    <a:pt x="550" y="103"/>
                  </a:lnTo>
                  <a:lnTo>
                    <a:pt x="527" y="88"/>
                  </a:lnTo>
                  <a:lnTo>
                    <a:pt x="542" y="80"/>
                  </a:lnTo>
                  <a:lnTo>
                    <a:pt x="535" y="72"/>
                  </a:lnTo>
                  <a:lnTo>
                    <a:pt x="542" y="72"/>
                  </a:lnTo>
                  <a:lnTo>
                    <a:pt x="542" y="80"/>
                  </a:lnTo>
                  <a:lnTo>
                    <a:pt x="550" y="96"/>
                  </a:lnTo>
                  <a:lnTo>
                    <a:pt x="598" y="96"/>
                  </a:lnTo>
                  <a:lnTo>
                    <a:pt x="558" y="88"/>
                  </a:lnTo>
                  <a:lnTo>
                    <a:pt x="574" y="88"/>
                  </a:lnTo>
                  <a:lnTo>
                    <a:pt x="582" y="80"/>
                  </a:lnTo>
                  <a:lnTo>
                    <a:pt x="566" y="80"/>
                  </a:lnTo>
                  <a:lnTo>
                    <a:pt x="590" y="80"/>
                  </a:lnTo>
                  <a:lnTo>
                    <a:pt x="622" y="88"/>
                  </a:lnTo>
                  <a:lnTo>
                    <a:pt x="646" y="88"/>
                  </a:lnTo>
                  <a:lnTo>
                    <a:pt x="638" y="96"/>
                  </a:lnTo>
                  <a:lnTo>
                    <a:pt x="646" y="111"/>
                  </a:lnTo>
                  <a:lnTo>
                    <a:pt x="662" y="111"/>
                  </a:lnTo>
                  <a:lnTo>
                    <a:pt x="662" y="111"/>
                  </a:lnTo>
                  <a:lnTo>
                    <a:pt x="654" y="96"/>
                  </a:lnTo>
                  <a:lnTo>
                    <a:pt x="654" y="88"/>
                  </a:lnTo>
                  <a:lnTo>
                    <a:pt x="646" y="88"/>
                  </a:lnTo>
                  <a:lnTo>
                    <a:pt x="606" y="72"/>
                  </a:lnTo>
                  <a:lnTo>
                    <a:pt x="606" y="72"/>
                  </a:lnTo>
                  <a:lnTo>
                    <a:pt x="598" y="64"/>
                  </a:lnTo>
                  <a:lnTo>
                    <a:pt x="598" y="56"/>
                  </a:lnTo>
                  <a:lnTo>
                    <a:pt x="662" y="56"/>
                  </a:lnTo>
                  <a:lnTo>
                    <a:pt x="662" y="48"/>
                  </a:lnTo>
                  <a:lnTo>
                    <a:pt x="654" y="48"/>
                  </a:lnTo>
                  <a:lnTo>
                    <a:pt x="646" y="48"/>
                  </a:lnTo>
                  <a:lnTo>
                    <a:pt x="654" y="40"/>
                  </a:lnTo>
                  <a:lnTo>
                    <a:pt x="638" y="40"/>
                  </a:lnTo>
                  <a:lnTo>
                    <a:pt x="654" y="40"/>
                  </a:lnTo>
                  <a:lnTo>
                    <a:pt x="654" y="40"/>
                  </a:lnTo>
                  <a:lnTo>
                    <a:pt x="646" y="32"/>
                  </a:lnTo>
                  <a:lnTo>
                    <a:pt x="710" y="24"/>
                  </a:lnTo>
                  <a:lnTo>
                    <a:pt x="702" y="24"/>
                  </a:lnTo>
                  <a:lnTo>
                    <a:pt x="734" y="24"/>
                  </a:lnTo>
                  <a:lnTo>
                    <a:pt x="742" y="24"/>
                  </a:lnTo>
                  <a:lnTo>
                    <a:pt x="734" y="24"/>
                  </a:lnTo>
                  <a:lnTo>
                    <a:pt x="750" y="24"/>
                  </a:lnTo>
                  <a:lnTo>
                    <a:pt x="766" y="16"/>
                  </a:lnTo>
                  <a:lnTo>
                    <a:pt x="782" y="24"/>
                  </a:lnTo>
                  <a:lnTo>
                    <a:pt x="782" y="16"/>
                  </a:lnTo>
                  <a:lnTo>
                    <a:pt x="766" y="16"/>
                  </a:lnTo>
                  <a:lnTo>
                    <a:pt x="790" y="16"/>
                  </a:lnTo>
                  <a:lnTo>
                    <a:pt x="782" y="8"/>
                  </a:lnTo>
                  <a:lnTo>
                    <a:pt x="782" y="8"/>
                  </a:lnTo>
                  <a:lnTo>
                    <a:pt x="806" y="0"/>
                  </a:lnTo>
                  <a:lnTo>
                    <a:pt x="830" y="0"/>
                  </a:lnTo>
                  <a:lnTo>
                    <a:pt x="814" y="8"/>
                  </a:lnTo>
                  <a:lnTo>
                    <a:pt x="854" y="8"/>
                  </a:lnTo>
                  <a:lnTo>
                    <a:pt x="846" y="16"/>
                  </a:lnTo>
                  <a:lnTo>
                    <a:pt x="901" y="8"/>
                  </a:lnTo>
                  <a:lnTo>
                    <a:pt x="941" y="24"/>
                  </a:lnTo>
                  <a:lnTo>
                    <a:pt x="941" y="24"/>
                  </a:lnTo>
                  <a:lnTo>
                    <a:pt x="925" y="24"/>
                  </a:lnTo>
                  <a:lnTo>
                    <a:pt x="949" y="32"/>
                  </a:lnTo>
                  <a:lnTo>
                    <a:pt x="949" y="32"/>
                  </a:lnTo>
                  <a:lnTo>
                    <a:pt x="886" y="72"/>
                  </a:lnTo>
                  <a:lnTo>
                    <a:pt x="909" y="72"/>
                  </a:lnTo>
                  <a:lnTo>
                    <a:pt x="901" y="64"/>
                  </a:lnTo>
                  <a:lnTo>
                    <a:pt x="949" y="56"/>
                  </a:lnTo>
                  <a:lnTo>
                    <a:pt x="933" y="56"/>
                  </a:lnTo>
                  <a:lnTo>
                    <a:pt x="925" y="56"/>
                  </a:lnTo>
                  <a:lnTo>
                    <a:pt x="933" y="48"/>
                  </a:lnTo>
                  <a:lnTo>
                    <a:pt x="949" y="48"/>
                  </a:lnTo>
                  <a:lnTo>
                    <a:pt x="949" y="56"/>
                  </a:lnTo>
                  <a:lnTo>
                    <a:pt x="965" y="56"/>
                  </a:lnTo>
                  <a:lnTo>
                    <a:pt x="965" y="48"/>
                  </a:lnTo>
                  <a:lnTo>
                    <a:pt x="981" y="64"/>
                  </a:lnTo>
                  <a:lnTo>
                    <a:pt x="997" y="64"/>
                  </a:lnTo>
                  <a:lnTo>
                    <a:pt x="981" y="56"/>
                  </a:lnTo>
                  <a:lnTo>
                    <a:pt x="1005" y="56"/>
                  </a:lnTo>
                  <a:lnTo>
                    <a:pt x="1045" y="64"/>
                  </a:lnTo>
                  <a:lnTo>
                    <a:pt x="1037" y="64"/>
                  </a:lnTo>
                  <a:lnTo>
                    <a:pt x="1045" y="64"/>
                  </a:lnTo>
                  <a:lnTo>
                    <a:pt x="1077" y="72"/>
                  </a:lnTo>
                  <a:lnTo>
                    <a:pt x="1101" y="64"/>
                  </a:lnTo>
                  <a:lnTo>
                    <a:pt x="1093" y="56"/>
                  </a:lnTo>
                  <a:lnTo>
                    <a:pt x="1093" y="56"/>
                  </a:lnTo>
                  <a:lnTo>
                    <a:pt x="1149" y="64"/>
                  </a:lnTo>
                  <a:lnTo>
                    <a:pt x="1173" y="64"/>
                  </a:lnTo>
                  <a:lnTo>
                    <a:pt x="1181" y="72"/>
                  </a:lnTo>
                  <a:lnTo>
                    <a:pt x="1189" y="80"/>
                  </a:lnTo>
                  <a:lnTo>
                    <a:pt x="1189" y="88"/>
                  </a:lnTo>
                  <a:lnTo>
                    <a:pt x="1189" y="88"/>
                  </a:lnTo>
                  <a:lnTo>
                    <a:pt x="1237" y="103"/>
                  </a:lnTo>
                  <a:lnTo>
                    <a:pt x="1237" y="80"/>
                  </a:lnTo>
                  <a:lnTo>
                    <a:pt x="1253" y="88"/>
                  </a:lnTo>
                  <a:lnTo>
                    <a:pt x="1276" y="88"/>
                  </a:lnTo>
                  <a:lnTo>
                    <a:pt x="1308" y="96"/>
                  </a:lnTo>
                  <a:lnTo>
                    <a:pt x="1332" y="88"/>
                  </a:lnTo>
                  <a:lnTo>
                    <a:pt x="1316" y="80"/>
                  </a:lnTo>
                  <a:lnTo>
                    <a:pt x="1324" y="72"/>
                  </a:lnTo>
                  <a:lnTo>
                    <a:pt x="1316" y="72"/>
                  </a:lnTo>
                  <a:lnTo>
                    <a:pt x="1316" y="72"/>
                  </a:lnTo>
                  <a:lnTo>
                    <a:pt x="1428" y="80"/>
                  </a:lnTo>
                  <a:lnTo>
                    <a:pt x="1444" y="88"/>
                  </a:lnTo>
                  <a:lnTo>
                    <a:pt x="1436" y="88"/>
                  </a:lnTo>
                  <a:lnTo>
                    <a:pt x="1468" y="88"/>
                  </a:lnTo>
                  <a:lnTo>
                    <a:pt x="1484" y="96"/>
                  </a:lnTo>
                  <a:lnTo>
                    <a:pt x="1484" y="96"/>
                  </a:lnTo>
                  <a:lnTo>
                    <a:pt x="1492" y="103"/>
                  </a:lnTo>
                  <a:lnTo>
                    <a:pt x="1564" y="96"/>
                  </a:lnTo>
                  <a:lnTo>
                    <a:pt x="1596" y="111"/>
                  </a:lnTo>
                  <a:lnTo>
                    <a:pt x="1604" y="119"/>
                  </a:lnTo>
                  <a:lnTo>
                    <a:pt x="1627" y="127"/>
                  </a:lnTo>
                  <a:lnTo>
                    <a:pt x="1659" y="119"/>
                  </a:lnTo>
                  <a:lnTo>
                    <a:pt x="1675" y="119"/>
                  </a:lnTo>
                  <a:lnTo>
                    <a:pt x="1699" y="119"/>
                  </a:lnTo>
                  <a:lnTo>
                    <a:pt x="1723" y="127"/>
                  </a:lnTo>
                  <a:lnTo>
                    <a:pt x="1755" y="135"/>
                  </a:lnTo>
                  <a:lnTo>
                    <a:pt x="1755" y="127"/>
                  </a:lnTo>
                  <a:lnTo>
                    <a:pt x="1731" y="119"/>
                  </a:lnTo>
                  <a:lnTo>
                    <a:pt x="1731" y="111"/>
                  </a:lnTo>
                  <a:lnTo>
                    <a:pt x="1803" y="119"/>
                  </a:lnTo>
                  <a:lnTo>
                    <a:pt x="1875" y="127"/>
                  </a:lnTo>
                  <a:lnTo>
                    <a:pt x="1875" y="135"/>
                  </a:lnTo>
                  <a:lnTo>
                    <a:pt x="1947" y="151"/>
                  </a:lnTo>
                  <a:lnTo>
                    <a:pt x="1947" y="151"/>
                  </a:lnTo>
                  <a:lnTo>
                    <a:pt x="1963" y="159"/>
                  </a:lnTo>
                  <a:lnTo>
                    <a:pt x="1955" y="151"/>
                  </a:lnTo>
                  <a:lnTo>
                    <a:pt x="1963" y="151"/>
                  </a:lnTo>
                  <a:lnTo>
                    <a:pt x="2010" y="175"/>
                  </a:lnTo>
                  <a:lnTo>
                    <a:pt x="2010" y="167"/>
                  </a:lnTo>
                  <a:lnTo>
                    <a:pt x="2002" y="167"/>
                  </a:lnTo>
                  <a:lnTo>
                    <a:pt x="1994" y="159"/>
                  </a:lnTo>
                  <a:lnTo>
                    <a:pt x="1986" y="159"/>
                  </a:lnTo>
                  <a:lnTo>
                    <a:pt x="1994" y="159"/>
                  </a:lnTo>
                  <a:lnTo>
                    <a:pt x="2010" y="167"/>
                  </a:lnTo>
                  <a:lnTo>
                    <a:pt x="2026" y="167"/>
                  </a:lnTo>
                  <a:lnTo>
                    <a:pt x="2058" y="175"/>
                  </a:lnTo>
                  <a:lnTo>
                    <a:pt x="2074" y="175"/>
                  </a:lnTo>
                  <a:lnTo>
                    <a:pt x="2058" y="191"/>
                  </a:lnTo>
                  <a:lnTo>
                    <a:pt x="2066" y="199"/>
                  </a:lnTo>
                  <a:lnTo>
                    <a:pt x="2058" y="199"/>
                  </a:lnTo>
                  <a:lnTo>
                    <a:pt x="2074" y="207"/>
                  </a:lnTo>
                  <a:lnTo>
                    <a:pt x="2066" y="207"/>
                  </a:lnTo>
                  <a:lnTo>
                    <a:pt x="2074" y="207"/>
                  </a:lnTo>
                  <a:lnTo>
                    <a:pt x="2066" y="207"/>
                  </a:lnTo>
                  <a:lnTo>
                    <a:pt x="2058" y="207"/>
                  </a:lnTo>
                  <a:lnTo>
                    <a:pt x="2058" y="207"/>
                  </a:lnTo>
                  <a:lnTo>
                    <a:pt x="2034" y="199"/>
                  </a:lnTo>
                  <a:lnTo>
                    <a:pt x="2034" y="199"/>
                  </a:lnTo>
                  <a:lnTo>
                    <a:pt x="1994" y="183"/>
                  </a:lnTo>
                  <a:lnTo>
                    <a:pt x="1971" y="183"/>
                  </a:lnTo>
                  <a:lnTo>
                    <a:pt x="1955" y="175"/>
                  </a:lnTo>
                  <a:lnTo>
                    <a:pt x="1955" y="175"/>
                  </a:lnTo>
                  <a:lnTo>
                    <a:pt x="1939" y="175"/>
                  </a:lnTo>
                  <a:lnTo>
                    <a:pt x="1963" y="191"/>
                  </a:lnTo>
                  <a:lnTo>
                    <a:pt x="1963" y="199"/>
                  </a:lnTo>
                  <a:lnTo>
                    <a:pt x="1963" y="199"/>
                  </a:lnTo>
                  <a:lnTo>
                    <a:pt x="1955" y="207"/>
                  </a:lnTo>
                  <a:lnTo>
                    <a:pt x="1939" y="199"/>
                  </a:lnTo>
                  <a:lnTo>
                    <a:pt x="1947" y="207"/>
                  </a:lnTo>
                  <a:lnTo>
                    <a:pt x="1963" y="207"/>
                  </a:lnTo>
                  <a:lnTo>
                    <a:pt x="1963" y="215"/>
                  </a:lnTo>
                  <a:lnTo>
                    <a:pt x="2002" y="231"/>
                  </a:lnTo>
                  <a:lnTo>
                    <a:pt x="1994" y="231"/>
                  </a:lnTo>
                  <a:lnTo>
                    <a:pt x="2010" y="239"/>
                  </a:lnTo>
                  <a:lnTo>
                    <a:pt x="2010" y="239"/>
                  </a:lnTo>
                  <a:lnTo>
                    <a:pt x="1971" y="231"/>
                  </a:lnTo>
                  <a:lnTo>
                    <a:pt x="1986" y="239"/>
                  </a:lnTo>
                  <a:lnTo>
                    <a:pt x="1955" y="255"/>
                  </a:lnTo>
                  <a:lnTo>
                    <a:pt x="1939" y="278"/>
                  </a:lnTo>
                  <a:lnTo>
                    <a:pt x="1947" y="286"/>
                  </a:lnTo>
                  <a:lnTo>
                    <a:pt x="1923" y="270"/>
                  </a:lnTo>
                  <a:lnTo>
                    <a:pt x="1907" y="270"/>
                  </a:lnTo>
                  <a:lnTo>
                    <a:pt x="1891" y="278"/>
                  </a:lnTo>
                  <a:lnTo>
                    <a:pt x="1891" y="286"/>
                  </a:lnTo>
                  <a:lnTo>
                    <a:pt x="1875" y="270"/>
                  </a:lnTo>
                  <a:lnTo>
                    <a:pt x="1875" y="286"/>
                  </a:lnTo>
                  <a:lnTo>
                    <a:pt x="1859" y="286"/>
                  </a:lnTo>
                  <a:lnTo>
                    <a:pt x="1867" y="310"/>
                  </a:lnTo>
                  <a:lnTo>
                    <a:pt x="1875" y="326"/>
                  </a:lnTo>
                  <a:lnTo>
                    <a:pt x="1891" y="318"/>
                  </a:lnTo>
                  <a:lnTo>
                    <a:pt x="1899" y="334"/>
                  </a:lnTo>
                  <a:lnTo>
                    <a:pt x="1923" y="350"/>
                  </a:lnTo>
                  <a:lnTo>
                    <a:pt x="1923" y="350"/>
                  </a:lnTo>
                  <a:lnTo>
                    <a:pt x="1915" y="350"/>
                  </a:lnTo>
                  <a:lnTo>
                    <a:pt x="1915" y="342"/>
                  </a:lnTo>
                  <a:lnTo>
                    <a:pt x="1907" y="350"/>
                  </a:lnTo>
                  <a:lnTo>
                    <a:pt x="1915" y="366"/>
                  </a:lnTo>
                  <a:lnTo>
                    <a:pt x="1931" y="374"/>
                  </a:lnTo>
                  <a:lnTo>
                    <a:pt x="1915" y="390"/>
                  </a:lnTo>
                  <a:lnTo>
                    <a:pt x="1931" y="406"/>
                  </a:lnTo>
                  <a:lnTo>
                    <a:pt x="1915" y="406"/>
                  </a:lnTo>
                  <a:lnTo>
                    <a:pt x="1923" y="430"/>
                  </a:lnTo>
                  <a:lnTo>
                    <a:pt x="1923" y="445"/>
                  </a:lnTo>
                  <a:lnTo>
                    <a:pt x="1827" y="366"/>
                  </a:lnTo>
                  <a:lnTo>
                    <a:pt x="1811" y="342"/>
                  </a:lnTo>
                  <a:lnTo>
                    <a:pt x="1819" y="334"/>
                  </a:lnTo>
                  <a:lnTo>
                    <a:pt x="1803" y="318"/>
                  </a:lnTo>
                  <a:lnTo>
                    <a:pt x="1819" y="318"/>
                  </a:lnTo>
                  <a:lnTo>
                    <a:pt x="1827" y="278"/>
                  </a:lnTo>
                  <a:lnTo>
                    <a:pt x="1835" y="270"/>
                  </a:lnTo>
                  <a:lnTo>
                    <a:pt x="1819" y="247"/>
                  </a:lnTo>
                  <a:lnTo>
                    <a:pt x="1827" y="239"/>
                  </a:lnTo>
                  <a:lnTo>
                    <a:pt x="1803" y="239"/>
                  </a:lnTo>
                  <a:lnTo>
                    <a:pt x="1803" y="247"/>
                  </a:lnTo>
                  <a:lnTo>
                    <a:pt x="1819" y="255"/>
                  </a:lnTo>
                  <a:lnTo>
                    <a:pt x="1803" y="255"/>
                  </a:lnTo>
                  <a:lnTo>
                    <a:pt x="1795" y="270"/>
                  </a:lnTo>
                  <a:lnTo>
                    <a:pt x="1795" y="263"/>
                  </a:lnTo>
                  <a:lnTo>
                    <a:pt x="1787" y="263"/>
                  </a:lnTo>
                  <a:lnTo>
                    <a:pt x="1779" y="263"/>
                  </a:lnTo>
                  <a:lnTo>
                    <a:pt x="1771" y="247"/>
                  </a:lnTo>
                  <a:lnTo>
                    <a:pt x="1739" y="255"/>
                  </a:lnTo>
                  <a:lnTo>
                    <a:pt x="1731" y="286"/>
                  </a:lnTo>
                  <a:lnTo>
                    <a:pt x="40" y="286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31" name=""/>
            <p:cNvSpPr/>
            <p:nvPr/>
          </p:nvSpPr>
          <p:spPr>
            <a:xfrm>
              <a:off x="4791240" y="1847520"/>
              <a:ext cx="2611800" cy="720360"/>
            </a:xfrm>
            <a:custGeom>
              <a:avLst/>
              <a:gdLst/>
              <a:ahLst/>
              <a:rect l="l" t="t" r="r" b="b"/>
              <a:pathLst>
                <a:path w="1851" h="454">
                  <a:moveTo>
                    <a:pt x="1827" y="0"/>
                  </a:moveTo>
                  <a:lnTo>
                    <a:pt x="1835" y="8"/>
                  </a:lnTo>
                  <a:lnTo>
                    <a:pt x="1851" y="8"/>
                  </a:lnTo>
                  <a:lnTo>
                    <a:pt x="1851" y="16"/>
                  </a:lnTo>
                  <a:lnTo>
                    <a:pt x="1803" y="16"/>
                  </a:lnTo>
                  <a:lnTo>
                    <a:pt x="1795" y="16"/>
                  </a:lnTo>
                  <a:lnTo>
                    <a:pt x="1811" y="8"/>
                  </a:lnTo>
                  <a:lnTo>
                    <a:pt x="1763" y="0"/>
                  </a:lnTo>
                  <a:lnTo>
                    <a:pt x="1763" y="8"/>
                  </a:lnTo>
                  <a:lnTo>
                    <a:pt x="1684" y="8"/>
                  </a:lnTo>
                  <a:lnTo>
                    <a:pt x="1668" y="24"/>
                  </a:lnTo>
                  <a:lnTo>
                    <a:pt x="1644" y="88"/>
                  </a:lnTo>
                  <a:lnTo>
                    <a:pt x="1668" y="96"/>
                  </a:lnTo>
                  <a:lnTo>
                    <a:pt x="1684" y="112"/>
                  </a:lnTo>
                  <a:lnTo>
                    <a:pt x="1684" y="96"/>
                  </a:lnTo>
                  <a:lnTo>
                    <a:pt x="1692" y="112"/>
                  </a:lnTo>
                  <a:lnTo>
                    <a:pt x="1708" y="104"/>
                  </a:lnTo>
                  <a:lnTo>
                    <a:pt x="1708" y="112"/>
                  </a:lnTo>
                  <a:lnTo>
                    <a:pt x="1700" y="96"/>
                  </a:lnTo>
                  <a:lnTo>
                    <a:pt x="1716" y="96"/>
                  </a:lnTo>
                  <a:lnTo>
                    <a:pt x="1755" y="120"/>
                  </a:lnTo>
                  <a:lnTo>
                    <a:pt x="1755" y="120"/>
                  </a:lnTo>
                  <a:lnTo>
                    <a:pt x="1739" y="120"/>
                  </a:lnTo>
                  <a:lnTo>
                    <a:pt x="1755" y="128"/>
                  </a:lnTo>
                  <a:lnTo>
                    <a:pt x="1771" y="136"/>
                  </a:lnTo>
                  <a:lnTo>
                    <a:pt x="1779" y="167"/>
                  </a:lnTo>
                  <a:lnTo>
                    <a:pt x="1795" y="175"/>
                  </a:lnTo>
                  <a:lnTo>
                    <a:pt x="1803" y="207"/>
                  </a:lnTo>
                  <a:lnTo>
                    <a:pt x="1787" y="303"/>
                  </a:lnTo>
                  <a:lnTo>
                    <a:pt x="1763" y="319"/>
                  </a:lnTo>
                  <a:lnTo>
                    <a:pt x="1755" y="311"/>
                  </a:lnTo>
                  <a:lnTo>
                    <a:pt x="1747" y="303"/>
                  </a:lnTo>
                  <a:lnTo>
                    <a:pt x="1747" y="311"/>
                  </a:lnTo>
                  <a:lnTo>
                    <a:pt x="1739" y="303"/>
                  </a:lnTo>
                  <a:lnTo>
                    <a:pt x="1731" y="319"/>
                  </a:lnTo>
                  <a:lnTo>
                    <a:pt x="1723" y="319"/>
                  </a:lnTo>
                  <a:lnTo>
                    <a:pt x="1731" y="303"/>
                  </a:lnTo>
                  <a:lnTo>
                    <a:pt x="1708" y="279"/>
                  </a:lnTo>
                  <a:lnTo>
                    <a:pt x="1716" y="271"/>
                  </a:lnTo>
                  <a:lnTo>
                    <a:pt x="1739" y="271"/>
                  </a:lnTo>
                  <a:lnTo>
                    <a:pt x="1731" y="231"/>
                  </a:lnTo>
                  <a:lnTo>
                    <a:pt x="1731" y="223"/>
                  </a:lnTo>
                  <a:lnTo>
                    <a:pt x="1723" y="207"/>
                  </a:lnTo>
                  <a:lnTo>
                    <a:pt x="1676" y="223"/>
                  </a:lnTo>
                  <a:lnTo>
                    <a:pt x="1652" y="199"/>
                  </a:lnTo>
                  <a:lnTo>
                    <a:pt x="1604" y="183"/>
                  </a:lnTo>
                  <a:lnTo>
                    <a:pt x="1580" y="159"/>
                  </a:lnTo>
                  <a:lnTo>
                    <a:pt x="1532" y="120"/>
                  </a:lnTo>
                  <a:lnTo>
                    <a:pt x="1500" y="112"/>
                  </a:lnTo>
                  <a:lnTo>
                    <a:pt x="1460" y="120"/>
                  </a:lnTo>
                  <a:lnTo>
                    <a:pt x="1452" y="128"/>
                  </a:lnTo>
                  <a:lnTo>
                    <a:pt x="1468" y="136"/>
                  </a:lnTo>
                  <a:lnTo>
                    <a:pt x="1476" y="144"/>
                  </a:lnTo>
                  <a:lnTo>
                    <a:pt x="1468" y="152"/>
                  </a:lnTo>
                  <a:lnTo>
                    <a:pt x="1476" y="175"/>
                  </a:lnTo>
                  <a:lnTo>
                    <a:pt x="1460" y="183"/>
                  </a:lnTo>
                  <a:lnTo>
                    <a:pt x="1436" y="175"/>
                  </a:lnTo>
                  <a:lnTo>
                    <a:pt x="1404" y="175"/>
                  </a:lnTo>
                  <a:lnTo>
                    <a:pt x="1388" y="183"/>
                  </a:lnTo>
                  <a:lnTo>
                    <a:pt x="1349" y="191"/>
                  </a:lnTo>
                  <a:lnTo>
                    <a:pt x="1269" y="167"/>
                  </a:lnTo>
                  <a:lnTo>
                    <a:pt x="1229" y="167"/>
                  </a:lnTo>
                  <a:lnTo>
                    <a:pt x="1213" y="159"/>
                  </a:lnTo>
                  <a:lnTo>
                    <a:pt x="1205" y="152"/>
                  </a:lnTo>
                  <a:lnTo>
                    <a:pt x="1157" y="136"/>
                  </a:lnTo>
                  <a:lnTo>
                    <a:pt x="1149" y="152"/>
                  </a:lnTo>
                  <a:lnTo>
                    <a:pt x="1157" y="167"/>
                  </a:lnTo>
                  <a:lnTo>
                    <a:pt x="1157" y="175"/>
                  </a:lnTo>
                  <a:lnTo>
                    <a:pt x="1117" y="175"/>
                  </a:lnTo>
                  <a:lnTo>
                    <a:pt x="1101" y="167"/>
                  </a:lnTo>
                  <a:lnTo>
                    <a:pt x="1061" y="167"/>
                  </a:lnTo>
                  <a:lnTo>
                    <a:pt x="1021" y="191"/>
                  </a:lnTo>
                  <a:lnTo>
                    <a:pt x="1021" y="199"/>
                  </a:lnTo>
                  <a:lnTo>
                    <a:pt x="997" y="207"/>
                  </a:lnTo>
                  <a:lnTo>
                    <a:pt x="997" y="231"/>
                  </a:lnTo>
                  <a:lnTo>
                    <a:pt x="990" y="239"/>
                  </a:lnTo>
                  <a:lnTo>
                    <a:pt x="958" y="231"/>
                  </a:lnTo>
                  <a:lnTo>
                    <a:pt x="958" y="255"/>
                  </a:lnTo>
                  <a:lnTo>
                    <a:pt x="966" y="263"/>
                  </a:lnTo>
                  <a:lnTo>
                    <a:pt x="926" y="271"/>
                  </a:lnTo>
                  <a:lnTo>
                    <a:pt x="950" y="303"/>
                  </a:lnTo>
                  <a:lnTo>
                    <a:pt x="950" y="326"/>
                  </a:lnTo>
                  <a:lnTo>
                    <a:pt x="926" y="342"/>
                  </a:lnTo>
                  <a:lnTo>
                    <a:pt x="902" y="350"/>
                  </a:lnTo>
                  <a:lnTo>
                    <a:pt x="902" y="358"/>
                  </a:lnTo>
                  <a:lnTo>
                    <a:pt x="878" y="358"/>
                  </a:lnTo>
                  <a:lnTo>
                    <a:pt x="862" y="366"/>
                  </a:lnTo>
                  <a:lnTo>
                    <a:pt x="862" y="390"/>
                  </a:lnTo>
                  <a:lnTo>
                    <a:pt x="886" y="398"/>
                  </a:lnTo>
                  <a:lnTo>
                    <a:pt x="886" y="422"/>
                  </a:lnTo>
                  <a:lnTo>
                    <a:pt x="870" y="414"/>
                  </a:lnTo>
                  <a:lnTo>
                    <a:pt x="846" y="430"/>
                  </a:lnTo>
                  <a:lnTo>
                    <a:pt x="838" y="406"/>
                  </a:lnTo>
                  <a:lnTo>
                    <a:pt x="822" y="398"/>
                  </a:lnTo>
                  <a:lnTo>
                    <a:pt x="814" y="414"/>
                  </a:lnTo>
                  <a:lnTo>
                    <a:pt x="806" y="414"/>
                  </a:lnTo>
                  <a:lnTo>
                    <a:pt x="806" y="422"/>
                  </a:lnTo>
                  <a:lnTo>
                    <a:pt x="782" y="422"/>
                  </a:lnTo>
                  <a:lnTo>
                    <a:pt x="742" y="414"/>
                  </a:lnTo>
                  <a:lnTo>
                    <a:pt x="734" y="422"/>
                  </a:lnTo>
                  <a:lnTo>
                    <a:pt x="726" y="438"/>
                  </a:lnTo>
                  <a:lnTo>
                    <a:pt x="710" y="446"/>
                  </a:lnTo>
                  <a:lnTo>
                    <a:pt x="702" y="454"/>
                  </a:lnTo>
                  <a:lnTo>
                    <a:pt x="686" y="454"/>
                  </a:lnTo>
                  <a:lnTo>
                    <a:pt x="678" y="446"/>
                  </a:lnTo>
                  <a:lnTo>
                    <a:pt x="670" y="430"/>
                  </a:lnTo>
                  <a:lnTo>
                    <a:pt x="607" y="398"/>
                  </a:lnTo>
                  <a:lnTo>
                    <a:pt x="575" y="398"/>
                  </a:lnTo>
                  <a:lnTo>
                    <a:pt x="559" y="414"/>
                  </a:lnTo>
                  <a:lnTo>
                    <a:pt x="551" y="382"/>
                  </a:lnTo>
                  <a:lnTo>
                    <a:pt x="543" y="374"/>
                  </a:lnTo>
                  <a:lnTo>
                    <a:pt x="551" y="374"/>
                  </a:lnTo>
                  <a:lnTo>
                    <a:pt x="543" y="366"/>
                  </a:lnTo>
                  <a:lnTo>
                    <a:pt x="551" y="366"/>
                  </a:lnTo>
                  <a:lnTo>
                    <a:pt x="535" y="366"/>
                  </a:lnTo>
                  <a:lnTo>
                    <a:pt x="527" y="342"/>
                  </a:lnTo>
                  <a:lnTo>
                    <a:pt x="535" y="350"/>
                  </a:lnTo>
                  <a:lnTo>
                    <a:pt x="551" y="350"/>
                  </a:lnTo>
                  <a:lnTo>
                    <a:pt x="559" y="342"/>
                  </a:lnTo>
                  <a:lnTo>
                    <a:pt x="535" y="326"/>
                  </a:lnTo>
                  <a:lnTo>
                    <a:pt x="527" y="334"/>
                  </a:lnTo>
                  <a:lnTo>
                    <a:pt x="527" y="342"/>
                  </a:lnTo>
                  <a:lnTo>
                    <a:pt x="519" y="326"/>
                  </a:lnTo>
                  <a:lnTo>
                    <a:pt x="519" y="311"/>
                  </a:lnTo>
                  <a:lnTo>
                    <a:pt x="495" y="303"/>
                  </a:lnTo>
                  <a:lnTo>
                    <a:pt x="487" y="295"/>
                  </a:lnTo>
                  <a:lnTo>
                    <a:pt x="471" y="279"/>
                  </a:lnTo>
                  <a:lnTo>
                    <a:pt x="495" y="279"/>
                  </a:lnTo>
                  <a:lnTo>
                    <a:pt x="487" y="271"/>
                  </a:lnTo>
                  <a:lnTo>
                    <a:pt x="503" y="263"/>
                  </a:lnTo>
                  <a:lnTo>
                    <a:pt x="543" y="271"/>
                  </a:lnTo>
                  <a:lnTo>
                    <a:pt x="543" y="263"/>
                  </a:lnTo>
                  <a:lnTo>
                    <a:pt x="503" y="231"/>
                  </a:lnTo>
                  <a:lnTo>
                    <a:pt x="479" y="231"/>
                  </a:lnTo>
                  <a:lnTo>
                    <a:pt x="447" y="239"/>
                  </a:lnTo>
                  <a:lnTo>
                    <a:pt x="447" y="247"/>
                  </a:lnTo>
                  <a:lnTo>
                    <a:pt x="439" y="255"/>
                  </a:lnTo>
                  <a:lnTo>
                    <a:pt x="423" y="247"/>
                  </a:lnTo>
                  <a:lnTo>
                    <a:pt x="431" y="255"/>
                  </a:lnTo>
                  <a:lnTo>
                    <a:pt x="423" y="279"/>
                  </a:lnTo>
                  <a:lnTo>
                    <a:pt x="439" y="295"/>
                  </a:lnTo>
                  <a:lnTo>
                    <a:pt x="439" y="295"/>
                  </a:lnTo>
                  <a:lnTo>
                    <a:pt x="439" y="303"/>
                  </a:lnTo>
                  <a:lnTo>
                    <a:pt x="455" y="326"/>
                  </a:lnTo>
                  <a:lnTo>
                    <a:pt x="495" y="358"/>
                  </a:lnTo>
                  <a:lnTo>
                    <a:pt x="479" y="358"/>
                  </a:lnTo>
                  <a:lnTo>
                    <a:pt x="479" y="382"/>
                  </a:lnTo>
                  <a:lnTo>
                    <a:pt x="471" y="382"/>
                  </a:lnTo>
                  <a:lnTo>
                    <a:pt x="471" y="390"/>
                  </a:lnTo>
                  <a:lnTo>
                    <a:pt x="455" y="390"/>
                  </a:lnTo>
                  <a:lnTo>
                    <a:pt x="463" y="382"/>
                  </a:lnTo>
                  <a:lnTo>
                    <a:pt x="455" y="374"/>
                  </a:lnTo>
                  <a:lnTo>
                    <a:pt x="431" y="390"/>
                  </a:lnTo>
                  <a:lnTo>
                    <a:pt x="415" y="382"/>
                  </a:lnTo>
                  <a:lnTo>
                    <a:pt x="407" y="366"/>
                  </a:lnTo>
                  <a:lnTo>
                    <a:pt x="367" y="334"/>
                  </a:lnTo>
                  <a:lnTo>
                    <a:pt x="351" y="334"/>
                  </a:lnTo>
                  <a:lnTo>
                    <a:pt x="351" y="326"/>
                  </a:lnTo>
                  <a:lnTo>
                    <a:pt x="343" y="311"/>
                  </a:lnTo>
                  <a:lnTo>
                    <a:pt x="264" y="263"/>
                  </a:lnTo>
                  <a:lnTo>
                    <a:pt x="295" y="247"/>
                  </a:lnTo>
                  <a:lnTo>
                    <a:pt x="279" y="239"/>
                  </a:lnTo>
                  <a:lnTo>
                    <a:pt x="287" y="239"/>
                  </a:lnTo>
                  <a:lnTo>
                    <a:pt x="303" y="231"/>
                  </a:lnTo>
                  <a:lnTo>
                    <a:pt x="295" y="231"/>
                  </a:lnTo>
                  <a:lnTo>
                    <a:pt x="248" y="239"/>
                  </a:lnTo>
                  <a:lnTo>
                    <a:pt x="240" y="247"/>
                  </a:lnTo>
                  <a:lnTo>
                    <a:pt x="240" y="247"/>
                  </a:lnTo>
                  <a:lnTo>
                    <a:pt x="240" y="255"/>
                  </a:lnTo>
                  <a:lnTo>
                    <a:pt x="224" y="247"/>
                  </a:lnTo>
                  <a:lnTo>
                    <a:pt x="216" y="247"/>
                  </a:lnTo>
                  <a:lnTo>
                    <a:pt x="232" y="255"/>
                  </a:lnTo>
                  <a:lnTo>
                    <a:pt x="240" y="263"/>
                  </a:lnTo>
                  <a:lnTo>
                    <a:pt x="264" y="263"/>
                  </a:lnTo>
                  <a:lnTo>
                    <a:pt x="264" y="271"/>
                  </a:lnTo>
                  <a:lnTo>
                    <a:pt x="248" y="271"/>
                  </a:lnTo>
                  <a:lnTo>
                    <a:pt x="232" y="279"/>
                  </a:lnTo>
                  <a:lnTo>
                    <a:pt x="216" y="279"/>
                  </a:lnTo>
                  <a:lnTo>
                    <a:pt x="216" y="271"/>
                  </a:lnTo>
                  <a:lnTo>
                    <a:pt x="208" y="263"/>
                  </a:lnTo>
                  <a:lnTo>
                    <a:pt x="216" y="247"/>
                  </a:lnTo>
                  <a:lnTo>
                    <a:pt x="192" y="247"/>
                  </a:lnTo>
                  <a:lnTo>
                    <a:pt x="192" y="247"/>
                  </a:lnTo>
                  <a:lnTo>
                    <a:pt x="184" y="247"/>
                  </a:lnTo>
                  <a:lnTo>
                    <a:pt x="200" y="247"/>
                  </a:lnTo>
                  <a:lnTo>
                    <a:pt x="192" y="239"/>
                  </a:lnTo>
                  <a:lnTo>
                    <a:pt x="168" y="247"/>
                  </a:lnTo>
                  <a:lnTo>
                    <a:pt x="168" y="247"/>
                  </a:lnTo>
                  <a:lnTo>
                    <a:pt x="168" y="247"/>
                  </a:lnTo>
                  <a:lnTo>
                    <a:pt x="160" y="255"/>
                  </a:lnTo>
                  <a:lnTo>
                    <a:pt x="160" y="255"/>
                  </a:lnTo>
                  <a:lnTo>
                    <a:pt x="160" y="263"/>
                  </a:lnTo>
                  <a:lnTo>
                    <a:pt x="136" y="263"/>
                  </a:lnTo>
                  <a:lnTo>
                    <a:pt x="136" y="239"/>
                  </a:lnTo>
                  <a:lnTo>
                    <a:pt x="112" y="207"/>
                  </a:lnTo>
                  <a:lnTo>
                    <a:pt x="80" y="215"/>
                  </a:lnTo>
                  <a:lnTo>
                    <a:pt x="48" y="215"/>
                  </a:lnTo>
                  <a:lnTo>
                    <a:pt x="40" y="207"/>
                  </a:lnTo>
                  <a:lnTo>
                    <a:pt x="40" y="191"/>
                  </a:lnTo>
                  <a:lnTo>
                    <a:pt x="64" y="167"/>
                  </a:lnTo>
                  <a:lnTo>
                    <a:pt x="48" y="136"/>
                  </a:lnTo>
                  <a:lnTo>
                    <a:pt x="64" y="128"/>
                  </a:lnTo>
                  <a:lnTo>
                    <a:pt x="56" y="104"/>
                  </a:lnTo>
                  <a:lnTo>
                    <a:pt x="40" y="96"/>
                  </a:lnTo>
                  <a:lnTo>
                    <a:pt x="0" y="96"/>
                  </a:lnTo>
                  <a:lnTo>
                    <a:pt x="16" y="72"/>
                  </a:lnTo>
                  <a:lnTo>
                    <a:pt x="8" y="88"/>
                  </a:lnTo>
                  <a:lnTo>
                    <a:pt x="16" y="88"/>
                  </a:lnTo>
                  <a:lnTo>
                    <a:pt x="16" y="56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56" y="48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48" y="8"/>
                  </a:lnTo>
                  <a:lnTo>
                    <a:pt x="72" y="0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827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32" name=""/>
            <p:cNvSpPr/>
            <p:nvPr/>
          </p:nvSpPr>
          <p:spPr>
            <a:xfrm>
              <a:off x="4926600" y="1393560"/>
              <a:ext cx="2926800" cy="706320"/>
            </a:xfrm>
            <a:custGeom>
              <a:avLst/>
              <a:gdLst/>
              <a:ahLst/>
              <a:rect l="l" t="t" r="r" b="b"/>
              <a:pathLst>
                <a:path w="2074" h="445">
                  <a:moveTo>
                    <a:pt x="40" y="286"/>
                  </a:moveTo>
                  <a:lnTo>
                    <a:pt x="16" y="278"/>
                  </a:lnTo>
                  <a:lnTo>
                    <a:pt x="16" y="270"/>
                  </a:lnTo>
                  <a:lnTo>
                    <a:pt x="0" y="270"/>
                  </a:lnTo>
                  <a:lnTo>
                    <a:pt x="48" y="239"/>
                  </a:lnTo>
                  <a:lnTo>
                    <a:pt x="48" y="231"/>
                  </a:lnTo>
                  <a:lnTo>
                    <a:pt x="32" y="215"/>
                  </a:lnTo>
                  <a:lnTo>
                    <a:pt x="32" y="207"/>
                  </a:lnTo>
                  <a:lnTo>
                    <a:pt x="24" y="199"/>
                  </a:lnTo>
                  <a:lnTo>
                    <a:pt x="24" y="183"/>
                  </a:lnTo>
                  <a:lnTo>
                    <a:pt x="8" y="167"/>
                  </a:lnTo>
                  <a:lnTo>
                    <a:pt x="16" y="151"/>
                  </a:lnTo>
                  <a:lnTo>
                    <a:pt x="0" y="143"/>
                  </a:lnTo>
                  <a:lnTo>
                    <a:pt x="0" y="135"/>
                  </a:lnTo>
                  <a:lnTo>
                    <a:pt x="0" y="127"/>
                  </a:lnTo>
                  <a:lnTo>
                    <a:pt x="24" y="119"/>
                  </a:lnTo>
                  <a:lnTo>
                    <a:pt x="32" y="119"/>
                  </a:lnTo>
                  <a:lnTo>
                    <a:pt x="32" y="111"/>
                  </a:lnTo>
                  <a:lnTo>
                    <a:pt x="48" y="119"/>
                  </a:lnTo>
                  <a:lnTo>
                    <a:pt x="40" y="119"/>
                  </a:lnTo>
                  <a:lnTo>
                    <a:pt x="48" y="127"/>
                  </a:lnTo>
                  <a:lnTo>
                    <a:pt x="88" y="127"/>
                  </a:lnTo>
                  <a:lnTo>
                    <a:pt x="160" y="151"/>
                  </a:lnTo>
                  <a:lnTo>
                    <a:pt x="160" y="159"/>
                  </a:lnTo>
                  <a:lnTo>
                    <a:pt x="160" y="167"/>
                  </a:lnTo>
                  <a:lnTo>
                    <a:pt x="136" y="175"/>
                  </a:lnTo>
                  <a:lnTo>
                    <a:pt x="48" y="159"/>
                  </a:lnTo>
                  <a:lnTo>
                    <a:pt x="80" y="183"/>
                  </a:lnTo>
                  <a:lnTo>
                    <a:pt x="80" y="191"/>
                  </a:lnTo>
                  <a:lnTo>
                    <a:pt x="88" y="199"/>
                  </a:lnTo>
                  <a:lnTo>
                    <a:pt x="88" y="207"/>
                  </a:lnTo>
                  <a:lnTo>
                    <a:pt x="128" y="215"/>
                  </a:lnTo>
                  <a:lnTo>
                    <a:pt x="136" y="215"/>
                  </a:lnTo>
                  <a:lnTo>
                    <a:pt x="128" y="207"/>
                  </a:lnTo>
                  <a:lnTo>
                    <a:pt x="112" y="199"/>
                  </a:lnTo>
                  <a:lnTo>
                    <a:pt x="112" y="191"/>
                  </a:lnTo>
                  <a:lnTo>
                    <a:pt x="136" y="199"/>
                  </a:lnTo>
                  <a:lnTo>
                    <a:pt x="128" y="207"/>
                  </a:lnTo>
                  <a:lnTo>
                    <a:pt x="168" y="207"/>
                  </a:lnTo>
                  <a:lnTo>
                    <a:pt x="152" y="183"/>
                  </a:lnTo>
                  <a:lnTo>
                    <a:pt x="176" y="167"/>
                  </a:lnTo>
                  <a:lnTo>
                    <a:pt x="207" y="183"/>
                  </a:lnTo>
                  <a:lnTo>
                    <a:pt x="207" y="159"/>
                  </a:lnTo>
                  <a:lnTo>
                    <a:pt x="191" y="159"/>
                  </a:lnTo>
                  <a:lnTo>
                    <a:pt x="191" y="143"/>
                  </a:lnTo>
                  <a:lnTo>
                    <a:pt x="183" y="135"/>
                  </a:lnTo>
                  <a:lnTo>
                    <a:pt x="223" y="143"/>
                  </a:lnTo>
                  <a:lnTo>
                    <a:pt x="223" y="151"/>
                  </a:lnTo>
                  <a:lnTo>
                    <a:pt x="207" y="159"/>
                  </a:lnTo>
                  <a:lnTo>
                    <a:pt x="231" y="167"/>
                  </a:lnTo>
                  <a:lnTo>
                    <a:pt x="247" y="159"/>
                  </a:lnTo>
                  <a:lnTo>
                    <a:pt x="247" y="151"/>
                  </a:lnTo>
                  <a:lnTo>
                    <a:pt x="319" y="127"/>
                  </a:lnTo>
                  <a:lnTo>
                    <a:pt x="311" y="135"/>
                  </a:lnTo>
                  <a:lnTo>
                    <a:pt x="311" y="135"/>
                  </a:lnTo>
                  <a:lnTo>
                    <a:pt x="311" y="143"/>
                  </a:lnTo>
                  <a:lnTo>
                    <a:pt x="327" y="143"/>
                  </a:lnTo>
                  <a:lnTo>
                    <a:pt x="335" y="135"/>
                  </a:lnTo>
                  <a:lnTo>
                    <a:pt x="359" y="135"/>
                  </a:lnTo>
                  <a:lnTo>
                    <a:pt x="375" y="127"/>
                  </a:lnTo>
                  <a:lnTo>
                    <a:pt x="383" y="135"/>
                  </a:lnTo>
                  <a:lnTo>
                    <a:pt x="375" y="135"/>
                  </a:lnTo>
                  <a:lnTo>
                    <a:pt x="383" y="143"/>
                  </a:lnTo>
                  <a:lnTo>
                    <a:pt x="399" y="135"/>
                  </a:lnTo>
                  <a:lnTo>
                    <a:pt x="383" y="119"/>
                  </a:lnTo>
                  <a:lnTo>
                    <a:pt x="391" y="119"/>
                  </a:lnTo>
                  <a:lnTo>
                    <a:pt x="431" y="119"/>
                  </a:lnTo>
                  <a:lnTo>
                    <a:pt x="495" y="143"/>
                  </a:lnTo>
                  <a:lnTo>
                    <a:pt x="503" y="135"/>
                  </a:lnTo>
                  <a:lnTo>
                    <a:pt x="479" y="119"/>
                  </a:lnTo>
                  <a:lnTo>
                    <a:pt x="463" y="119"/>
                  </a:lnTo>
                  <a:lnTo>
                    <a:pt x="463" y="103"/>
                  </a:lnTo>
                  <a:lnTo>
                    <a:pt x="455" y="103"/>
                  </a:lnTo>
                  <a:lnTo>
                    <a:pt x="455" y="96"/>
                  </a:lnTo>
                  <a:lnTo>
                    <a:pt x="455" y="96"/>
                  </a:lnTo>
                  <a:lnTo>
                    <a:pt x="455" y="96"/>
                  </a:lnTo>
                  <a:lnTo>
                    <a:pt x="463" y="88"/>
                  </a:lnTo>
                  <a:lnTo>
                    <a:pt x="471" y="72"/>
                  </a:lnTo>
                  <a:lnTo>
                    <a:pt x="511" y="72"/>
                  </a:lnTo>
                  <a:lnTo>
                    <a:pt x="511" y="80"/>
                  </a:lnTo>
                  <a:lnTo>
                    <a:pt x="511" y="88"/>
                  </a:lnTo>
                  <a:lnTo>
                    <a:pt x="527" y="103"/>
                  </a:lnTo>
                  <a:lnTo>
                    <a:pt x="527" y="111"/>
                  </a:lnTo>
                  <a:lnTo>
                    <a:pt x="535" y="119"/>
                  </a:lnTo>
                  <a:lnTo>
                    <a:pt x="542" y="127"/>
                  </a:lnTo>
                  <a:lnTo>
                    <a:pt x="558" y="143"/>
                  </a:lnTo>
                  <a:lnTo>
                    <a:pt x="558" y="151"/>
                  </a:lnTo>
                  <a:lnTo>
                    <a:pt x="550" y="159"/>
                  </a:lnTo>
                  <a:lnTo>
                    <a:pt x="542" y="159"/>
                  </a:lnTo>
                  <a:lnTo>
                    <a:pt x="550" y="159"/>
                  </a:lnTo>
                  <a:lnTo>
                    <a:pt x="527" y="167"/>
                  </a:lnTo>
                  <a:lnTo>
                    <a:pt x="535" y="175"/>
                  </a:lnTo>
                  <a:lnTo>
                    <a:pt x="558" y="175"/>
                  </a:lnTo>
                  <a:lnTo>
                    <a:pt x="582" y="151"/>
                  </a:lnTo>
                  <a:lnTo>
                    <a:pt x="566" y="143"/>
                  </a:lnTo>
                  <a:lnTo>
                    <a:pt x="566" y="135"/>
                  </a:lnTo>
                  <a:lnTo>
                    <a:pt x="590" y="127"/>
                  </a:lnTo>
                  <a:lnTo>
                    <a:pt x="606" y="135"/>
                  </a:lnTo>
                  <a:lnTo>
                    <a:pt x="614" y="151"/>
                  </a:lnTo>
                  <a:lnTo>
                    <a:pt x="630" y="151"/>
                  </a:lnTo>
                  <a:lnTo>
                    <a:pt x="614" y="151"/>
                  </a:lnTo>
                  <a:lnTo>
                    <a:pt x="614" y="143"/>
                  </a:lnTo>
                  <a:lnTo>
                    <a:pt x="614" y="143"/>
                  </a:lnTo>
                  <a:lnTo>
                    <a:pt x="606" y="135"/>
                  </a:lnTo>
                  <a:lnTo>
                    <a:pt x="550" y="127"/>
                  </a:lnTo>
                  <a:lnTo>
                    <a:pt x="550" y="119"/>
                  </a:lnTo>
                  <a:lnTo>
                    <a:pt x="542" y="119"/>
                  </a:lnTo>
                  <a:lnTo>
                    <a:pt x="550" y="103"/>
                  </a:lnTo>
                  <a:lnTo>
                    <a:pt x="527" y="88"/>
                  </a:lnTo>
                  <a:lnTo>
                    <a:pt x="542" y="80"/>
                  </a:lnTo>
                  <a:lnTo>
                    <a:pt x="535" y="72"/>
                  </a:lnTo>
                  <a:lnTo>
                    <a:pt x="542" y="72"/>
                  </a:lnTo>
                  <a:lnTo>
                    <a:pt x="542" y="80"/>
                  </a:lnTo>
                  <a:lnTo>
                    <a:pt x="550" y="96"/>
                  </a:lnTo>
                  <a:lnTo>
                    <a:pt x="598" y="96"/>
                  </a:lnTo>
                  <a:lnTo>
                    <a:pt x="558" y="88"/>
                  </a:lnTo>
                  <a:lnTo>
                    <a:pt x="574" y="88"/>
                  </a:lnTo>
                  <a:lnTo>
                    <a:pt x="582" y="80"/>
                  </a:lnTo>
                  <a:lnTo>
                    <a:pt x="566" y="80"/>
                  </a:lnTo>
                  <a:lnTo>
                    <a:pt x="590" y="80"/>
                  </a:lnTo>
                  <a:lnTo>
                    <a:pt x="622" y="88"/>
                  </a:lnTo>
                  <a:lnTo>
                    <a:pt x="646" y="88"/>
                  </a:lnTo>
                  <a:lnTo>
                    <a:pt x="638" y="96"/>
                  </a:lnTo>
                  <a:lnTo>
                    <a:pt x="646" y="111"/>
                  </a:lnTo>
                  <a:lnTo>
                    <a:pt x="662" y="111"/>
                  </a:lnTo>
                  <a:lnTo>
                    <a:pt x="662" y="111"/>
                  </a:lnTo>
                  <a:lnTo>
                    <a:pt x="654" y="96"/>
                  </a:lnTo>
                  <a:lnTo>
                    <a:pt x="654" y="88"/>
                  </a:lnTo>
                  <a:lnTo>
                    <a:pt x="646" y="88"/>
                  </a:lnTo>
                  <a:lnTo>
                    <a:pt x="606" y="72"/>
                  </a:lnTo>
                  <a:lnTo>
                    <a:pt x="606" y="72"/>
                  </a:lnTo>
                  <a:lnTo>
                    <a:pt x="598" y="64"/>
                  </a:lnTo>
                  <a:lnTo>
                    <a:pt x="598" y="56"/>
                  </a:lnTo>
                  <a:lnTo>
                    <a:pt x="662" y="56"/>
                  </a:lnTo>
                  <a:lnTo>
                    <a:pt x="662" y="48"/>
                  </a:lnTo>
                  <a:lnTo>
                    <a:pt x="654" y="48"/>
                  </a:lnTo>
                  <a:lnTo>
                    <a:pt x="646" y="48"/>
                  </a:lnTo>
                  <a:lnTo>
                    <a:pt x="654" y="40"/>
                  </a:lnTo>
                  <a:lnTo>
                    <a:pt x="638" y="40"/>
                  </a:lnTo>
                  <a:lnTo>
                    <a:pt x="654" y="40"/>
                  </a:lnTo>
                  <a:lnTo>
                    <a:pt x="654" y="40"/>
                  </a:lnTo>
                  <a:lnTo>
                    <a:pt x="646" y="32"/>
                  </a:lnTo>
                  <a:lnTo>
                    <a:pt x="710" y="24"/>
                  </a:lnTo>
                  <a:lnTo>
                    <a:pt x="702" y="24"/>
                  </a:lnTo>
                  <a:lnTo>
                    <a:pt x="734" y="24"/>
                  </a:lnTo>
                  <a:lnTo>
                    <a:pt x="742" y="24"/>
                  </a:lnTo>
                  <a:lnTo>
                    <a:pt x="734" y="24"/>
                  </a:lnTo>
                  <a:lnTo>
                    <a:pt x="750" y="24"/>
                  </a:lnTo>
                  <a:lnTo>
                    <a:pt x="766" y="16"/>
                  </a:lnTo>
                  <a:lnTo>
                    <a:pt x="782" y="24"/>
                  </a:lnTo>
                  <a:lnTo>
                    <a:pt x="782" y="16"/>
                  </a:lnTo>
                  <a:lnTo>
                    <a:pt x="766" y="16"/>
                  </a:lnTo>
                  <a:lnTo>
                    <a:pt x="790" y="16"/>
                  </a:lnTo>
                  <a:lnTo>
                    <a:pt x="782" y="8"/>
                  </a:lnTo>
                  <a:lnTo>
                    <a:pt x="782" y="8"/>
                  </a:lnTo>
                  <a:lnTo>
                    <a:pt x="806" y="0"/>
                  </a:lnTo>
                  <a:lnTo>
                    <a:pt x="830" y="0"/>
                  </a:lnTo>
                  <a:lnTo>
                    <a:pt x="814" y="8"/>
                  </a:lnTo>
                  <a:lnTo>
                    <a:pt x="854" y="8"/>
                  </a:lnTo>
                  <a:lnTo>
                    <a:pt x="846" y="16"/>
                  </a:lnTo>
                  <a:lnTo>
                    <a:pt x="901" y="8"/>
                  </a:lnTo>
                  <a:lnTo>
                    <a:pt x="941" y="24"/>
                  </a:lnTo>
                  <a:lnTo>
                    <a:pt x="941" y="24"/>
                  </a:lnTo>
                  <a:lnTo>
                    <a:pt x="925" y="24"/>
                  </a:lnTo>
                  <a:lnTo>
                    <a:pt x="949" y="32"/>
                  </a:lnTo>
                  <a:lnTo>
                    <a:pt x="949" y="32"/>
                  </a:lnTo>
                  <a:lnTo>
                    <a:pt x="886" y="72"/>
                  </a:lnTo>
                  <a:lnTo>
                    <a:pt x="909" y="72"/>
                  </a:lnTo>
                  <a:lnTo>
                    <a:pt x="901" y="64"/>
                  </a:lnTo>
                  <a:lnTo>
                    <a:pt x="949" y="56"/>
                  </a:lnTo>
                  <a:lnTo>
                    <a:pt x="933" y="56"/>
                  </a:lnTo>
                  <a:lnTo>
                    <a:pt x="925" y="56"/>
                  </a:lnTo>
                  <a:lnTo>
                    <a:pt x="933" y="48"/>
                  </a:lnTo>
                  <a:lnTo>
                    <a:pt x="949" y="48"/>
                  </a:lnTo>
                  <a:lnTo>
                    <a:pt x="949" y="56"/>
                  </a:lnTo>
                  <a:lnTo>
                    <a:pt x="965" y="56"/>
                  </a:lnTo>
                  <a:lnTo>
                    <a:pt x="965" y="48"/>
                  </a:lnTo>
                  <a:lnTo>
                    <a:pt x="981" y="64"/>
                  </a:lnTo>
                  <a:lnTo>
                    <a:pt x="997" y="64"/>
                  </a:lnTo>
                  <a:lnTo>
                    <a:pt x="981" y="56"/>
                  </a:lnTo>
                  <a:lnTo>
                    <a:pt x="1005" y="56"/>
                  </a:lnTo>
                  <a:lnTo>
                    <a:pt x="1045" y="64"/>
                  </a:lnTo>
                  <a:lnTo>
                    <a:pt x="1037" y="64"/>
                  </a:lnTo>
                  <a:lnTo>
                    <a:pt x="1045" y="64"/>
                  </a:lnTo>
                  <a:lnTo>
                    <a:pt x="1077" y="72"/>
                  </a:lnTo>
                  <a:lnTo>
                    <a:pt x="1101" y="64"/>
                  </a:lnTo>
                  <a:lnTo>
                    <a:pt x="1093" y="56"/>
                  </a:lnTo>
                  <a:lnTo>
                    <a:pt x="1093" y="56"/>
                  </a:lnTo>
                  <a:lnTo>
                    <a:pt x="1149" y="64"/>
                  </a:lnTo>
                  <a:lnTo>
                    <a:pt x="1173" y="64"/>
                  </a:lnTo>
                  <a:lnTo>
                    <a:pt x="1181" y="72"/>
                  </a:lnTo>
                  <a:lnTo>
                    <a:pt x="1189" y="80"/>
                  </a:lnTo>
                  <a:lnTo>
                    <a:pt x="1189" y="88"/>
                  </a:lnTo>
                  <a:lnTo>
                    <a:pt x="1189" y="88"/>
                  </a:lnTo>
                  <a:lnTo>
                    <a:pt x="1237" y="103"/>
                  </a:lnTo>
                  <a:lnTo>
                    <a:pt x="1237" y="80"/>
                  </a:lnTo>
                  <a:lnTo>
                    <a:pt x="1253" y="88"/>
                  </a:lnTo>
                  <a:lnTo>
                    <a:pt x="1276" y="88"/>
                  </a:lnTo>
                  <a:lnTo>
                    <a:pt x="1308" y="96"/>
                  </a:lnTo>
                  <a:lnTo>
                    <a:pt x="1332" y="88"/>
                  </a:lnTo>
                  <a:lnTo>
                    <a:pt x="1316" y="80"/>
                  </a:lnTo>
                  <a:lnTo>
                    <a:pt x="1324" y="72"/>
                  </a:lnTo>
                  <a:lnTo>
                    <a:pt x="1316" y="72"/>
                  </a:lnTo>
                  <a:lnTo>
                    <a:pt x="1316" y="72"/>
                  </a:lnTo>
                  <a:lnTo>
                    <a:pt x="1428" y="80"/>
                  </a:lnTo>
                  <a:lnTo>
                    <a:pt x="1444" y="88"/>
                  </a:lnTo>
                  <a:lnTo>
                    <a:pt x="1436" y="88"/>
                  </a:lnTo>
                  <a:lnTo>
                    <a:pt x="1468" y="88"/>
                  </a:lnTo>
                  <a:lnTo>
                    <a:pt x="1484" y="96"/>
                  </a:lnTo>
                  <a:lnTo>
                    <a:pt x="1484" y="96"/>
                  </a:lnTo>
                  <a:lnTo>
                    <a:pt x="1492" y="103"/>
                  </a:lnTo>
                  <a:lnTo>
                    <a:pt x="1564" y="96"/>
                  </a:lnTo>
                  <a:lnTo>
                    <a:pt x="1596" y="111"/>
                  </a:lnTo>
                  <a:lnTo>
                    <a:pt x="1604" y="119"/>
                  </a:lnTo>
                  <a:lnTo>
                    <a:pt x="1627" y="127"/>
                  </a:lnTo>
                  <a:lnTo>
                    <a:pt x="1659" y="119"/>
                  </a:lnTo>
                  <a:lnTo>
                    <a:pt x="1675" y="119"/>
                  </a:lnTo>
                  <a:lnTo>
                    <a:pt x="1699" y="119"/>
                  </a:lnTo>
                  <a:lnTo>
                    <a:pt x="1723" y="127"/>
                  </a:lnTo>
                  <a:lnTo>
                    <a:pt x="1755" y="135"/>
                  </a:lnTo>
                  <a:lnTo>
                    <a:pt x="1755" y="127"/>
                  </a:lnTo>
                  <a:lnTo>
                    <a:pt x="1731" y="119"/>
                  </a:lnTo>
                  <a:lnTo>
                    <a:pt x="1731" y="111"/>
                  </a:lnTo>
                  <a:lnTo>
                    <a:pt x="1803" y="119"/>
                  </a:lnTo>
                  <a:lnTo>
                    <a:pt x="1875" y="127"/>
                  </a:lnTo>
                  <a:lnTo>
                    <a:pt x="1875" y="135"/>
                  </a:lnTo>
                  <a:lnTo>
                    <a:pt x="1947" y="151"/>
                  </a:lnTo>
                  <a:lnTo>
                    <a:pt x="1947" y="151"/>
                  </a:lnTo>
                  <a:lnTo>
                    <a:pt x="1963" y="159"/>
                  </a:lnTo>
                  <a:lnTo>
                    <a:pt x="1955" y="151"/>
                  </a:lnTo>
                  <a:lnTo>
                    <a:pt x="1963" y="151"/>
                  </a:lnTo>
                  <a:lnTo>
                    <a:pt x="2010" y="175"/>
                  </a:lnTo>
                  <a:lnTo>
                    <a:pt x="2010" y="167"/>
                  </a:lnTo>
                  <a:lnTo>
                    <a:pt x="2002" y="167"/>
                  </a:lnTo>
                  <a:lnTo>
                    <a:pt x="1994" y="159"/>
                  </a:lnTo>
                  <a:lnTo>
                    <a:pt x="1986" y="159"/>
                  </a:lnTo>
                  <a:lnTo>
                    <a:pt x="1994" y="159"/>
                  </a:lnTo>
                  <a:lnTo>
                    <a:pt x="2010" y="167"/>
                  </a:lnTo>
                  <a:lnTo>
                    <a:pt x="2026" y="167"/>
                  </a:lnTo>
                  <a:lnTo>
                    <a:pt x="2058" y="175"/>
                  </a:lnTo>
                  <a:lnTo>
                    <a:pt x="2074" y="175"/>
                  </a:lnTo>
                  <a:lnTo>
                    <a:pt x="2058" y="191"/>
                  </a:lnTo>
                  <a:lnTo>
                    <a:pt x="2066" y="199"/>
                  </a:lnTo>
                  <a:lnTo>
                    <a:pt x="2058" y="199"/>
                  </a:lnTo>
                  <a:lnTo>
                    <a:pt x="2074" y="207"/>
                  </a:lnTo>
                  <a:lnTo>
                    <a:pt x="2066" y="207"/>
                  </a:lnTo>
                  <a:lnTo>
                    <a:pt x="2074" y="207"/>
                  </a:lnTo>
                  <a:lnTo>
                    <a:pt x="2066" y="207"/>
                  </a:lnTo>
                  <a:lnTo>
                    <a:pt x="2058" y="207"/>
                  </a:lnTo>
                  <a:lnTo>
                    <a:pt x="2058" y="207"/>
                  </a:lnTo>
                  <a:lnTo>
                    <a:pt x="2034" y="199"/>
                  </a:lnTo>
                  <a:lnTo>
                    <a:pt x="2034" y="199"/>
                  </a:lnTo>
                  <a:lnTo>
                    <a:pt x="1994" y="183"/>
                  </a:lnTo>
                  <a:lnTo>
                    <a:pt x="1971" y="183"/>
                  </a:lnTo>
                  <a:lnTo>
                    <a:pt x="1955" y="175"/>
                  </a:lnTo>
                  <a:lnTo>
                    <a:pt x="1955" y="175"/>
                  </a:lnTo>
                  <a:lnTo>
                    <a:pt x="1939" y="175"/>
                  </a:lnTo>
                  <a:lnTo>
                    <a:pt x="1963" y="191"/>
                  </a:lnTo>
                  <a:lnTo>
                    <a:pt x="1963" y="199"/>
                  </a:lnTo>
                  <a:lnTo>
                    <a:pt x="1963" y="199"/>
                  </a:lnTo>
                  <a:lnTo>
                    <a:pt x="1955" y="207"/>
                  </a:lnTo>
                  <a:lnTo>
                    <a:pt x="1939" y="199"/>
                  </a:lnTo>
                  <a:lnTo>
                    <a:pt x="1947" y="207"/>
                  </a:lnTo>
                  <a:lnTo>
                    <a:pt x="1963" y="207"/>
                  </a:lnTo>
                  <a:lnTo>
                    <a:pt x="1963" y="215"/>
                  </a:lnTo>
                  <a:lnTo>
                    <a:pt x="2002" y="231"/>
                  </a:lnTo>
                  <a:lnTo>
                    <a:pt x="1994" y="231"/>
                  </a:lnTo>
                  <a:lnTo>
                    <a:pt x="2010" y="239"/>
                  </a:lnTo>
                  <a:lnTo>
                    <a:pt x="2010" y="239"/>
                  </a:lnTo>
                  <a:lnTo>
                    <a:pt x="1971" y="231"/>
                  </a:lnTo>
                  <a:lnTo>
                    <a:pt x="1986" y="239"/>
                  </a:lnTo>
                  <a:lnTo>
                    <a:pt x="1955" y="255"/>
                  </a:lnTo>
                  <a:lnTo>
                    <a:pt x="1939" y="278"/>
                  </a:lnTo>
                  <a:lnTo>
                    <a:pt x="1947" y="286"/>
                  </a:lnTo>
                  <a:lnTo>
                    <a:pt x="1923" y="270"/>
                  </a:lnTo>
                  <a:lnTo>
                    <a:pt x="1907" y="270"/>
                  </a:lnTo>
                  <a:lnTo>
                    <a:pt x="1891" y="278"/>
                  </a:lnTo>
                  <a:lnTo>
                    <a:pt x="1891" y="286"/>
                  </a:lnTo>
                  <a:lnTo>
                    <a:pt x="1875" y="270"/>
                  </a:lnTo>
                  <a:lnTo>
                    <a:pt x="1875" y="286"/>
                  </a:lnTo>
                  <a:lnTo>
                    <a:pt x="1859" y="286"/>
                  </a:lnTo>
                  <a:lnTo>
                    <a:pt x="1867" y="310"/>
                  </a:lnTo>
                  <a:lnTo>
                    <a:pt x="1875" y="326"/>
                  </a:lnTo>
                  <a:lnTo>
                    <a:pt x="1891" y="318"/>
                  </a:lnTo>
                  <a:lnTo>
                    <a:pt x="1899" y="334"/>
                  </a:lnTo>
                  <a:lnTo>
                    <a:pt x="1923" y="350"/>
                  </a:lnTo>
                  <a:lnTo>
                    <a:pt x="1923" y="350"/>
                  </a:lnTo>
                  <a:lnTo>
                    <a:pt x="1915" y="350"/>
                  </a:lnTo>
                  <a:lnTo>
                    <a:pt x="1915" y="342"/>
                  </a:lnTo>
                  <a:lnTo>
                    <a:pt x="1907" y="350"/>
                  </a:lnTo>
                  <a:lnTo>
                    <a:pt x="1915" y="366"/>
                  </a:lnTo>
                  <a:lnTo>
                    <a:pt x="1931" y="374"/>
                  </a:lnTo>
                  <a:lnTo>
                    <a:pt x="1915" y="390"/>
                  </a:lnTo>
                  <a:lnTo>
                    <a:pt x="1931" y="406"/>
                  </a:lnTo>
                  <a:lnTo>
                    <a:pt x="1915" y="406"/>
                  </a:lnTo>
                  <a:lnTo>
                    <a:pt x="1923" y="430"/>
                  </a:lnTo>
                  <a:lnTo>
                    <a:pt x="1923" y="445"/>
                  </a:lnTo>
                  <a:lnTo>
                    <a:pt x="1827" y="366"/>
                  </a:lnTo>
                  <a:lnTo>
                    <a:pt x="1811" y="342"/>
                  </a:lnTo>
                  <a:lnTo>
                    <a:pt x="1819" y="334"/>
                  </a:lnTo>
                  <a:lnTo>
                    <a:pt x="1803" y="318"/>
                  </a:lnTo>
                  <a:lnTo>
                    <a:pt x="1819" y="318"/>
                  </a:lnTo>
                  <a:lnTo>
                    <a:pt x="1827" y="278"/>
                  </a:lnTo>
                  <a:lnTo>
                    <a:pt x="1835" y="270"/>
                  </a:lnTo>
                  <a:lnTo>
                    <a:pt x="1819" y="247"/>
                  </a:lnTo>
                  <a:lnTo>
                    <a:pt x="1827" y="239"/>
                  </a:lnTo>
                  <a:lnTo>
                    <a:pt x="1803" y="239"/>
                  </a:lnTo>
                  <a:lnTo>
                    <a:pt x="1803" y="247"/>
                  </a:lnTo>
                  <a:lnTo>
                    <a:pt x="1819" y="255"/>
                  </a:lnTo>
                  <a:lnTo>
                    <a:pt x="1803" y="255"/>
                  </a:lnTo>
                  <a:lnTo>
                    <a:pt x="1795" y="270"/>
                  </a:lnTo>
                  <a:lnTo>
                    <a:pt x="1795" y="263"/>
                  </a:lnTo>
                  <a:lnTo>
                    <a:pt x="1787" y="263"/>
                  </a:lnTo>
                  <a:lnTo>
                    <a:pt x="1779" y="263"/>
                  </a:lnTo>
                  <a:lnTo>
                    <a:pt x="1771" y="247"/>
                  </a:lnTo>
                  <a:lnTo>
                    <a:pt x="1739" y="255"/>
                  </a:lnTo>
                  <a:lnTo>
                    <a:pt x="1731" y="286"/>
                  </a:lnTo>
                  <a:lnTo>
                    <a:pt x="40" y="286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33" name=""/>
            <p:cNvSpPr/>
            <p:nvPr/>
          </p:nvSpPr>
          <p:spPr>
            <a:xfrm>
              <a:off x="6209640" y="2732040"/>
              <a:ext cx="203040" cy="113760"/>
            </a:xfrm>
            <a:custGeom>
              <a:avLst/>
              <a:gdLst/>
              <a:ahLst/>
              <a:rect l="l" t="t" r="r" b="b"/>
              <a:pathLst>
                <a:path w="144" h="72">
                  <a:moveTo>
                    <a:pt x="16" y="0"/>
                  </a:moveTo>
                  <a:lnTo>
                    <a:pt x="40" y="0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72" y="24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104" y="40"/>
                  </a:lnTo>
                  <a:lnTo>
                    <a:pt x="136" y="40"/>
                  </a:lnTo>
                  <a:lnTo>
                    <a:pt x="136" y="56"/>
                  </a:lnTo>
                  <a:lnTo>
                    <a:pt x="144" y="72"/>
                  </a:lnTo>
                  <a:lnTo>
                    <a:pt x="128" y="72"/>
                  </a:lnTo>
                  <a:lnTo>
                    <a:pt x="88" y="64"/>
                  </a:lnTo>
                  <a:lnTo>
                    <a:pt x="80" y="56"/>
                  </a:lnTo>
                  <a:lnTo>
                    <a:pt x="56" y="48"/>
                  </a:lnTo>
                  <a:lnTo>
                    <a:pt x="0" y="24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34" name=""/>
            <p:cNvSpPr/>
            <p:nvPr/>
          </p:nvSpPr>
          <p:spPr>
            <a:xfrm>
              <a:off x="7550280" y="2265120"/>
              <a:ext cx="33840" cy="25200"/>
            </a:xfrm>
            <a:custGeom>
              <a:avLst/>
              <a:gdLst/>
              <a:ahLst/>
              <a:rect l="l" t="t" r="r" b="b"/>
              <a:pathLst>
                <a:path w="24" h="16">
                  <a:moveTo>
                    <a:pt x="24" y="0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35" name=""/>
            <p:cNvSpPr/>
            <p:nvPr/>
          </p:nvSpPr>
          <p:spPr>
            <a:xfrm>
              <a:off x="5951160" y="2226960"/>
              <a:ext cx="112680" cy="50760"/>
            </a:xfrm>
            <a:custGeom>
              <a:avLst/>
              <a:gdLst/>
              <a:ahLst/>
              <a:rect l="l" t="t" r="r" b="b"/>
              <a:pathLst>
                <a:path w="80" h="32">
                  <a:moveTo>
                    <a:pt x="16" y="0"/>
                  </a:moveTo>
                  <a:lnTo>
                    <a:pt x="72" y="8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4" y="8"/>
                  </a:lnTo>
                  <a:lnTo>
                    <a:pt x="24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36" name=""/>
            <p:cNvSpPr/>
            <p:nvPr/>
          </p:nvSpPr>
          <p:spPr>
            <a:xfrm>
              <a:off x="6525720" y="1962000"/>
              <a:ext cx="78840" cy="126720"/>
            </a:xfrm>
            <a:custGeom>
              <a:avLst/>
              <a:gdLst/>
              <a:ahLst/>
              <a:rect l="l" t="t" r="r" b="b"/>
              <a:pathLst>
                <a:path w="56" h="80">
                  <a:moveTo>
                    <a:pt x="40" y="0"/>
                  </a:moveTo>
                  <a:lnTo>
                    <a:pt x="48" y="0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56" y="48"/>
                  </a:lnTo>
                  <a:lnTo>
                    <a:pt x="32" y="80"/>
                  </a:lnTo>
                  <a:lnTo>
                    <a:pt x="0" y="80"/>
                  </a:lnTo>
                  <a:lnTo>
                    <a:pt x="24" y="72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40" y="3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37" name=""/>
            <p:cNvSpPr/>
            <p:nvPr/>
          </p:nvSpPr>
          <p:spPr>
            <a:xfrm>
              <a:off x="7539120" y="2290680"/>
              <a:ext cx="1080" cy="24840"/>
            </a:xfrm>
            <a:custGeom>
              <a:avLst/>
              <a:gdLst/>
              <a:ahLst/>
              <a:rect l="l" t="t" r="r" b="b"/>
              <a:pathLst>
                <a:path w="0" h="16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38" name=""/>
            <p:cNvSpPr/>
            <p:nvPr/>
          </p:nvSpPr>
          <p:spPr>
            <a:xfrm>
              <a:off x="7471080" y="1533240"/>
              <a:ext cx="56160" cy="23400"/>
            </a:xfrm>
            <a:custGeom>
              <a:avLst/>
              <a:gdLst/>
              <a:ahLst/>
              <a:rect l="l" t="t" r="r" b="b"/>
              <a:pathLst>
                <a:path w="40" h="15">
                  <a:moveTo>
                    <a:pt x="8" y="0"/>
                  </a:moveTo>
                  <a:lnTo>
                    <a:pt x="40" y="8"/>
                  </a:lnTo>
                  <a:lnTo>
                    <a:pt x="32" y="15"/>
                  </a:lnTo>
                  <a:lnTo>
                    <a:pt x="16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39" name=""/>
            <p:cNvSpPr/>
            <p:nvPr/>
          </p:nvSpPr>
          <p:spPr>
            <a:xfrm>
              <a:off x="7324200" y="1569960"/>
              <a:ext cx="33840" cy="12240"/>
            </a:xfrm>
            <a:custGeom>
              <a:avLst/>
              <a:gdLst/>
              <a:ahLst/>
              <a:rect l="l" t="t" r="r" b="b"/>
              <a:pathLst>
                <a:path w="24" h="8">
                  <a:moveTo>
                    <a:pt x="0" y="0"/>
                  </a:moveTo>
                  <a:lnTo>
                    <a:pt x="24" y="8"/>
                  </a:lnTo>
                  <a:lnTo>
                    <a:pt x="1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40" name=""/>
            <p:cNvSpPr/>
            <p:nvPr/>
          </p:nvSpPr>
          <p:spPr>
            <a:xfrm>
              <a:off x="7617960" y="2112840"/>
              <a:ext cx="11160" cy="1224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8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41" name=""/>
            <p:cNvSpPr/>
            <p:nvPr/>
          </p:nvSpPr>
          <p:spPr>
            <a:xfrm>
              <a:off x="6772680" y="1508040"/>
              <a:ext cx="11520" cy="12240"/>
            </a:xfrm>
            <a:prstGeom prst="rect">
              <a:avLst/>
            </a:pr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42" name=""/>
            <p:cNvSpPr/>
            <p:nvPr/>
          </p:nvSpPr>
          <p:spPr>
            <a:xfrm>
              <a:off x="6772680" y="1533240"/>
              <a:ext cx="11520" cy="1440"/>
            </a:xfrm>
            <a:custGeom>
              <a:avLst/>
              <a:gdLst/>
              <a:ahLst/>
              <a:rect l="l" t="t" r="r" b="b"/>
              <a:pathLst>
                <a:path w="8" h="0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43" name=""/>
            <p:cNvSpPr/>
            <p:nvPr/>
          </p:nvSpPr>
          <p:spPr>
            <a:xfrm>
              <a:off x="6750000" y="1482480"/>
              <a:ext cx="56160" cy="12600"/>
            </a:xfrm>
            <a:custGeom>
              <a:avLst/>
              <a:gdLst/>
              <a:ahLst/>
              <a:rect l="l" t="t" r="r" b="b"/>
              <a:pathLst>
                <a:path w="40" h="8">
                  <a:moveTo>
                    <a:pt x="8" y="0"/>
                  </a:moveTo>
                  <a:lnTo>
                    <a:pt x="16" y="0"/>
                  </a:lnTo>
                  <a:lnTo>
                    <a:pt x="40" y="8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44" name=""/>
            <p:cNvSpPr/>
            <p:nvPr/>
          </p:nvSpPr>
          <p:spPr>
            <a:xfrm>
              <a:off x="6727320" y="1469880"/>
              <a:ext cx="11160" cy="1224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8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45" name=""/>
            <p:cNvSpPr/>
            <p:nvPr/>
          </p:nvSpPr>
          <p:spPr>
            <a:xfrm>
              <a:off x="6784200" y="1431720"/>
              <a:ext cx="90000" cy="25200"/>
            </a:xfrm>
            <a:custGeom>
              <a:avLst/>
              <a:gdLst/>
              <a:ahLst/>
              <a:rect l="l" t="t" r="r" b="b"/>
              <a:pathLst>
                <a:path w="64" h="16">
                  <a:moveTo>
                    <a:pt x="0" y="0"/>
                  </a:moveTo>
                  <a:lnTo>
                    <a:pt x="64" y="8"/>
                  </a:lnTo>
                  <a:lnTo>
                    <a:pt x="56" y="16"/>
                  </a:lnTo>
                  <a:lnTo>
                    <a:pt x="2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46" name=""/>
            <p:cNvSpPr/>
            <p:nvPr/>
          </p:nvSpPr>
          <p:spPr>
            <a:xfrm>
              <a:off x="6683400" y="1431720"/>
              <a:ext cx="88920" cy="12240"/>
            </a:xfrm>
            <a:custGeom>
              <a:avLst/>
              <a:gdLst/>
              <a:ahLst/>
              <a:rect l="l" t="t" r="r" b="b"/>
              <a:pathLst>
                <a:path w="63" h="8">
                  <a:moveTo>
                    <a:pt x="0" y="0"/>
                  </a:moveTo>
                  <a:lnTo>
                    <a:pt x="63" y="8"/>
                  </a:lnTo>
                  <a:lnTo>
                    <a:pt x="47" y="8"/>
                  </a:lnTo>
                  <a:lnTo>
                    <a:pt x="31" y="8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47" name=""/>
            <p:cNvSpPr/>
            <p:nvPr/>
          </p:nvSpPr>
          <p:spPr>
            <a:xfrm>
              <a:off x="6627240" y="1419120"/>
              <a:ext cx="133920" cy="37800"/>
            </a:xfrm>
            <a:custGeom>
              <a:avLst/>
              <a:gdLst/>
              <a:ahLst/>
              <a:rect l="l" t="t" r="r" b="b"/>
              <a:pathLst>
                <a:path w="95" h="24">
                  <a:moveTo>
                    <a:pt x="32" y="8"/>
                  </a:moveTo>
                  <a:lnTo>
                    <a:pt x="48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63" y="8"/>
                  </a:lnTo>
                  <a:lnTo>
                    <a:pt x="71" y="16"/>
                  </a:lnTo>
                  <a:lnTo>
                    <a:pt x="79" y="16"/>
                  </a:lnTo>
                  <a:lnTo>
                    <a:pt x="95" y="24"/>
                  </a:lnTo>
                  <a:lnTo>
                    <a:pt x="32" y="2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0" y="8"/>
                  </a:lnTo>
                  <a:lnTo>
                    <a:pt x="16" y="0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48" name=""/>
            <p:cNvSpPr/>
            <p:nvPr/>
          </p:nvSpPr>
          <p:spPr>
            <a:xfrm>
              <a:off x="6604920" y="1431720"/>
              <a:ext cx="11160" cy="1224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8" y="0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49" name=""/>
            <p:cNvSpPr/>
            <p:nvPr/>
          </p:nvSpPr>
          <p:spPr>
            <a:xfrm>
              <a:off x="7572960" y="1860480"/>
              <a:ext cx="22320" cy="24840"/>
            </a:xfrm>
            <a:custGeom>
              <a:avLst/>
              <a:gdLst/>
              <a:ahLst/>
              <a:rect l="l" t="t" r="r" b="b"/>
              <a:pathLst>
                <a:path w="16" h="16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50" name=""/>
            <p:cNvSpPr/>
            <p:nvPr/>
          </p:nvSpPr>
          <p:spPr>
            <a:xfrm>
              <a:off x="7156440" y="1974600"/>
              <a:ext cx="11160" cy="25200"/>
            </a:xfrm>
            <a:custGeom>
              <a:avLst/>
              <a:gdLst/>
              <a:ahLst/>
              <a:rect l="l" t="t" r="r" b="b"/>
              <a:pathLst>
                <a:path w="8" h="16">
                  <a:moveTo>
                    <a:pt x="0" y="8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51" name=""/>
            <p:cNvSpPr/>
            <p:nvPr/>
          </p:nvSpPr>
          <p:spPr>
            <a:xfrm>
              <a:off x="7268040" y="2000160"/>
              <a:ext cx="180720" cy="252000"/>
            </a:xfrm>
            <a:custGeom>
              <a:avLst/>
              <a:gdLst/>
              <a:ahLst/>
              <a:rect l="l" t="t" r="r" b="b"/>
              <a:pathLst>
                <a:path w="128" h="159">
                  <a:moveTo>
                    <a:pt x="0" y="0"/>
                  </a:moveTo>
                  <a:lnTo>
                    <a:pt x="32" y="32"/>
                  </a:lnTo>
                  <a:lnTo>
                    <a:pt x="56" y="56"/>
                  </a:lnTo>
                  <a:lnTo>
                    <a:pt x="112" y="103"/>
                  </a:lnTo>
                  <a:lnTo>
                    <a:pt x="96" y="95"/>
                  </a:lnTo>
                  <a:lnTo>
                    <a:pt x="80" y="95"/>
                  </a:lnTo>
                  <a:lnTo>
                    <a:pt x="96" y="127"/>
                  </a:lnTo>
                  <a:lnTo>
                    <a:pt x="120" y="143"/>
                  </a:lnTo>
                  <a:lnTo>
                    <a:pt x="128" y="151"/>
                  </a:lnTo>
                  <a:lnTo>
                    <a:pt x="112" y="143"/>
                  </a:lnTo>
                  <a:lnTo>
                    <a:pt x="112" y="159"/>
                  </a:lnTo>
                  <a:lnTo>
                    <a:pt x="96" y="143"/>
                  </a:lnTo>
                  <a:lnTo>
                    <a:pt x="88" y="119"/>
                  </a:lnTo>
                  <a:lnTo>
                    <a:pt x="72" y="103"/>
                  </a:lnTo>
                  <a:lnTo>
                    <a:pt x="40" y="56"/>
                  </a:lnTo>
                  <a:lnTo>
                    <a:pt x="16" y="40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52" name=""/>
            <p:cNvSpPr/>
            <p:nvPr/>
          </p:nvSpPr>
          <p:spPr>
            <a:xfrm>
              <a:off x="5973840" y="1355400"/>
              <a:ext cx="78840" cy="25200"/>
            </a:xfrm>
            <a:custGeom>
              <a:avLst/>
              <a:gdLst/>
              <a:ahLst/>
              <a:rect l="l" t="t" r="r" b="b"/>
              <a:pathLst>
                <a:path w="56" h="16">
                  <a:moveTo>
                    <a:pt x="0" y="8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53" name=""/>
            <p:cNvSpPr/>
            <p:nvPr/>
          </p:nvSpPr>
          <p:spPr>
            <a:xfrm>
              <a:off x="6661080" y="3009600"/>
              <a:ext cx="201600" cy="466560"/>
            </a:xfrm>
            <a:custGeom>
              <a:avLst/>
              <a:gdLst/>
              <a:ahLst/>
              <a:rect l="l" t="t" r="r" b="b"/>
              <a:pathLst>
                <a:path w="143" h="294">
                  <a:moveTo>
                    <a:pt x="143" y="127"/>
                  </a:moveTo>
                  <a:lnTo>
                    <a:pt x="103" y="127"/>
                  </a:lnTo>
                  <a:lnTo>
                    <a:pt x="95" y="135"/>
                  </a:lnTo>
                  <a:lnTo>
                    <a:pt x="95" y="151"/>
                  </a:lnTo>
                  <a:lnTo>
                    <a:pt x="103" y="175"/>
                  </a:lnTo>
                  <a:lnTo>
                    <a:pt x="87" y="159"/>
                  </a:lnTo>
                  <a:lnTo>
                    <a:pt x="71" y="159"/>
                  </a:lnTo>
                  <a:lnTo>
                    <a:pt x="71" y="143"/>
                  </a:lnTo>
                  <a:lnTo>
                    <a:pt x="55" y="143"/>
                  </a:lnTo>
                  <a:lnTo>
                    <a:pt x="47" y="207"/>
                  </a:lnTo>
                  <a:lnTo>
                    <a:pt x="47" y="223"/>
                  </a:lnTo>
                  <a:lnTo>
                    <a:pt x="55" y="223"/>
                  </a:lnTo>
                  <a:lnTo>
                    <a:pt x="71" y="263"/>
                  </a:lnTo>
                  <a:lnTo>
                    <a:pt x="103" y="286"/>
                  </a:lnTo>
                  <a:lnTo>
                    <a:pt x="87" y="294"/>
                  </a:lnTo>
                  <a:lnTo>
                    <a:pt x="79" y="278"/>
                  </a:lnTo>
                  <a:lnTo>
                    <a:pt x="63" y="271"/>
                  </a:lnTo>
                  <a:lnTo>
                    <a:pt x="71" y="278"/>
                  </a:lnTo>
                  <a:lnTo>
                    <a:pt x="39" y="247"/>
                  </a:lnTo>
                  <a:lnTo>
                    <a:pt x="32" y="247"/>
                  </a:lnTo>
                  <a:lnTo>
                    <a:pt x="39" y="207"/>
                  </a:lnTo>
                  <a:lnTo>
                    <a:pt x="47" y="175"/>
                  </a:lnTo>
                  <a:lnTo>
                    <a:pt x="39" y="135"/>
                  </a:lnTo>
                  <a:lnTo>
                    <a:pt x="24" y="119"/>
                  </a:lnTo>
                  <a:lnTo>
                    <a:pt x="32" y="88"/>
                  </a:lnTo>
                  <a:lnTo>
                    <a:pt x="0" y="48"/>
                  </a:lnTo>
                  <a:lnTo>
                    <a:pt x="8" y="24"/>
                  </a:lnTo>
                  <a:lnTo>
                    <a:pt x="24" y="24"/>
                  </a:lnTo>
                  <a:lnTo>
                    <a:pt x="39" y="0"/>
                  </a:lnTo>
                  <a:lnTo>
                    <a:pt x="47" y="24"/>
                  </a:lnTo>
                  <a:lnTo>
                    <a:pt x="55" y="24"/>
                  </a:lnTo>
                  <a:lnTo>
                    <a:pt x="63" y="64"/>
                  </a:lnTo>
                  <a:lnTo>
                    <a:pt x="71" y="56"/>
                  </a:lnTo>
                  <a:lnTo>
                    <a:pt x="87" y="56"/>
                  </a:lnTo>
                  <a:lnTo>
                    <a:pt x="103" y="48"/>
                  </a:lnTo>
                  <a:lnTo>
                    <a:pt x="119" y="64"/>
                  </a:lnTo>
                  <a:lnTo>
                    <a:pt x="127" y="88"/>
                  </a:lnTo>
                  <a:lnTo>
                    <a:pt x="143" y="103"/>
                  </a:lnTo>
                  <a:lnTo>
                    <a:pt x="143" y="127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54" name=""/>
            <p:cNvSpPr/>
            <p:nvPr/>
          </p:nvSpPr>
          <p:spPr>
            <a:xfrm>
              <a:off x="6761160" y="2933640"/>
              <a:ext cx="203040" cy="455040"/>
            </a:xfrm>
            <a:custGeom>
              <a:avLst/>
              <a:gdLst/>
              <a:ahLst/>
              <a:rect l="l" t="t" r="r" b="b"/>
              <a:pathLst>
                <a:path w="144" h="287">
                  <a:moveTo>
                    <a:pt x="0" y="16"/>
                  </a:moveTo>
                  <a:lnTo>
                    <a:pt x="0" y="16"/>
                  </a:lnTo>
                  <a:lnTo>
                    <a:pt x="24" y="16"/>
                  </a:lnTo>
                  <a:lnTo>
                    <a:pt x="48" y="0"/>
                  </a:lnTo>
                  <a:lnTo>
                    <a:pt x="72" y="16"/>
                  </a:lnTo>
                  <a:lnTo>
                    <a:pt x="72" y="32"/>
                  </a:lnTo>
                  <a:lnTo>
                    <a:pt x="96" y="40"/>
                  </a:lnTo>
                  <a:lnTo>
                    <a:pt x="80" y="56"/>
                  </a:lnTo>
                  <a:lnTo>
                    <a:pt x="64" y="88"/>
                  </a:lnTo>
                  <a:lnTo>
                    <a:pt x="96" y="120"/>
                  </a:lnTo>
                  <a:lnTo>
                    <a:pt x="128" y="159"/>
                  </a:lnTo>
                  <a:lnTo>
                    <a:pt x="144" y="207"/>
                  </a:lnTo>
                  <a:lnTo>
                    <a:pt x="144" y="223"/>
                  </a:lnTo>
                  <a:lnTo>
                    <a:pt x="120" y="247"/>
                  </a:lnTo>
                  <a:lnTo>
                    <a:pt x="104" y="247"/>
                  </a:lnTo>
                  <a:lnTo>
                    <a:pt x="96" y="263"/>
                  </a:lnTo>
                  <a:lnTo>
                    <a:pt x="88" y="263"/>
                  </a:lnTo>
                  <a:lnTo>
                    <a:pt x="96" y="271"/>
                  </a:lnTo>
                  <a:lnTo>
                    <a:pt x="72" y="287"/>
                  </a:lnTo>
                  <a:lnTo>
                    <a:pt x="72" y="271"/>
                  </a:lnTo>
                  <a:lnTo>
                    <a:pt x="72" y="255"/>
                  </a:lnTo>
                  <a:lnTo>
                    <a:pt x="64" y="247"/>
                  </a:lnTo>
                  <a:lnTo>
                    <a:pt x="88" y="239"/>
                  </a:lnTo>
                  <a:lnTo>
                    <a:pt x="88" y="223"/>
                  </a:lnTo>
                  <a:lnTo>
                    <a:pt x="112" y="215"/>
                  </a:lnTo>
                  <a:lnTo>
                    <a:pt x="104" y="167"/>
                  </a:lnTo>
                  <a:lnTo>
                    <a:pt x="96" y="136"/>
                  </a:lnTo>
                  <a:lnTo>
                    <a:pt x="88" y="128"/>
                  </a:lnTo>
                  <a:lnTo>
                    <a:pt x="56" y="88"/>
                  </a:lnTo>
                  <a:lnTo>
                    <a:pt x="32" y="80"/>
                  </a:lnTo>
                  <a:lnTo>
                    <a:pt x="48" y="64"/>
                  </a:lnTo>
                  <a:lnTo>
                    <a:pt x="40" y="48"/>
                  </a:lnTo>
                  <a:lnTo>
                    <a:pt x="16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55" name=""/>
            <p:cNvSpPr/>
            <p:nvPr/>
          </p:nvSpPr>
          <p:spPr>
            <a:xfrm>
              <a:off x="6987240" y="3970080"/>
              <a:ext cx="945360" cy="869760"/>
            </a:xfrm>
            <a:custGeom>
              <a:avLst/>
              <a:gdLst/>
              <a:ahLst/>
              <a:rect l="l" t="t" r="r" b="b"/>
              <a:pathLst>
                <a:path w="670" h="548">
                  <a:moveTo>
                    <a:pt x="32" y="214"/>
                  </a:moveTo>
                  <a:lnTo>
                    <a:pt x="40" y="230"/>
                  </a:lnTo>
                  <a:lnTo>
                    <a:pt x="48" y="222"/>
                  </a:lnTo>
                  <a:lnTo>
                    <a:pt x="88" y="190"/>
                  </a:lnTo>
                  <a:lnTo>
                    <a:pt x="104" y="190"/>
                  </a:lnTo>
                  <a:lnTo>
                    <a:pt x="128" y="182"/>
                  </a:lnTo>
                  <a:lnTo>
                    <a:pt x="160" y="175"/>
                  </a:lnTo>
                  <a:lnTo>
                    <a:pt x="191" y="143"/>
                  </a:lnTo>
                  <a:lnTo>
                    <a:pt x="191" y="127"/>
                  </a:lnTo>
                  <a:lnTo>
                    <a:pt x="199" y="111"/>
                  </a:lnTo>
                  <a:lnTo>
                    <a:pt x="207" y="135"/>
                  </a:lnTo>
                  <a:lnTo>
                    <a:pt x="215" y="127"/>
                  </a:lnTo>
                  <a:lnTo>
                    <a:pt x="215" y="111"/>
                  </a:lnTo>
                  <a:lnTo>
                    <a:pt x="231" y="119"/>
                  </a:lnTo>
                  <a:lnTo>
                    <a:pt x="231" y="95"/>
                  </a:lnTo>
                  <a:lnTo>
                    <a:pt x="239" y="95"/>
                  </a:lnTo>
                  <a:lnTo>
                    <a:pt x="239" y="87"/>
                  </a:lnTo>
                  <a:lnTo>
                    <a:pt x="247" y="87"/>
                  </a:lnTo>
                  <a:lnTo>
                    <a:pt x="247" y="79"/>
                  </a:lnTo>
                  <a:lnTo>
                    <a:pt x="255" y="79"/>
                  </a:lnTo>
                  <a:lnTo>
                    <a:pt x="263" y="63"/>
                  </a:lnTo>
                  <a:lnTo>
                    <a:pt x="263" y="71"/>
                  </a:lnTo>
                  <a:lnTo>
                    <a:pt x="279" y="63"/>
                  </a:lnTo>
                  <a:lnTo>
                    <a:pt x="287" y="71"/>
                  </a:lnTo>
                  <a:lnTo>
                    <a:pt x="295" y="79"/>
                  </a:lnTo>
                  <a:lnTo>
                    <a:pt x="287" y="95"/>
                  </a:lnTo>
                  <a:lnTo>
                    <a:pt x="303" y="79"/>
                  </a:lnTo>
                  <a:lnTo>
                    <a:pt x="319" y="87"/>
                  </a:lnTo>
                  <a:lnTo>
                    <a:pt x="319" y="71"/>
                  </a:lnTo>
                  <a:lnTo>
                    <a:pt x="327" y="55"/>
                  </a:lnTo>
                  <a:lnTo>
                    <a:pt x="335" y="55"/>
                  </a:lnTo>
                  <a:lnTo>
                    <a:pt x="335" y="39"/>
                  </a:lnTo>
                  <a:lnTo>
                    <a:pt x="343" y="39"/>
                  </a:lnTo>
                  <a:lnTo>
                    <a:pt x="351" y="39"/>
                  </a:lnTo>
                  <a:lnTo>
                    <a:pt x="351" y="31"/>
                  </a:lnTo>
                  <a:lnTo>
                    <a:pt x="375" y="31"/>
                  </a:lnTo>
                  <a:lnTo>
                    <a:pt x="375" y="23"/>
                  </a:lnTo>
                  <a:lnTo>
                    <a:pt x="367" y="15"/>
                  </a:lnTo>
                  <a:lnTo>
                    <a:pt x="375" y="15"/>
                  </a:lnTo>
                  <a:lnTo>
                    <a:pt x="423" y="31"/>
                  </a:lnTo>
                  <a:lnTo>
                    <a:pt x="431" y="31"/>
                  </a:lnTo>
                  <a:lnTo>
                    <a:pt x="431" y="39"/>
                  </a:lnTo>
                  <a:lnTo>
                    <a:pt x="439" y="31"/>
                  </a:lnTo>
                  <a:lnTo>
                    <a:pt x="447" y="31"/>
                  </a:lnTo>
                  <a:lnTo>
                    <a:pt x="447" y="31"/>
                  </a:lnTo>
                  <a:lnTo>
                    <a:pt x="439" y="55"/>
                  </a:lnTo>
                  <a:lnTo>
                    <a:pt x="431" y="55"/>
                  </a:lnTo>
                  <a:lnTo>
                    <a:pt x="423" y="87"/>
                  </a:lnTo>
                  <a:lnTo>
                    <a:pt x="431" y="95"/>
                  </a:lnTo>
                  <a:lnTo>
                    <a:pt x="431" y="103"/>
                  </a:lnTo>
                  <a:lnTo>
                    <a:pt x="447" y="103"/>
                  </a:lnTo>
                  <a:lnTo>
                    <a:pt x="487" y="143"/>
                  </a:lnTo>
                  <a:lnTo>
                    <a:pt x="503" y="135"/>
                  </a:lnTo>
                  <a:lnTo>
                    <a:pt x="511" y="119"/>
                  </a:lnTo>
                  <a:lnTo>
                    <a:pt x="519" y="87"/>
                  </a:lnTo>
                  <a:lnTo>
                    <a:pt x="526" y="39"/>
                  </a:lnTo>
                  <a:lnTo>
                    <a:pt x="542" y="8"/>
                  </a:lnTo>
                  <a:lnTo>
                    <a:pt x="550" y="0"/>
                  </a:lnTo>
                  <a:lnTo>
                    <a:pt x="550" y="8"/>
                  </a:lnTo>
                  <a:lnTo>
                    <a:pt x="558" y="71"/>
                  </a:lnTo>
                  <a:lnTo>
                    <a:pt x="574" y="71"/>
                  </a:lnTo>
                  <a:lnTo>
                    <a:pt x="582" y="87"/>
                  </a:lnTo>
                  <a:lnTo>
                    <a:pt x="590" y="167"/>
                  </a:lnTo>
                  <a:lnTo>
                    <a:pt x="606" y="167"/>
                  </a:lnTo>
                  <a:lnTo>
                    <a:pt x="606" y="175"/>
                  </a:lnTo>
                  <a:lnTo>
                    <a:pt x="622" y="190"/>
                  </a:lnTo>
                  <a:lnTo>
                    <a:pt x="622" y="198"/>
                  </a:lnTo>
                  <a:lnTo>
                    <a:pt x="630" y="214"/>
                  </a:lnTo>
                  <a:lnTo>
                    <a:pt x="630" y="230"/>
                  </a:lnTo>
                  <a:lnTo>
                    <a:pt x="638" y="222"/>
                  </a:lnTo>
                  <a:lnTo>
                    <a:pt x="646" y="230"/>
                  </a:lnTo>
                  <a:lnTo>
                    <a:pt x="646" y="246"/>
                  </a:lnTo>
                  <a:lnTo>
                    <a:pt x="662" y="270"/>
                  </a:lnTo>
                  <a:lnTo>
                    <a:pt x="670" y="294"/>
                  </a:lnTo>
                  <a:lnTo>
                    <a:pt x="662" y="349"/>
                  </a:lnTo>
                  <a:lnTo>
                    <a:pt x="630" y="397"/>
                  </a:lnTo>
                  <a:lnTo>
                    <a:pt x="614" y="421"/>
                  </a:lnTo>
                  <a:lnTo>
                    <a:pt x="582" y="445"/>
                  </a:lnTo>
                  <a:lnTo>
                    <a:pt x="558" y="477"/>
                  </a:lnTo>
                  <a:lnTo>
                    <a:pt x="550" y="485"/>
                  </a:lnTo>
                  <a:lnTo>
                    <a:pt x="526" y="517"/>
                  </a:lnTo>
                  <a:lnTo>
                    <a:pt x="455" y="540"/>
                  </a:lnTo>
                  <a:lnTo>
                    <a:pt x="463" y="540"/>
                  </a:lnTo>
                  <a:lnTo>
                    <a:pt x="455" y="548"/>
                  </a:lnTo>
                  <a:lnTo>
                    <a:pt x="447" y="532"/>
                  </a:lnTo>
                  <a:lnTo>
                    <a:pt x="439" y="532"/>
                  </a:lnTo>
                  <a:lnTo>
                    <a:pt x="447" y="524"/>
                  </a:lnTo>
                  <a:lnTo>
                    <a:pt x="407" y="540"/>
                  </a:lnTo>
                  <a:lnTo>
                    <a:pt x="383" y="532"/>
                  </a:lnTo>
                  <a:lnTo>
                    <a:pt x="367" y="517"/>
                  </a:lnTo>
                  <a:lnTo>
                    <a:pt x="375" y="477"/>
                  </a:lnTo>
                  <a:lnTo>
                    <a:pt x="359" y="485"/>
                  </a:lnTo>
                  <a:lnTo>
                    <a:pt x="367" y="461"/>
                  </a:lnTo>
                  <a:lnTo>
                    <a:pt x="367" y="453"/>
                  </a:lnTo>
                  <a:lnTo>
                    <a:pt x="351" y="469"/>
                  </a:lnTo>
                  <a:lnTo>
                    <a:pt x="343" y="477"/>
                  </a:lnTo>
                  <a:lnTo>
                    <a:pt x="351" y="469"/>
                  </a:lnTo>
                  <a:lnTo>
                    <a:pt x="367" y="445"/>
                  </a:lnTo>
                  <a:lnTo>
                    <a:pt x="375" y="421"/>
                  </a:lnTo>
                  <a:lnTo>
                    <a:pt x="359" y="445"/>
                  </a:lnTo>
                  <a:lnTo>
                    <a:pt x="327" y="461"/>
                  </a:lnTo>
                  <a:lnTo>
                    <a:pt x="327" y="469"/>
                  </a:lnTo>
                  <a:lnTo>
                    <a:pt x="319" y="461"/>
                  </a:lnTo>
                  <a:lnTo>
                    <a:pt x="319" y="461"/>
                  </a:lnTo>
                  <a:lnTo>
                    <a:pt x="319" y="453"/>
                  </a:lnTo>
                  <a:lnTo>
                    <a:pt x="319" y="437"/>
                  </a:lnTo>
                  <a:lnTo>
                    <a:pt x="311" y="429"/>
                  </a:lnTo>
                  <a:lnTo>
                    <a:pt x="319" y="421"/>
                  </a:lnTo>
                  <a:lnTo>
                    <a:pt x="287" y="413"/>
                  </a:lnTo>
                  <a:lnTo>
                    <a:pt x="271" y="405"/>
                  </a:lnTo>
                  <a:lnTo>
                    <a:pt x="191" y="413"/>
                  </a:lnTo>
                  <a:lnTo>
                    <a:pt x="152" y="429"/>
                  </a:lnTo>
                  <a:lnTo>
                    <a:pt x="136" y="445"/>
                  </a:lnTo>
                  <a:lnTo>
                    <a:pt x="80" y="445"/>
                  </a:lnTo>
                  <a:lnTo>
                    <a:pt x="32" y="469"/>
                  </a:lnTo>
                  <a:lnTo>
                    <a:pt x="8" y="469"/>
                  </a:lnTo>
                  <a:lnTo>
                    <a:pt x="0" y="453"/>
                  </a:lnTo>
                  <a:lnTo>
                    <a:pt x="0" y="445"/>
                  </a:lnTo>
                  <a:lnTo>
                    <a:pt x="16" y="437"/>
                  </a:lnTo>
                  <a:lnTo>
                    <a:pt x="24" y="405"/>
                  </a:lnTo>
                  <a:lnTo>
                    <a:pt x="16" y="318"/>
                  </a:lnTo>
                  <a:lnTo>
                    <a:pt x="8" y="302"/>
                  </a:lnTo>
                  <a:lnTo>
                    <a:pt x="16" y="310"/>
                  </a:lnTo>
                  <a:lnTo>
                    <a:pt x="16" y="286"/>
                  </a:lnTo>
                  <a:lnTo>
                    <a:pt x="16" y="302"/>
                  </a:lnTo>
                  <a:lnTo>
                    <a:pt x="24" y="302"/>
                  </a:lnTo>
                  <a:lnTo>
                    <a:pt x="16" y="270"/>
                  </a:lnTo>
                  <a:lnTo>
                    <a:pt x="32" y="214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56" name=""/>
            <p:cNvSpPr/>
            <p:nvPr/>
          </p:nvSpPr>
          <p:spPr>
            <a:xfrm>
              <a:off x="7606440" y="4070160"/>
              <a:ext cx="11520" cy="12240"/>
            </a:xfrm>
            <a:prstGeom prst="rect">
              <a:avLst/>
            </a:pr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57" name=""/>
            <p:cNvSpPr/>
            <p:nvPr/>
          </p:nvSpPr>
          <p:spPr>
            <a:xfrm>
              <a:off x="7471080" y="3993840"/>
              <a:ext cx="22680" cy="12600"/>
            </a:xfrm>
            <a:custGeom>
              <a:avLst/>
              <a:gdLst/>
              <a:ahLst/>
              <a:rect l="l" t="t" r="r" b="b"/>
              <a:pathLst>
                <a:path w="16" h="8">
                  <a:moveTo>
                    <a:pt x="0" y="0"/>
                  </a:moveTo>
                  <a:lnTo>
                    <a:pt x="8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58" name=""/>
            <p:cNvSpPr/>
            <p:nvPr/>
          </p:nvSpPr>
          <p:spPr>
            <a:xfrm>
              <a:off x="7459920" y="399384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8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59" name=""/>
            <p:cNvSpPr/>
            <p:nvPr/>
          </p:nvSpPr>
          <p:spPr>
            <a:xfrm>
              <a:off x="7663320" y="4146480"/>
              <a:ext cx="11160" cy="1224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8" y="0"/>
                  </a:moveTo>
                  <a:lnTo>
                    <a:pt x="8" y="8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60" name=""/>
            <p:cNvSpPr/>
            <p:nvPr/>
          </p:nvSpPr>
          <p:spPr>
            <a:xfrm>
              <a:off x="7932600" y="4398840"/>
              <a:ext cx="11160" cy="37800"/>
            </a:xfrm>
            <a:custGeom>
              <a:avLst/>
              <a:gdLst/>
              <a:ahLst/>
              <a:rect l="l" t="t" r="r" b="b"/>
              <a:pathLst>
                <a:path w="8" h="24">
                  <a:moveTo>
                    <a:pt x="8" y="0"/>
                  </a:moveTo>
                  <a:lnTo>
                    <a:pt x="0" y="2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61" name=""/>
            <p:cNvSpPr/>
            <p:nvPr/>
          </p:nvSpPr>
          <p:spPr>
            <a:xfrm>
              <a:off x="7448760" y="4740120"/>
              <a:ext cx="33480" cy="1080"/>
            </a:xfrm>
            <a:custGeom>
              <a:avLst/>
              <a:gdLst/>
              <a:ahLst/>
              <a:rect l="l" t="t" r="r" b="b"/>
              <a:pathLst>
                <a:path w="24" h="0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62" name=""/>
            <p:cNvSpPr/>
            <p:nvPr/>
          </p:nvSpPr>
          <p:spPr>
            <a:xfrm>
              <a:off x="7550280" y="4890960"/>
              <a:ext cx="90000" cy="88560"/>
            </a:xfrm>
            <a:custGeom>
              <a:avLst/>
              <a:gdLst/>
              <a:ahLst/>
              <a:rect l="l" t="t" r="r" b="b"/>
              <a:pathLst>
                <a:path w="64" h="56">
                  <a:moveTo>
                    <a:pt x="16" y="0"/>
                  </a:moveTo>
                  <a:lnTo>
                    <a:pt x="40" y="8"/>
                  </a:lnTo>
                  <a:lnTo>
                    <a:pt x="64" y="0"/>
                  </a:lnTo>
                  <a:lnTo>
                    <a:pt x="48" y="32"/>
                  </a:lnTo>
                  <a:lnTo>
                    <a:pt x="56" y="24"/>
                  </a:lnTo>
                  <a:lnTo>
                    <a:pt x="40" y="40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760" bIns="41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63" name=""/>
            <p:cNvSpPr/>
            <p:nvPr/>
          </p:nvSpPr>
          <p:spPr>
            <a:xfrm>
              <a:off x="8112960" y="3881160"/>
              <a:ext cx="22680" cy="25200"/>
            </a:xfrm>
            <a:custGeom>
              <a:avLst/>
              <a:gdLst/>
              <a:ahLst/>
              <a:rect l="l" t="t" r="r" b="b"/>
              <a:pathLst>
                <a:path w="16" h="16">
                  <a:moveTo>
                    <a:pt x="0" y="8"/>
                  </a:moveTo>
                  <a:lnTo>
                    <a:pt x="8" y="0"/>
                  </a:lnTo>
                  <a:lnTo>
                    <a:pt x="16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64" name=""/>
            <p:cNvSpPr/>
            <p:nvPr/>
          </p:nvSpPr>
          <p:spPr>
            <a:xfrm>
              <a:off x="7088760" y="3489120"/>
              <a:ext cx="33840" cy="25200"/>
            </a:xfrm>
            <a:custGeom>
              <a:avLst/>
              <a:gdLst/>
              <a:ahLst/>
              <a:rect l="l" t="t" r="r" b="b"/>
              <a:pathLst>
                <a:path w="24" h="16">
                  <a:moveTo>
                    <a:pt x="0" y="8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65" name=""/>
            <p:cNvSpPr/>
            <p:nvPr/>
          </p:nvSpPr>
          <p:spPr>
            <a:xfrm>
              <a:off x="6638400" y="3476520"/>
              <a:ext cx="258120" cy="340920"/>
            </a:xfrm>
            <a:custGeom>
              <a:avLst/>
              <a:gdLst/>
              <a:ahLst/>
              <a:rect l="l" t="t" r="r" b="b"/>
              <a:pathLst>
                <a:path w="183" h="215">
                  <a:moveTo>
                    <a:pt x="0" y="0"/>
                  </a:moveTo>
                  <a:lnTo>
                    <a:pt x="40" y="8"/>
                  </a:lnTo>
                  <a:lnTo>
                    <a:pt x="87" y="64"/>
                  </a:lnTo>
                  <a:lnTo>
                    <a:pt x="95" y="64"/>
                  </a:lnTo>
                  <a:lnTo>
                    <a:pt x="119" y="80"/>
                  </a:lnTo>
                  <a:lnTo>
                    <a:pt x="135" y="88"/>
                  </a:lnTo>
                  <a:lnTo>
                    <a:pt x="127" y="104"/>
                  </a:lnTo>
                  <a:lnTo>
                    <a:pt x="143" y="96"/>
                  </a:lnTo>
                  <a:lnTo>
                    <a:pt x="143" y="120"/>
                  </a:lnTo>
                  <a:lnTo>
                    <a:pt x="151" y="128"/>
                  </a:lnTo>
                  <a:lnTo>
                    <a:pt x="159" y="151"/>
                  </a:lnTo>
                  <a:lnTo>
                    <a:pt x="175" y="151"/>
                  </a:lnTo>
                  <a:lnTo>
                    <a:pt x="183" y="159"/>
                  </a:lnTo>
                  <a:lnTo>
                    <a:pt x="175" y="215"/>
                  </a:lnTo>
                  <a:lnTo>
                    <a:pt x="159" y="207"/>
                  </a:lnTo>
                  <a:lnTo>
                    <a:pt x="159" y="215"/>
                  </a:lnTo>
                  <a:lnTo>
                    <a:pt x="119" y="183"/>
                  </a:lnTo>
                  <a:lnTo>
                    <a:pt x="95" y="151"/>
                  </a:lnTo>
                  <a:lnTo>
                    <a:pt x="87" y="120"/>
                  </a:lnTo>
                  <a:lnTo>
                    <a:pt x="71" y="104"/>
                  </a:lnTo>
                  <a:lnTo>
                    <a:pt x="63" y="72"/>
                  </a:lnTo>
                  <a:lnTo>
                    <a:pt x="40" y="64"/>
                  </a:lnTo>
                  <a:lnTo>
                    <a:pt x="32" y="40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66" name=""/>
            <p:cNvSpPr/>
            <p:nvPr/>
          </p:nvSpPr>
          <p:spPr>
            <a:xfrm>
              <a:off x="7493760" y="3654360"/>
              <a:ext cx="246600" cy="264600"/>
            </a:xfrm>
            <a:custGeom>
              <a:avLst/>
              <a:gdLst/>
              <a:ahLst/>
              <a:rect l="l" t="t" r="r" b="b"/>
              <a:pathLst>
                <a:path w="175" h="167">
                  <a:moveTo>
                    <a:pt x="175" y="87"/>
                  </a:moveTo>
                  <a:lnTo>
                    <a:pt x="175" y="39"/>
                  </a:lnTo>
                  <a:lnTo>
                    <a:pt x="120" y="24"/>
                  </a:lnTo>
                  <a:lnTo>
                    <a:pt x="72" y="55"/>
                  </a:lnTo>
                  <a:lnTo>
                    <a:pt x="56" y="39"/>
                  </a:lnTo>
                  <a:lnTo>
                    <a:pt x="56" y="8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24" y="39"/>
                  </a:lnTo>
                  <a:lnTo>
                    <a:pt x="48" y="32"/>
                  </a:lnTo>
                  <a:lnTo>
                    <a:pt x="48" y="39"/>
                  </a:lnTo>
                  <a:lnTo>
                    <a:pt x="16" y="47"/>
                  </a:lnTo>
                  <a:lnTo>
                    <a:pt x="32" y="55"/>
                  </a:lnTo>
                  <a:lnTo>
                    <a:pt x="32" y="71"/>
                  </a:lnTo>
                  <a:lnTo>
                    <a:pt x="40" y="71"/>
                  </a:lnTo>
                  <a:lnTo>
                    <a:pt x="48" y="47"/>
                  </a:lnTo>
                  <a:lnTo>
                    <a:pt x="48" y="63"/>
                  </a:lnTo>
                  <a:lnTo>
                    <a:pt x="56" y="71"/>
                  </a:lnTo>
                  <a:lnTo>
                    <a:pt x="120" y="95"/>
                  </a:lnTo>
                  <a:lnTo>
                    <a:pt x="136" y="135"/>
                  </a:lnTo>
                  <a:lnTo>
                    <a:pt x="120" y="135"/>
                  </a:lnTo>
                  <a:lnTo>
                    <a:pt x="112" y="159"/>
                  </a:lnTo>
                  <a:lnTo>
                    <a:pt x="152" y="151"/>
                  </a:lnTo>
                  <a:lnTo>
                    <a:pt x="167" y="167"/>
                  </a:lnTo>
                  <a:lnTo>
                    <a:pt x="175" y="87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67" name=""/>
            <p:cNvSpPr/>
            <p:nvPr/>
          </p:nvSpPr>
          <p:spPr>
            <a:xfrm>
              <a:off x="7414920" y="3692520"/>
              <a:ext cx="11160" cy="1080"/>
            </a:xfrm>
            <a:custGeom>
              <a:avLst/>
              <a:gdLst/>
              <a:ahLst/>
              <a:rect l="l" t="t" r="r" b="b"/>
              <a:pathLst>
                <a:path w="8" h="0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68" name=""/>
            <p:cNvSpPr/>
            <p:nvPr/>
          </p:nvSpPr>
          <p:spPr>
            <a:xfrm>
              <a:off x="7403400" y="3578040"/>
              <a:ext cx="45360" cy="88560"/>
            </a:xfrm>
            <a:custGeom>
              <a:avLst/>
              <a:gdLst/>
              <a:ahLst/>
              <a:rect l="l" t="t" r="r" b="b"/>
              <a:pathLst>
                <a:path w="32" h="56">
                  <a:moveTo>
                    <a:pt x="8" y="0"/>
                  </a:moveTo>
                  <a:lnTo>
                    <a:pt x="16" y="16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32" y="40"/>
                  </a:lnTo>
                  <a:lnTo>
                    <a:pt x="16" y="32"/>
                  </a:lnTo>
                  <a:lnTo>
                    <a:pt x="16" y="56"/>
                  </a:lnTo>
                  <a:lnTo>
                    <a:pt x="8" y="48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760" bIns="41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69" name=""/>
            <p:cNvSpPr/>
            <p:nvPr/>
          </p:nvSpPr>
          <p:spPr>
            <a:xfrm>
              <a:off x="7369560" y="3728880"/>
              <a:ext cx="33480" cy="25200"/>
            </a:xfrm>
            <a:custGeom>
              <a:avLst/>
              <a:gdLst/>
              <a:ahLst/>
              <a:rect l="l" t="t" r="r" b="b"/>
              <a:pathLst>
                <a:path w="24" h="16">
                  <a:moveTo>
                    <a:pt x="0" y="8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8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70" name=""/>
            <p:cNvSpPr/>
            <p:nvPr/>
          </p:nvSpPr>
          <p:spPr>
            <a:xfrm>
              <a:off x="7335720" y="3692520"/>
              <a:ext cx="22320" cy="12240"/>
            </a:xfrm>
            <a:custGeom>
              <a:avLst/>
              <a:gdLst/>
              <a:ahLst/>
              <a:rect l="l" t="t" r="r" b="b"/>
              <a:pathLst>
                <a:path w="16" h="8">
                  <a:moveTo>
                    <a:pt x="0" y="0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71" name=""/>
            <p:cNvSpPr/>
            <p:nvPr/>
          </p:nvSpPr>
          <p:spPr>
            <a:xfrm>
              <a:off x="7290720" y="3779640"/>
              <a:ext cx="11160" cy="37800"/>
            </a:xfrm>
            <a:custGeom>
              <a:avLst/>
              <a:gdLst/>
              <a:ahLst/>
              <a:rect l="l" t="t" r="r" b="b"/>
              <a:pathLst>
                <a:path w="8" h="24">
                  <a:moveTo>
                    <a:pt x="0" y="8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72" name=""/>
            <p:cNvSpPr/>
            <p:nvPr/>
          </p:nvSpPr>
          <p:spPr>
            <a:xfrm>
              <a:off x="7279200" y="3792240"/>
              <a:ext cx="11520" cy="12600"/>
            </a:xfrm>
            <a:prstGeom prst="rect">
              <a:avLst/>
            </a:pr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73" name=""/>
            <p:cNvSpPr/>
            <p:nvPr/>
          </p:nvSpPr>
          <p:spPr>
            <a:xfrm>
              <a:off x="7201800" y="3590640"/>
              <a:ext cx="156240" cy="226800"/>
            </a:xfrm>
            <a:custGeom>
              <a:avLst/>
              <a:gdLst/>
              <a:ahLst/>
              <a:rect l="l" t="t" r="r" b="b"/>
              <a:pathLst>
                <a:path w="111" h="143">
                  <a:moveTo>
                    <a:pt x="39" y="8"/>
                  </a:moveTo>
                  <a:lnTo>
                    <a:pt x="87" y="16"/>
                  </a:lnTo>
                  <a:lnTo>
                    <a:pt x="103" y="0"/>
                  </a:lnTo>
                  <a:lnTo>
                    <a:pt x="111" y="8"/>
                  </a:lnTo>
                  <a:lnTo>
                    <a:pt x="95" y="24"/>
                  </a:lnTo>
                  <a:lnTo>
                    <a:pt x="23" y="32"/>
                  </a:lnTo>
                  <a:lnTo>
                    <a:pt x="23" y="48"/>
                  </a:lnTo>
                  <a:lnTo>
                    <a:pt x="31" y="64"/>
                  </a:lnTo>
                  <a:lnTo>
                    <a:pt x="71" y="40"/>
                  </a:lnTo>
                  <a:lnTo>
                    <a:pt x="79" y="48"/>
                  </a:lnTo>
                  <a:lnTo>
                    <a:pt x="47" y="72"/>
                  </a:lnTo>
                  <a:lnTo>
                    <a:pt x="63" y="95"/>
                  </a:lnTo>
                  <a:lnTo>
                    <a:pt x="55" y="103"/>
                  </a:lnTo>
                  <a:lnTo>
                    <a:pt x="63" y="119"/>
                  </a:lnTo>
                  <a:lnTo>
                    <a:pt x="47" y="127"/>
                  </a:lnTo>
                  <a:lnTo>
                    <a:pt x="31" y="87"/>
                  </a:lnTo>
                  <a:lnTo>
                    <a:pt x="23" y="95"/>
                  </a:lnTo>
                  <a:lnTo>
                    <a:pt x="23" y="143"/>
                  </a:lnTo>
                  <a:lnTo>
                    <a:pt x="15" y="143"/>
                  </a:lnTo>
                  <a:lnTo>
                    <a:pt x="8" y="135"/>
                  </a:lnTo>
                  <a:lnTo>
                    <a:pt x="15" y="103"/>
                  </a:lnTo>
                  <a:lnTo>
                    <a:pt x="8" y="103"/>
                  </a:lnTo>
                  <a:lnTo>
                    <a:pt x="0" y="87"/>
                  </a:lnTo>
                  <a:lnTo>
                    <a:pt x="15" y="48"/>
                  </a:lnTo>
                  <a:lnTo>
                    <a:pt x="23" y="24"/>
                  </a:lnTo>
                  <a:lnTo>
                    <a:pt x="39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74" name=""/>
            <p:cNvSpPr/>
            <p:nvPr/>
          </p:nvSpPr>
          <p:spPr>
            <a:xfrm>
              <a:off x="7088760" y="3894120"/>
              <a:ext cx="33840" cy="12240"/>
            </a:xfrm>
            <a:custGeom>
              <a:avLst/>
              <a:gdLst/>
              <a:ahLst/>
              <a:rect l="l" t="t" r="r" b="b"/>
              <a:pathLst>
                <a:path w="24" h="8">
                  <a:moveTo>
                    <a:pt x="8" y="0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75" name=""/>
            <p:cNvSpPr/>
            <p:nvPr/>
          </p:nvSpPr>
          <p:spPr>
            <a:xfrm>
              <a:off x="7122600" y="3894120"/>
              <a:ext cx="22320" cy="24840"/>
            </a:xfrm>
            <a:custGeom>
              <a:avLst/>
              <a:gdLst/>
              <a:ahLst/>
              <a:rect l="l" t="t" r="r" b="b"/>
              <a:pathLst>
                <a:path w="16" h="16">
                  <a:moveTo>
                    <a:pt x="8" y="8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76" name=""/>
            <p:cNvSpPr/>
            <p:nvPr/>
          </p:nvSpPr>
          <p:spPr>
            <a:xfrm>
              <a:off x="7144920" y="3894120"/>
              <a:ext cx="56520" cy="24840"/>
            </a:xfrm>
            <a:custGeom>
              <a:avLst/>
              <a:gdLst/>
              <a:ahLst/>
              <a:rect l="l" t="t" r="r" b="b"/>
              <a:pathLst>
                <a:path w="40" h="16">
                  <a:moveTo>
                    <a:pt x="8" y="0"/>
                  </a:moveTo>
                  <a:lnTo>
                    <a:pt x="24" y="8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8" y="16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77" name=""/>
            <p:cNvSpPr/>
            <p:nvPr/>
          </p:nvSpPr>
          <p:spPr>
            <a:xfrm>
              <a:off x="7201800" y="3931920"/>
              <a:ext cx="32040" cy="25200"/>
            </a:xfrm>
            <a:custGeom>
              <a:avLst/>
              <a:gdLst/>
              <a:ahLst/>
              <a:rect l="l" t="t" r="r" b="b"/>
              <a:pathLst>
                <a:path w="23" h="16">
                  <a:moveTo>
                    <a:pt x="15" y="0"/>
                  </a:moveTo>
                  <a:lnTo>
                    <a:pt x="23" y="16"/>
                  </a:lnTo>
                  <a:lnTo>
                    <a:pt x="15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78" name=""/>
            <p:cNvSpPr/>
            <p:nvPr/>
          </p:nvSpPr>
          <p:spPr>
            <a:xfrm>
              <a:off x="7222680" y="3894120"/>
              <a:ext cx="67680" cy="24840"/>
            </a:xfrm>
            <a:custGeom>
              <a:avLst/>
              <a:gdLst/>
              <a:ahLst/>
              <a:rect l="l" t="t" r="r" b="b"/>
              <a:pathLst>
                <a:path w="48" h="16">
                  <a:moveTo>
                    <a:pt x="0" y="8"/>
                  </a:moveTo>
                  <a:lnTo>
                    <a:pt x="8" y="0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16" y="1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79" name=""/>
            <p:cNvSpPr/>
            <p:nvPr/>
          </p:nvSpPr>
          <p:spPr>
            <a:xfrm>
              <a:off x="7335720" y="3894120"/>
              <a:ext cx="11160" cy="1224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80" name=""/>
            <p:cNvSpPr/>
            <p:nvPr/>
          </p:nvSpPr>
          <p:spPr>
            <a:xfrm>
              <a:off x="7301880" y="3894120"/>
              <a:ext cx="90000" cy="63000"/>
            </a:xfrm>
            <a:custGeom>
              <a:avLst/>
              <a:gdLst/>
              <a:ahLst/>
              <a:rect l="l" t="t" r="r" b="b"/>
              <a:pathLst>
                <a:path w="64" h="40">
                  <a:moveTo>
                    <a:pt x="32" y="24"/>
                  </a:moveTo>
                  <a:lnTo>
                    <a:pt x="24" y="32"/>
                  </a:lnTo>
                  <a:lnTo>
                    <a:pt x="0" y="40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64" y="0"/>
                  </a:lnTo>
                  <a:lnTo>
                    <a:pt x="64" y="8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6699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200" bIns="16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7581" name=""/>
          <p:cNvSpPr/>
          <p:nvPr/>
        </p:nvSpPr>
        <p:spPr>
          <a:xfrm>
            <a:off x="7369200" y="3881520"/>
            <a:ext cx="22320" cy="12600"/>
          </a:xfrm>
          <a:custGeom>
            <a:avLst/>
            <a:gdLst/>
            <a:ahLst/>
            <a:rect l="l" t="t" r="r" b="b"/>
            <a:pathLst>
              <a:path w="16" h="8">
                <a:moveTo>
                  <a:pt x="0" y="8"/>
                </a:moveTo>
                <a:lnTo>
                  <a:pt x="0" y="0"/>
                </a:lnTo>
                <a:lnTo>
                  <a:pt x="16" y="0"/>
                </a:lnTo>
                <a:lnTo>
                  <a:pt x="0" y="8"/>
                </a:lnTo>
                <a:close/>
              </a:path>
            </a:pathLst>
          </a:cu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582" name=""/>
          <p:cNvSpPr/>
          <p:nvPr/>
        </p:nvSpPr>
        <p:spPr>
          <a:xfrm>
            <a:off x="7493040" y="3868560"/>
            <a:ext cx="11160" cy="25560"/>
          </a:xfrm>
          <a:custGeom>
            <a:avLst/>
            <a:gdLst/>
            <a:ahLst/>
            <a:rect l="l" t="t" r="r" b="b"/>
            <a:pathLst>
              <a:path w="8" h="16">
                <a:moveTo>
                  <a:pt x="0" y="8"/>
                </a:moveTo>
                <a:lnTo>
                  <a:pt x="8" y="0"/>
                </a:lnTo>
                <a:lnTo>
                  <a:pt x="0" y="16"/>
                </a:lnTo>
                <a:lnTo>
                  <a:pt x="0" y="8"/>
                </a:lnTo>
                <a:close/>
              </a:path>
            </a:pathLst>
          </a:cu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583" name=""/>
          <p:cNvSpPr/>
          <p:nvPr/>
        </p:nvSpPr>
        <p:spPr>
          <a:xfrm>
            <a:off x="7561440" y="3830760"/>
            <a:ext cx="10800" cy="25200"/>
          </a:xfrm>
          <a:custGeom>
            <a:avLst/>
            <a:gdLst/>
            <a:ahLst/>
            <a:rect l="l" t="t" r="r" b="b"/>
            <a:pathLst>
              <a:path w="8" h="16">
                <a:moveTo>
                  <a:pt x="0" y="0"/>
                </a:moveTo>
                <a:lnTo>
                  <a:pt x="8" y="8"/>
                </a:lnTo>
                <a:lnTo>
                  <a:pt x="0" y="16"/>
                </a:lnTo>
                <a:lnTo>
                  <a:pt x="0" y="0"/>
                </a:lnTo>
                <a:close/>
              </a:path>
            </a:pathLst>
          </a:cu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584" name=""/>
          <p:cNvSpPr/>
          <p:nvPr/>
        </p:nvSpPr>
        <p:spPr>
          <a:xfrm>
            <a:off x="7572240" y="3830760"/>
            <a:ext cx="1800" cy="12600"/>
          </a:xfrm>
          <a:custGeom>
            <a:avLst/>
            <a:gdLst/>
            <a:ahLst/>
            <a:rect l="l" t="t" r="r" b="b"/>
            <a:pathLst>
              <a:path w="0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585" name=""/>
          <p:cNvSpPr/>
          <p:nvPr/>
        </p:nvSpPr>
        <p:spPr>
          <a:xfrm>
            <a:off x="7572240" y="3805200"/>
            <a:ext cx="11160" cy="38160"/>
          </a:xfrm>
          <a:custGeom>
            <a:avLst/>
            <a:gdLst/>
            <a:ahLst/>
            <a:rect l="l" t="t" r="r" b="b"/>
            <a:pathLst>
              <a:path w="8" h="24">
                <a:moveTo>
                  <a:pt x="0" y="8"/>
                </a:moveTo>
                <a:lnTo>
                  <a:pt x="8" y="0"/>
                </a:lnTo>
                <a:lnTo>
                  <a:pt x="8" y="24"/>
                </a:lnTo>
                <a:lnTo>
                  <a:pt x="0" y="8"/>
                </a:lnTo>
                <a:close/>
              </a:path>
            </a:pathLst>
          </a:cu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586" name=""/>
          <p:cNvSpPr/>
          <p:nvPr/>
        </p:nvSpPr>
        <p:spPr>
          <a:xfrm>
            <a:off x="7415280" y="3728880"/>
            <a:ext cx="77760" cy="25560"/>
          </a:xfrm>
          <a:custGeom>
            <a:avLst/>
            <a:gdLst/>
            <a:ahLst/>
            <a:rect l="l" t="t" r="r" b="b"/>
            <a:pathLst>
              <a:path w="56" h="16">
                <a:moveTo>
                  <a:pt x="0" y="16"/>
                </a:moveTo>
                <a:lnTo>
                  <a:pt x="8" y="0"/>
                </a:lnTo>
                <a:lnTo>
                  <a:pt x="32" y="0"/>
                </a:lnTo>
                <a:lnTo>
                  <a:pt x="48" y="8"/>
                </a:lnTo>
                <a:lnTo>
                  <a:pt x="56" y="16"/>
                </a:lnTo>
                <a:lnTo>
                  <a:pt x="8" y="8"/>
                </a:lnTo>
                <a:lnTo>
                  <a:pt x="0" y="16"/>
                </a:lnTo>
                <a:close/>
              </a:path>
            </a:pathLst>
          </a:cu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587" name=""/>
          <p:cNvSpPr/>
          <p:nvPr/>
        </p:nvSpPr>
        <p:spPr>
          <a:xfrm>
            <a:off x="7470720" y="3692520"/>
            <a:ext cx="11160" cy="12600"/>
          </a:xfrm>
          <a:custGeom>
            <a:avLst/>
            <a:gdLst/>
            <a:ahLst/>
            <a:rect l="l" t="t" r="r" b="b"/>
            <a:pathLst>
              <a:path w="8" h="8">
                <a:moveTo>
                  <a:pt x="0" y="8"/>
                </a:moveTo>
                <a:lnTo>
                  <a:pt x="8" y="0"/>
                </a:lnTo>
                <a:lnTo>
                  <a:pt x="8" y="8"/>
                </a:lnTo>
                <a:lnTo>
                  <a:pt x="0" y="8"/>
                </a:lnTo>
                <a:close/>
              </a:path>
            </a:pathLst>
          </a:cu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588" name=""/>
          <p:cNvSpPr/>
          <p:nvPr/>
        </p:nvSpPr>
        <p:spPr>
          <a:xfrm>
            <a:off x="6964200" y="3514680"/>
            <a:ext cx="236880" cy="252360"/>
          </a:xfrm>
          <a:custGeom>
            <a:avLst/>
            <a:gdLst/>
            <a:ahLst/>
            <a:rect l="l" t="t" r="r" b="b"/>
            <a:pathLst>
              <a:path w="168" h="159">
                <a:moveTo>
                  <a:pt x="144" y="0"/>
                </a:moveTo>
                <a:lnTo>
                  <a:pt x="152" y="8"/>
                </a:lnTo>
                <a:lnTo>
                  <a:pt x="144" y="16"/>
                </a:lnTo>
                <a:lnTo>
                  <a:pt x="152" y="40"/>
                </a:lnTo>
                <a:lnTo>
                  <a:pt x="152" y="48"/>
                </a:lnTo>
                <a:lnTo>
                  <a:pt x="168" y="64"/>
                </a:lnTo>
                <a:lnTo>
                  <a:pt x="160" y="64"/>
                </a:lnTo>
                <a:lnTo>
                  <a:pt x="144" y="104"/>
                </a:lnTo>
                <a:lnTo>
                  <a:pt x="128" y="112"/>
                </a:lnTo>
                <a:lnTo>
                  <a:pt x="136" y="127"/>
                </a:lnTo>
                <a:lnTo>
                  <a:pt x="120" y="151"/>
                </a:lnTo>
                <a:lnTo>
                  <a:pt x="104" y="159"/>
                </a:lnTo>
                <a:lnTo>
                  <a:pt x="88" y="143"/>
                </a:lnTo>
                <a:lnTo>
                  <a:pt x="72" y="135"/>
                </a:lnTo>
                <a:lnTo>
                  <a:pt x="48" y="151"/>
                </a:lnTo>
                <a:lnTo>
                  <a:pt x="48" y="135"/>
                </a:lnTo>
                <a:lnTo>
                  <a:pt x="24" y="135"/>
                </a:lnTo>
                <a:lnTo>
                  <a:pt x="16" y="104"/>
                </a:lnTo>
                <a:lnTo>
                  <a:pt x="8" y="88"/>
                </a:lnTo>
                <a:lnTo>
                  <a:pt x="0" y="72"/>
                </a:lnTo>
                <a:lnTo>
                  <a:pt x="8" y="48"/>
                </a:lnTo>
                <a:lnTo>
                  <a:pt x="8" y="40"/>
                </a:lnTo>
                <a:lnTo>
                  <a:pt x="16" y="48"/>
                </a:lnTo>
                <a:lnTo>
                  <a:pt x="32" y="64"/>
                </a:lnTo>
                <a:lnTo>
                  <a:pt x="48" y="64"/>
                </a:lnTo>
                <a:lnTo>
                  <a:pt x="56" y="48"/>
                </a:lnTo>
                <a:lnTo>
                  <a:pt x="80" y="56"/>
                </a:lnTo>
                <a:lnTo>
                  <a:pt x="88" y="56"/>
                </a:lnTo>
                <a:lnTo>
                  <a:pt x="96" y="48"/>
                </a:lnTo>
                <a:lnTo>
                  <a:pt x="120" y="0"/>
                </a:lnTo>
                <a:lnTo>
                  <a:pt x="144" y="0"/>
                </a:lnTo>
                <a:close/>
              </a:path>
            </a:pathLst>
          </a:cu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589" name=""/>
          <p:cNvSpPr/>
          <p:nvPr/>
        </p:nvSpPr>
        <p:spPr>
          <a:xfrm>
            <a:off x="6873840" y="3817800"/>
            <a:ext cx="214200" cy="88920"/>
          </a:xfrm>
          <a:custGeom>
            <a:avLst/>
            <a:gdLst/>
            <a:ahLst/>
            <a:rect l="l" t="t" r="r" b="b"/>
            <a:pathLst>
              <a:path w="152" h="56">
                <a:moveTo>
                  <a:pt x="112" y="48"/>
                </a:moveTo>
                <a:lnTo>
                  <a:pt x="32" y="32"/>
                </a:lnTo>
                <a:lnTo>
                  <a:pt x="0" y="16"/>
                </a:lnTo>
                <a:lnTo>
                  <a:pt x="8" y="16"/>
                </a:lnTo>
                <a:lnTo>
                  <a:pt x="16" y="0"/>
                </a:lnTo>
                <a:lnTo>
                  <a:pt x="32" y="0"/>
                </a:lnTo>
                <a:lnTo>
                  <a:pt x="64" y="24"/>
                </a:lnTo>
                <a:lnTo>
                  <a:pt x="88" y="24"/>
                </a:lnTo>
                <a:lnTo>
                  <a:pt x="96" y="16"/>
                </a:lnTo>
                <a:lnTo>
                  <a:pt x="120" y="24"/>
                </a:lnTo>
                <a:lnTo>
                  <a:pt x="128" y="40"/>
                </a:lnTo>
                <a:lnTo>
                  <a:pt x="152" y="40"/>
                </a:lnTo>
                <a:lnTo>
                  <a:pt x="152" y="56"/>
                </a:lnTo>
                <a:lnTo>
                  <a:pt x="112" y="48"/>
                </a:lnTo>
                <a:close/>
              </a:path>
            </a:pathLst>
          </a:cu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590" name=""/>
          <p:cNvSpPr/>
          <p:nvPr/>
        </p:nvSpPr>
        <p:spPr>
          <a:xfrm>
            <a:off x="6931080" y="3716280"/>
            <a:ext cx="22320" cy="25560"/>
          </a:xfrm>
          <a:custGeom>
            <a:avLst/>
            <a:gdLst/>
            <a:ahLst/>
            <a:rect l="l" t="t" r="r" b="b"/>
            <a:pathLst>
              <a:path w="16" h="16">
                <a:moveTo>
                  <a:pt x="0" y="0"/>
                </a:moveTo>
                <a:lnTo>
                  <a:pt x="16" y="8"/>
                </a:lnTo>
                <a:lnTo>
                  <a:pt x="8" y="16"/>
                </a:lnTo>
                <a:lnTo>
                  <a:pt x="0" y="16"/>
                </a:lnTo>
                <a:lnTo>
                  <a:pt x="0" y="0"/>
                </a:lnTo>
                <a:close/>
              </a:path>
            </a:pathLst>
          </a:cu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591" name=""/>
          <p:cNvSpPr/>
          <p:nvPr/>
        </p:nvSpPr>
        <p:spPr>
          <a:xfrm>
            <a:off x="6873840" y="3692520"/>
            <a:ext cx="33480" cy="36360"/>
          </a:xfrm>
          <a:custGeom>
            <a:avLst/>
            <a:gdLst/>
            <a:ahLst/>
            <a:rect l="l" t="t" r="r" b="b"/>
            <a:pathLst>
              <a:path w="24" h="23">
                <a:moveTo>
                  <a:pt x="0" y="8"/>
                </a:moveTo>
                <a:lnTo>
                  <a:pt x="16" y="0"/>
                </a:lnTo>
                <a:lnTo>
                  <a:pt x="24" y="15"/>
                </a:lnTo>
                <a:lnTo>
                  <a:pt x="24" y="15"/>
                </a:lnTo>
                <a:lnTo>
                  <a:pt x="24" y="23"/>
                </a:lnTo>
                <a:lnTo>
                  <a:pt x="0" y="8"/>
                </a:lnTo>
                <a:close/>
              </a:path>
            </a:pathLst>
          </a:cu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592" name=""/>
          <p:cNvSpPr/>
          <p:nvPr/>
        </p:nvSpPr>
        <p:spPr>
          <a:xfrm>
            <a:off x="6851520" y="3603600"/>
            <a:ext cx="11160" cy="12600"/>
          </a:xfrm>
          <a:custGeom>
            <a:avLst/>
            <a:gdLst/>
            <a:ahLst/>
            <a:rect l="l" t="t" r="r" b="b"/>
            <a:pathLst>
              <a:path w="8" h="8">
                <a:moveTo>
                  <a:pt x="8" y="0"/>
                </a:moveTo>
                <a:lnTo>
                  <a:pt x="8" y="8"/>
                </a:ln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593" name=""/>
          <p:cNvSpPr/>
          <p:nvPr/>
        </p:nvSpPr>
        <p:spPr>
          <a:xfrm>
            <a:off x="6716880" y="3666960"/>
            <a:ext cx="21960" cy="25560"/>
          </a:xfrm>
          <a:custGeom>
            <a:avLst/>
            <a:gdLst/>
            <a:ahLst/>
            <a:rect l="l" t="t" r="r" b="b"/>
            <a:pathLst>
              <a:path w="16" h="16">
                <a:moveTo>
                  <a:pt x="0" y="0"/>
                </a:moveTo>
                <a:lnTo>
                  <a:pt x="16" y="16"/>
                </a:lnTo>
                <a:lnTo>
                  <a:pt x="8" y="16"/>
                </a:lnTo>
                <a:lnTo>
                  <a:pt x="0" y="0"/>
                </a:lnTo>
                <a:close/>
              </a:path>
            </a:pathLst>
          </a:cu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594" name=""/>
          <p:cNvSpPr/>
          <p:nvPr/>
        </p:nvSpPr>
        <p:spPr>
          <a:xfrm>
            <a:off x="6783480" y="3578400"/>
            <a:ext cx="11160" cy="12600"/>
          </a:xfrm>
          <a:custGeom>
            <a:avLst/>
            <a:gdLst/>
            <a:ahLst/>
            <a:rect l="l" t="t" r="r" b="b"/>
            <a:pathLst>
              <a:path w="8" h="8">
                <a:moveTo>
                  <a:pt x="8" y="8"/>
                </a:moveTo>
                <a:lnTo>
                  <a:pt x="0" y="0"/>
                </a:lnTo>
                <a:lnTo>
                  <a:pt x="8" y="0"/>
                </a:lnTo>
                <a:lnTo>
                  <a:pt x="8" y="8"/>
                </a:lnTo>
                <a:close/>
              </a:path>
            </a:pathLst>
          </a:cu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595" name=""/>
          <p:cNvSpPr/>
          <p:nvPr/>
        </p:nvSpPr>
        <p:spPr>
          <a:xfrm>
            <a:off x="6683400" y="3603600"/>
            <a:ext cx="22320" cy="25560"/>
          </a:xfrm>
          <a:custGeom>
            <a:avLst/>
            <a:gdLst/>
            <a:ahLst/>
            <a:rect l="l" t="t" r="r" b="b"/>
            <a:pathLst>
              <a:path w="16" h="16">
                <a:moveTo>
                  <a:pt x="0" y="0"/>
                </a:moveTo>
                <a:lnTo>
                  <a:pt x="16" y="8"/>
                </a:lnTo>
                <a:lnTo>
                  <a:pt x="16" y="16"/>
                </a:lnTo>
                <a:lnTo>
                  <a:pt x="0" y="0"/>
                </a:lnTo>
                <a:close/>
              </a:path>
            </a:pathLst>
          </a:cu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596" name=""/>
          <p:cNvSpPr/>
          <p:nvPr/>
        </p:nvSpPr>
        <p:spPr>
          <a:xfrm>
            <a:off x="6986520" y="3427560"/>
            <a:ext cx="225360" cy="188640"/>
          </a:xfrm>
          <a:custGeom>
            <a:avLst/>
            <a:gdLst/>
            <a:ahLst/>
            <a:rect l="l" t="t" r="r" b="b"/>
            <a:pathLst>
              <a:path w="160" h="119">
                <a:moveTo>
                  <a:pt x="0" y="103"/>
                </a:moveTo>
                <a:lnTo>
                  <a:pt x="16" y="119"/>
                </a:lnTo>
                <a:lnTo>
                  <a:pt x="32" y="119"/>
                </a:lnTo>
                <a:lnTo>
                  <a:pt x="40" y="103"/>
                </a:lnTo>
                <a:lnTo>
                  <a:pt x="64" y="111"/>
                </a:lnTo>
                <a:lnTo>
                  <a:pt x="72" y="111"/>
                </a:lnTo>
                <a:lnTo>
                  <a:pt x="80" y="103"/>
                </a:lnTo>
                <a:lnTo>
                  <a:pt x="104" y="55"/>
                </a:lnTo>
                <a:lnTo>
                  <a:pt x="128" y="55"/>
                </a:lnTo>
                <a:lnTo>
                  <a:pt x="144" y="55"/>
                </a:lnTo>
                <a:lnTo>
                  <a:pt x="144" y="39"/>
                </a:lnTo>
                <a:lnTo>
                  <a:pt x="160" y="39"/>
                </a:lnTo>
                <a:lnTo>
                  <a:pt x="128" y="23"/>
                </a:lnTo>
                <a:lnTo>
                  <a:pt x="128" y="15"/>
                </a:lnTo>
                <a:lnTo>
                  <a:pt x="120" y="0"/>
                </a:lnTo>
                <a:lnTo>
                  <a:pt x="112" y="8"/>
                </a:lnTo>
                <a:lnTo>
                  <a:pt x="112" y="0"/>
                </a:lnTo>
                <a:lnTo>
                  <a:pt x="88" y="39"/>
                </a:lnTo>
                <a:lnTo>
                  <a:pt x="96" y="55"/>
                </a:lnTo>
                <a:lnTo>
                  <a:pt x="88" y="47"/>
                </a:lnTo>
                <a:lnTo>
                  <a:pt x="80" y="55"/>
                </a:lnTo>
                <a:lnTo>
                  <a:pt x="72" y="47"/>
                </a:lnTo>
                <a:lnTo>
                  <a:pt x="48" y="79"/>
                </a:lnTo>
                <a:lnTo>
                  <a:pt x="32" y="79"/>
                </a:lnTo>
                <a:lnTo>
                  <a:pt x="24" y="103"/>
                </a:lnTo>
                <a:lnTo>
                  <a:pt x="0" y="95"/>
                </a:lnTo>
                <a:lnTo>
                  <a:pt x="0" y="103"/>
                </a:lnTo>
                <a:close/>
              </a:path>
            </a:pathLst>
          </a:cu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597" name=""/>
          <p:cNvSpPr/>
          <p:nvPr/>
        </p:nvSpPr>
        <p:spPr>
          <a:xfrm>
            <a:off x="7875720" y="3705120"/>
            <a:ext cx="11160" cy="11160"/>
          </a:xfrm>
          <a:custGeom>
            <a:avLst/>
            <a:gdLst/>
            <a:ahLst/>
            <a:rect l="l" t="t" r="r" b="b"/>
            <a:pathLst>
              <a:path w="8" h="7">
                <a:moveTo>
                  <a:pt x="0" y="0"/>
                </a:moveTo>
                <a:lnTo>
                  <a:pt x="8" y="0"/>
                </a:lnTo>
                <a:lnTo>
                  <a:pt x="0" y="7"/>
                </a:lnTo>
                <a:lnTo>
                  <a:pt x="0" y="0"/>
                </a:lnTo>
                <a:close/>
              </a:path>
            </a:pathLst>
          </a:cu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598" name=""/>
          <p:cNvSpPr/>
          <p:nvPr/>
        </p:nvSpPr>
        <p:spPr>
          <a:xfrm>
            <a:off x="7729560" y="3716280"/>
            <a:ext cx="225360" cy="254160"/>
          </a:xfrm>
          <a:custGeom>
            <a:avLst/>
            <a:gdLst/>
            <a:ahLst/>
            <a:rect l="l" t="t" r="r" b="b"/>
            <a:pathLst>
              <a:path w="160" h="160">
                <a:moveTo>
                  <a:pt x="8" y="48"/>
                </a:moveTo>
                <a:lnTo>
                  <a:pt x="8" y="0"/>
                </a:lnTo>
                <a:lnTo>
                  <a:pt x="64" y="24"/>
                </a:lnTo>
                <a:lnTo>
                  <a:pt x="80" y="40"/>
                </a:lnTo>
                <a:lnTo>
                  <a:pt x="88" y="56"/>
                </a:lnTo>
                <a:lnTo>
                  <a:pt x="112" y="72"/>
                </a:lnTo>
                <a:lnTo>
                  <a:pt x="120" y="80"/>
                </a:lnTo>
                <a:lnTo>
                  <a:pt x="104" y="88"/>
                </a:lnTo>
                <a:lnTo>
                  <a:pt x="120" y="112"/>
                </a:lnTo>
                <a:lnTo>
                  <a:pt x="128" y="128"/>
                </a:lnTo>
                <a:lnTo>
                  <a:pt x="136" y="128"/>
                </a:lnTo>
                <a:lnTo>
                  <a:pt x="136" y="136"/>
                </a:lnTo>
                <a:lnTo>
                  <a:pt x="152" y="144"/>
                </a:lnTo>
                <a:lnTo>
                  <a:pt x="144" y="144"/>
                </a:lnTo>
                <a:lnTo>
                  <a:pt x="160" y="152"/>
                </a:lnTo>
                <a:lnTo>
                  <a:pt x="152" y="160"/>
                </a:lnTo>
                <a:lnTo>
                  <a:pt x="112" y="144"/>
                </a:lnTo>
                <a:lnTo>
                  <a:pt x="88" y="112"/>
                </a:lnTo>
                <a:lnTo>
                  <a:pt x="56" y="96"/>
                </a:lnTo>
                <a:lnTo>
                  <a:pt x="48" y="96"/>
                </a:lnTo>
                <a:lnTo>
                  <a:pt x="48" y="104"/>
                </a:lnTo>
                <a:lnTo>
                  <a:pt x="32" y="112"/>
                </a:lnTo>
                <a:lnTo>
                  <a:pt x="40" y="128"/>
                </a:lnTo>
                <a:lnTo>
                  <a:pt x="24" y="136"/>
                </a:lnTo>
                <a:lnTo>
                  <a:pt x="0" y="128"/>
                </a:lnTo>
                <a:lnTo>
                  <a:pt x="8" y="48"/>
                </a:lnTo>
                <a:close/>
              </a:path>
            </a:pathLst>
          </a:cu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599" name=""/>
          <p:cNvSpPr/>
          <p:nvPr/>
        </p:nvSpPr>
        <p:spPr>
          <a:xfrm>
            <a:off x="8067600" y="3805200"/>
            <a:ext cx="22320" cy="38160"/>
          </a:xfrm>
          <a:custGeom>
            <a:avLst/>
            <a:gdLst/>
            <a:ahLst/>
            <a:rect l="l" t="t" r="r" b="b"/>
            <a:pathLst>
              <a:path w="16" h="24">
                <a:moveTo>
                  <a:pt x="0" y="0"/>
                </a:moveTo>
                <a:lnTo>
                  <a:pt x="16" y="24"/>
                </a:lnTo>
                <a:lnTo>
                  <a:pt x="8" y="24"/>
                </a:lnTo>
                <a:lnTo>
                  <a:pt x="0" y="0"/>
                </a:lnTo>
                <a:close/>
              </a:path>
            </a:pathLst>
          </a:cu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00" name=""/>
          <p:cNvSpPr/>
          <p:nvPr/>
        </p:nvSpPr>
        <p:spPr>
          <a:xfrm>
            <a:off x="7908840" y="3780000"/>
            <a:ext cx="101520" cy="50760"/>
          </a:xfrm>
          <a:custGeom>
            <a:avLst/>
            <a:gdLst/>
            <a:ahLst/>
            <a:rect l="l" t="t" r="r" b="b"/>
            <a:pathLst>
              <a:path w="72" h="32">
                <a:moveTo>
                  <a:pt x="0" y="16"/>
                </a:moveTo>
                <a:lnTo>
                  <a:pt x="24" y="16"/>
                </a:lnTo>
                <a:lnTo>
                  <a:pt x="32" y="8"/>
                </a:lnTo>
                <a:lnTo>
                  <a:pt x="32" y="16"/>
                </a:lnTo>
                <a:lnTo>
                  <a:pt x="40" y="16"/>
                </a:lnTo>
                <a:lnTo>
                  <a:pt x="56" y="8"/>
                </a:lnTo>
                <a:lnTo>
                  <a:pt x="56" y="0"/>
                </a:lnTo>
                <a:lnTo>
                  <a:pt x="72" y="0"/>
                </a:lnTo>
                <a:lnTo>
                  <a:pt x="64" y="24"/>
                </a:lnTo>
                <a:lnTo>
                  <a:pt x="40" y="32"/>
                </a:lnTo>
                <a:lnTo>
                  <a:pt x="16" y="32"/>
                </a:lnTo>
                <a:lnTo>
                  <a:pt x="0" y="16"/>
                </a:lnTo>
                <a:close/>
              </a:path>
            </a:pathLst>
          </a:cu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01" name=""/>
          <p:cNvSpPr/>
          <p:nvPr/>
        </p:nvSpPr>
        <p:spPr>
          <a:xfrm>
            <a:off x="8010360" y="3754440"/>
            <a:ext cx="12960" cy="38160"/>
          </a:xfrm>
          <a:custGeom>
            <a:avLst/>
            <a:gdLst/>
            <a:ahLst/>
            <a:rect l="l" t="t" r="r" b="b"/>
            <a:pathLst>
              <a:path w="8" h="24">
                <a:moveTo>
                  <a:pt x="8" y="8"/>
                </a:moveTo>
                <a:lnTo>
                  <a:pt x="8" y="24"/>
                </a:lnTo>
                <a:lnTo>
                  <a:pt x="0" y="0"/>
                </a:lnTo>
                <a:lnTo>
                  <a:pt x="8" y="8"/>
                </a:lnTo>
                <a:close/>
              </a:path>
            </a:pathLst>
          </a:cu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02" name=""/>
          <p:cNvSpPr/>
          <p:nvPr/>
        </p:nvSpPr>
        <p:spPr>
          <a:xfrm>
            <a:off x="7156440" y="3300480"/>
            <a:ext cx="55440" cy="88920"/>
          </a:xfrm>
          <a:custGeom>
            <a:avLst/>
            <a:gdLst/>
            <a:ahLst/>
            <a:rect l="l" t="t" r="r" b="b"/>
            <a:pathLst>
              <a:path w="40" h="56">
                <a:moveTo>
                  <a:pt x="32" y="0"/>
                </a:moveTo>
                <a:lnTo>
                  <a:pt x="40" y="16"/>
                </a:lnTo>
                <a:lnTo>
                  <a:pt x="0" y="56"/>
                </a:lnTo>
                <a:lnTo>
                  <a:pt x="32" y="16"/>
                </a:lnTo>
                <a:lnTo>
                  <a:pt x="32" y="0"/>
                </a:lnTo>
                <a:close/>
              </a:path>
            </a:pathLst>
          </a:cu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03" name=""/>
          <p:cNvSpPr/>
          <p:nvPr/>
        </p:nvSpPr>
        <p:spPr>
          <a:xfrm>
            <a:off x="7267680" y="3351240"/>
            <a:ext cx="112680" cy="125280"/>
          </a:xfrm>
          <a:custGeom>
            <a:avLst/>
            <a:gdLst/>
            <a:ahLst/>
            <a:rect l="l" t="t" r="r" b="b"/>
            <a:pathLst>
              <a:path w="80" h="79">
                <a:moveTo>
                  <a:pt x="56" y="0"/>
                </a:moveTo>
                <a:lnTo>
                  <a:pt x="72" y="8"/>
                </a:lnTo>
                <a:lnTo>
                  <a:pt x="80" y="40"/>
                </a:lnTo>
                <a:lnTo>
                  <a:pt x="80" y="63"/>
                </a:lnTo>
                <a:lnTo>
                  <a:pt x="72" y="48"/>
                </a:lnTo>
                <a:lnTo>
                  <a:pt x="64" y="56"/>
                </a:lnTo>
                <a:lnTo>
                  <a:pt x="64" y="71"/>
                </a:lnTo>
                <a:lnTo>
                  <a:pt x="64" y="79"/>
                </a:lnTo>
                <a:lnTo>
                  <a:pt x="56" y="71"/>
                </a:lnTo>
                <a:lnTo>
                  <a:pt x="40" y="63"/>
                </a:lnTo>
                <a:lnTo>
                  <a:pt x="40" y="40"/>
                </a:lnTo>
                <a:lnTo>
                  <a:pt x="32" y="32"/>
                </a:lnTo>
                <a:lnTo>
                  <a:pt x="16" y="48"/>
                </a:lnTo>
                <a:lnTo>
                  <a:pt x="16" y="40"/>
                </a:lnTo>
                <a:lnTo>
                  <a:pt x="0" y="48"/>
                </a:lnTo>
                <a:lnTo>
                  <a:pt x="8" y="32"/>
                </a:lnTo>
                <a:lnTo>
                  <a:pt x="24" y="16"/>
                </a:lnTo>
                <a:lnTo>
                  <a:pt x="32" y="16"/>
                </a:lnTo>
                <a:lnTo>
                  <a:pt x="32" y="32"/>
                </a:lnTo>
                <a:lnTo>
                  <a:pt x="40" y="24"/>
                </a:lnTo>
                <a:lnTo>
                  <a:pt x="48" y="16"/>
                </a:lnTo>
                <a:lnTo>
                  <a:pt x="56" y="8"/>
                </a:lnTo>
                <a:lnTo>
                  <a:pt x="56" y="0"/>
                </a:lnTo>
                <a:close/>
              </a:path>
            </a:pathLst>
          </a:cu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04" name=""/>
          <p:cNvSpPr/>
          <p:nvPr/>
        </p:nvSpPr>
        <p:spPr>
          <a:xfrm>
            <a:off x="7313760" y="3338640"/>
            <a:ext cx="10800" cy="12600"/>
          </a:xfrm>
          <a:custGeom>
            <a:avLst/>
            <a:gdLst/>
            <a:ahLst/>
            <a:rect l="l" t="t" r="r" b="b"/>
            <a:pathLst>
              <a:path w="8" h="8">
                <a:moveTo>
                  <a:pt x="0" y="0"/>
                </a:moveTo>
                <a:lnTo>
                  <a:pt x="8" y="0"/>
                </a:lnTo>
                <a:lnTo>
                  <a:pt x="8" y="8"/>
                </a:lnTo>
                <a:lnTo>
                  <a:pt x="0" y="0"/>
                </a:lnTo>
                <a:close/>
              </a:path>
            </a:pathLst>
          </a:cu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05" name=""/>
          <p:cNvSpPr/>
          <p:nvPr/>
        </p:nvSpPr>
        <p:spPr>
          <a:xfrm>
            <a:off x="7300800" y="3300480"/>
            <a:ext cx="12960" cy="50760"/>
          </a:xfrm>
          <a:custGeom>
            <a:avLst/>
            <a:gdLst/>
            <a:ahLst/>
            <a:rect l="l" t="t" r="r" b="b"/>
            <a:pathLst>
              <a:path w="8" h="32">
                <a:moveTo>
                  <a:pt x="8" y="0"/>
                </a:moveTo>
                <a:lnTo>
                  <a:pt x="8" y="16"/>
                </a:lnTo>
                <a:lnTo>
                  <a:pt x="0" y="32"/>
                </a:lnTo>
                <a:lnTo>
                  <a:pt x="8" y="0"/>
                </a:lnTo>
                <a:close/>
              </a:path>
            </a:pathLst>
          </a:cu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06" name=""/>
          <p:cNvSpPr/>
          <p:nvPr/>
        </p:nvSpPr>
        <p:spPr>
          <a:xfrm>
            <a:off x="7313760" y="3287880"/>
            <a:ext cx="33120" cy="50760"/>
          </a:xfrm>
          <a:custGeom>
            <a:avLst/>
            <a:gdLst/>
            <a:ahLst/>
            <a:rect l="l" t="t" r="r" b="b"/>
            <a:pathLst>
              <a:path w="24" h="32">
                <a:moveTo>
                  <a:pt x="0" y="0"/>
                </a:moveTo>
                <a:lnTo>
                  <a:pt x="16" y="8"/>
                </a:lnTo>
                <a:lnTo>
                  <a:pt x="24" y="32"/>
                </a:lnTo>
                <a:lnTo>
                  <a:pt x="16" y="32"/>
                </a:lnTo>
                <a:lnTo>
                  <a:pt x="0" y="0"/>
                </a:lnTo>
                <a:close/>
              </a:path>
            </a:pathLst>
          </a:cu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07" name=""/>
          <p:cNvSpPr/>
          <p:nvPr/>
        </p:nvSpPr>
        <p:spPr>
          <a:xfrm>
            <a:off x="7278840" y="3313080"/>
            <a:ext cx="21960" cy="50760"/>
          </a:xfrm>
          <a:custGeom>
            <a:avLst/>
            <a:gdLst/>
            <a:ahLst/>
            <a:rect l="l" t="t" r="r" b="b"/>
            <a:pathLst>
              <a:path w="16" h="32">
                <a:moveTo>
                  <a:pt x="8" y="0"/>
                </a:moveTo>
                <a:lnTo>
                  <a:pt x="16" y="0"/>
                </a:lnTo>
                <a:lnTo>
                  <a:pt x="8" y="32"/>
                </a:lnTo>
                <a:lnTo>
                  <a:pt x="0" y="24"/>
                </a:lnTo>
                <a:lnTo>
                  <a:pt x="8" y="0"/>
                </a:lnTo>
                <a:close/>
              </a:path>
            </a:pathLst>
          </a:cu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08" name=""/>
          <p:cNvSpPr/>
          <p:nvPr/>
        </p:nvSpPr>
        <p:spPr>
          <a:xfrm>
            <a:off x="7256520" y="3274920"/>
            <a:ext cx="33120" cy="50760"/>
          </a:xfrm>
          <a:custGeom>
            <a:avLst/>
            <a:gdLst/>
            <a:ahLst/>
            <a:rect l="l" t="t" r="r" b="b"/>
            <a:pathLst>
              <a:path w="24" h="32">
                <a:moveTo>
                  <a:pt x="0" y="0"/>
                </a:moveTo>
                <a:lnTo>
                  <a:pt x="24" y="8"/>
                </a:lnTo>
                <a:lnTo>
                  <a:pt x="24" y="16"/>
                </a:lnTo>
                <a:lnTo>
                  <a:pt x="8" y="32"/>
                </a:lnTo>
                <a:lnTo>
                  <a:pt x="0" y="0"/>
                </a:lnTo>
                <a:close/>
              </a:path>
            </a:pathLst>
          </a:cu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09" name=""/>
          <p:cNvSpPr/>
          <p:nvPr/>
        </p:nvSpPr>
        <p:spPr>
          <a:xfrm>
            <a:off x="7313760" y="3262320"/>
            <a:ext cx="44280" cy="50760"/>
          </a:xfrm>
          <a:custGeom>
            <a:avLst/>
            <a:gdLst/>
            <a:ahLst/>
            <a:rect l="l" t="t" r="r" b="b"/>
            <a:pathLst>
              <a:path w="32" h="32">
                <a:moveTo>
                  <a:pt x="0" y="0"/>
                </a:moveTo>
                <a:lnTo>
                  <a:pt x="16" y="0"/>
                </a:lnTo>
                <a:lnTo>
                  <a:pt x="32" y="32"/>
                </a:lnTo>
                <a:lnTo>
                  <a:pt x="16" y="24"/>
                </a:lnTo>
                <a:lnTo>
                  <a:pt x="0" y="0"/>
                </a:lnTo>
                <a:close/>
              </a:path>
            </a:pathLst>
          </a:cu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10" name=""/>
          <p:cNvSpPr/>
          <p:nvPr/>
        </p:nvSpPr>
        <p:spPr>
          <a:xfrm>
            <a:off x="7289640" y="3262320"/>
            <a:ext cx="24120" cy="25560"/>
          </a:xfrm>
          <a:custGeom>
            <a:avLst/>
            <a:gdLst/>
            <a:ahLst/>
            <a:rect l="l" t="t" r="r" b="b"/>
            <a:pathLst>
              <a:path w="16" h="16">
                <a:moveTo>
                  <a:pt x="0" y="0"/>
                </a:moveTo>
                <a:lnTo>
                  <a:pt x="16" y="16"/>
                </a:lnTo>
                <a:lnTo>
                  <a:pt x="8" y="8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11" name=""/>
          <p:cNvSpPr/>
          <p:nvPr/>
        </p:nvSpPr>
        <p:spPr>
          <a:xfrm>
            <a:off x="7201080" y="3086280"/>
            <a:ext cx="112680" cy="176040"/>
          </a:xfrm>
          <a:custGeom>
            <a:avLst/>
            <a:gdLst/>
            <a:ahLst/>
            <a:rect l="l" t="t" r="r" b="b"/>
            <a:pathLst>
              <a:path w="79" h="111">
                <a:moveTo>
                  <a:pt x="31" y="0"/>
                </a:moveTo>
                <a:lnTo>
                  <a:pt x="31" y="16"/>
                </a:lnTo>
                <a:lnTo>
                  <a:pt x="39" y="24"/>
                </a:lnTo>
                <a:lnTo>
                  <a:pt x="23" y="55"/>
                </a:lnTo>
                <a:lnTo>
                  <a:pt x="31" y="71"/>
                </a:lnTo>
                <a:lnTo>
                  <a:pt x="39" y="87"/>
                </a:lnTo>
                <a:lnTo>
                  <a:pt x="47" y="79"/>
                </a:lnTo>
                <a:lnTo>
                  <a:pt x="55" y="87"/>
                </a:lnTo>
                <a:lnTo>
                  <a:pt x="63" y="79"/>
                </a:lnTo>
                <a:lnTo>
                  <a:pt x="71" y="87"/>
                </a:lnTo>
                <a:lnTo>
                  <a:pt x="63" y="87"/>
                </a:lnTo>
                <a:lnTo>
                  <a:pt x="79" y="103"/>
                </a:lnTo>
                <a:lnTo>
                  <a:pt x="79" y="111"/>
                </a:lnTo>
                <a:lnTo>
                  <a:pt x="47" y="87"/>
                </a:lnTo>
                <a:lnTo>
                  <a:pt x="55" y="95"/>
                </a:lnTo>
                <a:lnTo>
                  <a:pt x="39" y="87"/>
                </a:lnTo>
                <a:lnTo>
                  <a:pt x="15" y="87"/>
                </a:lnTo>
                <a:lnTo>
                  <a:pt x="15" y="71"/>
                </a:lnTo>
                <a:lnTo>
                  <a:pt x="15" y="71"/>
                </a:lnTo>
                <a:lnTo>
                  <a:pt x="15" y="79"/>
                </a:lnTo>
                <a:lnTo>
                  <a:pt x="8" y="63"/>
                </a:lnTo>
                <a:lnTo>
                  <a:pt x="0" y="40"/>
                </a:lnTo>
                <a:lnTo>
                  <a:pt x="8" y="40"/>
                </a:lnTo>
                <a:lnTo>
                  <a:pt x="0" y="0"/>
                </a:lnTo>
                <a:lnTo>
                  <a:pt x="31" y="0"/>
                </a:lnTo>
                <a:close/>
              </a:path>
            </a:pathLst>
          </a:cu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12" name=""/>
          <p:cNvSpPr/>
          <p:nvPr/>
        </p:nvSpPr>
        <p:spPr>
          <a:xfrm>
            <a:off x="7223040" y="3236760"/>
            <a:ext cx="22320" cy="38160"/>
          </a:xfrm>
          <a:custGeom>
            <a:avLst/>
            <a:gdLst/>
            <a:ahLst/>
            <a:rect l="l" t="t" r="r" b="b"/>
            <a:pathLst>
              <a:path w="16" h="24">
                <a:moveTo>
                  <a:pt x="0" y="0"/>
                </a:moveTo>
                <a:lnTo>
                  <a:pt x="16" y="0"/>
                </a:lnTo>
                <a:lnTo>
                  <a:pt x="16" y="16"/>
                </a:lnTo>
                <a:lnTo>
                  <a:pt x="16" y="24"/>
                </a:lnTo>
                <a:lnTo>
                  <a:pt x="0" y="0"/>
                </a:lnTo>
                <a:close/>
              </a:path>
            </a:pathLst>
          </a:custGeom>
          <a:solidFill>
            <a:srgbClr val="6699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7613" name=""/>
          <p:cNvGraphicFramePr/>
          <p:nvPr/>
        </p:nvGraphicFramePr>
        <p:xfrm>
          <a:off x="3005280" y="3649680"/>
          <a:ext cx="2046240" cy="20462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61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05280" y="3649680"/>
                    <a:ext cx="2046240" cy="2046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615" name=""/>
          <p:cNvSpPr/>
          <p:nvPr/>
        </p:nvSpPr>
        <p:spPr>
          <a:xfrm>
            <a:off x="6491160" y="3807000"/>
            <a:ext cx="2184480" cy="18475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16" name=""/>
          <p:cNvSpPr/>
          <p:nvPr/>
        </p:nvSpPr>
        <p:spPr>
          <a:xfrm>
            <a:off x="6475320" y="1244520"/>
            <a:ext cx="2184480" cy="18478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17" name=""/>
          <p:cNvSpPr/>
          <p:nvPr/>
        </p:nvSpPr>
        <p:spPr>
          <a:xfrm>
            <a:off x="8213760" y="4689360"/>
            <a:ext cx="146160" cy="214560"/>
          </a:xfrm>
          <a:custGeom>
            <a:avLst/>
            <a:gdLst/>
            <a:ahLst/>
            <a:rect l="l" t="t" r="r" b="b"/>
            <a:pathLst>
              <a:path w="103" h="135">
                <a:moveTo>
                  <a:pt x="47" y="0"/>
                </a:moveTo>
                <a:lnTo>
                  <a:pt x="47" y="16"/>
                </a:lnTo>
                <a:lnTo>
                  <a:pt x="63" y="16"/>
                </a:lnTo>
                <a:lnTo>
                  <a:pt x="63" y="40"/>
                </a:lnTo>
                <a:lnTo>
                  <a:pt x="55" y="48"/>
                </a:lnTo>
                <a:lnTo>
                  <a:pt x="63" y="56"/>
                </a:lnTo>
                <a:lnTo>
                  <a:pt x="71" y="40"/>
                </a:lnTo>
                <a:lnTo>
                  <a:pt x="63" y="64"/>
                </a:lnTo>
                <a:lnTo>
                  <a:pt x="79" y="71"/>
                </a:lnTo>
                <a:lnTo>
                  <a:pt x="95" y="64"/>
                </a:lnTo>
                <a:lnTo>
                  <a:pt x="103" y="64"/>
                </a:lnTo>
                <a:lnTo>
                  <a:pt x="79" y="95"/>
                </a:lnTo>
                <a:lnTo>
                  <a:pt x="63" y="95"/>
                </a:lnTo>
                <a:lnTo>
                  <a:pt x="39" y="119"/>
                </a:lnTo>
                <a:lnTo>
                  <a:pt x="8" y="135"/>
                </a:lnTo>
                <a:lnTo>
                  <a:pt x="0" y="135"/>
                </a:lnTo>
                <a:lnTo>
                  <a:pt x="23" y="111"/>
                </a:lnTo>
                <a:lnTo>
                  <a:pt x="8" y="95"/>
                </a:lnTo>
                <a:lnTo>
                  <a:pt x="39" y="71"/>
                </a:lnTo>
                <a:lnTo>
                  <a:pt x="55" y="48"/>
                </a:lnTo>
                <a:lnTo>
                  <a:pt x="47" y="48"/>
                </a:lnTo>
                <a:lnTo>
                  <a:pt x="55" y="40"/>
                </a:lnTo>
                <a:lnTo>
                  <a:pt x="47" y="40"/>
                </a:lnTo>
                <a:lnTo>
                  <a:pt x="47" y="24"/>
                </a:lnTo>
                <a:lnTo>
                  <a:pt x="55" y="24"/>
                </a:lnTo>
                <a:lnTo>
                  <a:pt x="47" y="24"/>
                </a:lnTo>
                <a:lnTo>
                  <a:pt x="47" y="0"/>
                </a:lnTo>
                <a:close/>
              </a:path>
            </a:pathLst>
          </a:custGeom>
          <a:solidFill>
            <a:srgbClr val="0033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18" name=""/>
          <p:cNvSpPr/>
          <p:nvPr/>
        </p:nvSpPr>
        <p:spPr>
          <a:xfrm>
            <a:off x="7943760" y="4878360"/>
            <a:ext cx="258840" cy="177840"/>
          </a:xfrm>
          <a:custGeom>
            <a:avLst/>
            <a:gdLst/>
            <a:ahLst/>
            <a:rect l="l" t="t" r="r" b="b"/>
            <a:pathLst>
              <a:path w="184" h="112">
                <a:moveTo>
                  <a:pt x="152" y="8"/>
                </a:moveTo>
                <a:lnTo>
                  <a:pt x="168" y="0"/>
                </a:lnTo>
                <a:lnTo>
                  <a:pt x="168" y="16"/>
                </a:lnTo>
                <a:lnTo>
                  <a:pt x="184" y="8"/>
                </a:lnTo>
                <a:lnTo>
                  <a:pt x="176" y="16"/>
                </a:lnTo>
                <a:lnTo>
                  <a:pt x="184" y="8"/>
                </a:lnTo>
                <a:lnTo>
                  <a:pt x="176" y="24"/>
                </a:lnTo>
                <a:lnTo>
                  <a:pt x="136" y="48"/>
                </a:lnTo>
                <a:lnTo>
                  <a:pt x="128" y="64"/>
                </a:lnTo>
                <a:lnTo>
                  <a:pt x="128" y="64"/>
                </a:lnTo>
                <a:lnTo>
                  <a:pt x="104" y="64"/>
                </a:lnTo>
                <a:lnTo>
                  <a:pt x="64" y="104"/>
                </a:lnTo>
                <a:lnTo>
                  <a:pt x="32" y="112"/>
                </a:lnTo>
                <a:lnTo>
                  <a:pt x="0" y="104"/>
                </a:lnTo>
                <a:lnTo>
                  <a:pt x="8" y="104"/>
                </a:lnTo>
                <a:lnTo>
                  <a:pt x="0" y="104"/>
                </a:lnTo>
                <a:lnTo>
                  <a:pt x="16" y="88"/>
                </a:lnTo>
                <a:lnTo>
                  <a:pt x="24" y="88"/>
                </a:lnTo>
                <a:lnTo>
                  <a:pt x="24" y="88"/>
                </a:lnTo>
                <a:lnTo>
                  <a:pt x="48" y="64"/>
                </a:lnTo>
                <a:lnTo>
                  <a:pt x="112" y="40"/>
                </a:lnTo>
                <a:lnTo>
                  <a:pt x="152" y="8"/>
                </a:lnTo>
                <a:close/>
              </a:path>
            </a:pathLst>
          </a:custGeom>
          <a:solidFill>
            <a:srgbClr val="0033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19" name=""/>
          <p:cNvSpPr/>
          <p:nvPr/>
        </p:nvSpPr>
        <p:spPr>
          <a:xfrm>
            <a:off x="7932600" y="5067360"/>
            <a:ext cx="22320" cy="12600"/>
          </a:xfrm>
          <a:custGeom>
            <a:avLst/>
            <a:gdLst/>
            <a:ahLst/>
            <a:rect l="l" t="t" r="r" b="b"/>
            <a:pathLst>
              <a:path w="16" h="8">
                <a:moveTo>
                  <a:pt x="16" y="0"/>
                </a:moveTo>
                <a:lnTo>
                  <a:pt x="16" y="8"/>
                </a:lnTo>
                <a:lnTo>
                  <a:pt x="0" y="8"/>
                </a:lnTo>
                <a:lnTo>
                  <a:pt x="16" y="0"/>
                </a:lnTo>
                <a:close/>
              </a:path>
            </a:pathLst>
          </a:custGeom>
          <a:solidFill>
            <a:srgbClr val="0033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20" name=""/>
          <p:cNvSpPr/>
          <p:nvPr/>
        </p:nvSpPr>
        <p:spPr>
          <a:xfrm>
            <a:off x="3108240" y="1249200"/>
            <a:ext cx="1019160" cy="366840"/>
          </a:xfrm>
          <a:prstGeom prst="rect">
            <a:avLst/>
          </a:prstGeom>
          <a:solidFill>
            <a:srgbClr val="1c577f"/>
          </a:solidFill>
          <a:ln w="64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EIN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21" name=""/>
          <p:cNvSpPr/>
          <p:nvPr/>
        </p:nvSpPr>
        <p:spPr>
          <a:xfrm>
            <a:off x="627120" y="2774880"/>
            <a:ext cx="446040" cy="438120"/>
          </a:xfrm>
          <a:custGeom>
            <a:avLst/>
            <a:gdLst/>
            <a:ahLst/>
            <a:rect l="l" t="t" r="r" b="b"/>
            <a:pathLst>
              <a:path w="1581" h="1105">
                <a:moveTo>
                  <a:pt x="86" y="0"/>
                </a:moveTo>
                <a:lnTo>
                  <a:pt x="1495" y="0"/>
                </a:lnTo>
                <a:lnTo>
                  <a:pt x="1499" y="0"/>
                </a:lnTo>
                <a:lnTo>
                  <a:pt x="1504" y="1"/>
                </a:lnTo>
                <a:lnTo>
                  <a:pt x="1511" y="2"/>
                </a:lnTo>
                <a:lnTo>
                  <a:pt x="1520" y="4"/>
                </a:lnTo>
                <a:lnTo>
                  <a:pt x="1528" y="7"/>
                </a:lnTo>
                <a:lnTo>
                  <a:pt x="1536" y="10"/>
                </a:lnTo>
                <a:lnTo>
                  <a:pt x="1543" y="14"/>
                </a:lnTo>
                <a:lnTo>
                  <a:pt x="1549" y="19"/>
                </a:lnTo>
                <a:lnTo>
                  <a:pt x="1555" y="24"/>
                </a:lnTo>
                <a:lnTo>
                  <a:pt x="1562" y="30"/>
                </a:lnTo>
                <a:lnTo>
                  <a:pt x="1566" y="36"/>
                </a:lnTo>
                <a:lnTo>
                  <a:pt x="1570" y="43"/>
                </a:lnTo>
                <a:lnTo>
                  <a:pt x="1574" y="51"/>
                </a:lnTo>
                <a:lnTo>
                  <a:pt x="1577" y="58"/>
                </a:lnTo>
                <a:lnTo>
                  <a:pt x="1579" y="66"/>
                </a:lnTo>
                <a:lnTo>
                  <a:pt x="1580" y="75"/>
                </a:lnTo>
                <a:lnTo>
                  <a:pt x="1581" y="83"/>
                </a:lnTo>
                <a:lnTo>
                  <a:pt x="1581" y="1021"/>
                </a:lnTo>
                <a:lnTo>
                  <a:pt x="1581" y="1027"/>
                </a:lnTo>
                <a:lnTo>
                  <a:pt x="1580" y="1031"/>
                </a:lnTo>
                <a:lnTo>
                  <a:pt x="1579" y="1039"/>
                </a:lnTo>
                <a:lnTo>
                  <a:pt x="1577" y="1047"/>
                </a:lnTo>
                <a:lnTo>
                  <a:pt x="1574" y="1054"/>
                </a:lnTo>
                <a:lnTo>
                  <a:pt x="1570" y="1062"/>
                </a:lnTo>
                <a:lnTo>
                  <a:pt x="1566" y="1069"/>
                </a:lnTo>
                <a:lnTo>
                  <a:pt x="1562" y="1074"/>
                </a:lnTo>
                <a:lnTo>
                  <a:pt x="1555" y="1081"/>
                </a:lnTo>
                <a:lnTo>
                  <a:pt x="1549" y="1085"/>
                </a:lnTo>
                <a:lnTo>
                  <a:pt x="1543" y="1091"/>
                </a:lnTo>
                <a:lnTo>
                  <a:pt x="1536" y="1095"/>
                </a:lnTo>
                <a:lnTo>
                  <a:pt x="1528" y="1098"/>
                </a:lnTo>
                <a:lnTo>
                  <a:pt x="1520" y="1102"/>
                </a:lnTo>
                <a:lnTo>
                  <a:pt x="1511" y="1103"/>
                </a:lnTo>
                <a:lnTo>
                  <a:pt x="1504" y="1105"/>
                </a:lnTo>
                <a:lnTo>
                  <a:pt x="1495" y="1105"/>
                </a:lnTo>
                <a:lnTo>
                  <a:pt x="86" y="1105"/>
                </a:lnTo>
                <a:lnTo>
                  <a:pt x="82" y="1105"/>
                </a:lnTo>
                <a:lnTo>
                  <a:pt x="77" y="1105"/>
                </a:lnTo>
                <a:lnTo>
                  <a:pt x="69" y="1103"/>
                </a:lnTo>
                <a:lnTo>
                  <a:pt x="60" y="1102"/>
                </a:lnTo>
                <a:lnTo>
                  <a:pt x="53" y="1098"/>
                </a:lnTo>
                <a:lnTo>
                  <a:pt x="44" y="1095"/>
                </a:lnTo>
                <a:lnTo>
                  <a:pt x="37" y="1091"/>
                </a:lnTo>
                <a:lnTo>
                  <a:pt x="31" y="1085"/>
                </a:lnTo>
                <a:lnTo>
                  <a:pt x="26" y="1081"/>
                </a:lnTo>
                <a:lnTo>
                  <a:pt x="20" y="1074"/>
                </a:lnTo>
                <a:lnTo>
                  <a:pt x="15" y="1069"/>
                </a:lnTo>
                <a:lnTo>
                  <a:pt x="10" y="1062"/>
                </a:lnTo>
                <a:lnTo>
                  <a:pt x="6" y="1054"/>
                </a:lnTo>
                <a:lnTo>
                  <a:pt x="4" y="1047"/>
                </a:lnTo>
                <a:lnTo>
                  <a:pt x="1" y="1039"/>
                </a:lnTo>
                <a:lnTo>
                  <a:pt x="0" y="1031"/>
                </a:lnTo>
                <a:lnTo>
                  <a:pt x="0" y="1021"/>
                </a:lnTo>
                <a:lnTo>
                  <a:pt x="0" y="83"/>
                </a:lnTo>
                <a:lnTo>
                  <a:pt x="0" y="78"/>
                </a:lnTo>
                <a:lnTo>
                  <a:pt x="0" y="75"/>
                </a:lnTo>
                <a:lnTo>
                  <a:pt x="1" y="66"/>
                </a:lnTo>
                <a:lnTo>
                  <a:pt x="4" y="58"/>
                </a:lnTo>
                <a:lnTo>
                  <a:pt x="6" y="51"/>
                </a:lnTo>
                <a:lnTo>
                  <a:pt x="10" y="43"/>
                </a:lnTo>
                <a:lnTo>
                  <a:pt x="15" y="36"/>
                </a:lnTo>
                <a:lnTo>
                  <a:pt x="20" y="30"/>
                </a:lnTo>
                <a:lnTo>
                  <a:pt x="26" y="24"/>
                </a:lnTo>
                <a:lnTo>
                  <a:pt x="31" y="19"/>
                </a:lnTo>
                <a:lnTo>
                  <a:pt x="37" y="14"/>
                </a:lnTo>
                <a:lnTo>
                  <a:pt x="44" y="10"/>
                </a:lnTo>
                <a:lnTo>
                  <a:pt x="53" y="7"/>
                </a:lnTo>
                <a:lnTo>
                  <a:pt x="60" y="4"/>
                </a:lnTo>
                <a:lnTo>
                  <a:pt x="69" y="2"/>
                </a:lnTo>
                <a:lnTo>
                  <a:pt x="77" y="1"/>
                </a:lnTo>
                <a:lnTo>
                  <a:pt x="86" y="0"/>
                </a:lnTo>
                <a:lnTo>
                  <a:pt x="8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22" name=""/>
          <p:cNvSpPr/>
          <p:nvPr/>
        </p:nvSpPr>
        <p:spPr>
          <a:xfrm>
            <a:off x="627120" y="2774880"/>
            <a:ext cx="446040" cy="438120"/>
          </a:xfrm>
          <a:custGeom>
            <a:avLst/>
            <a:gdLst/>
            <a:ahLst/>
            <a:rect l="l" t="t" r="r" b="b"/>
            <a:pathLst>
              <a:path w="1581" h="1105">
                <a:moveTo>
                  <a:pt x="86" y="0"/>
                </a:moveTo>
                <a:lnTo>
                  <a:pt x="1495" y="0"/>
                </a:lnTo>
                <a:lnTo>
                  <a:pt x="1499" y="0"/>
                </a:lnTo>
                <a:lnTo>
                  <a:pt x="1504" y="1"/>
                </a:lnTo>
                <a:lnTo>
                  <a:pt x="1511" y="2"/>
                </a:lnTo>
                <a:lnTo>
                  <a:pt x="1520" y="4"/>
                </a:lnTo>
                <a:lnTo>
                  <a:pt x="1528" y="7"/>
                </a:lnTo>
                <a:lnTo>
                  <a:pt x="1536" y="10"/>
                </a:lnTo>
                <a:lnTo>
                  <a:pt x="1543" y="14"/>
                </a:lnTo>
                <a:lnTo>
                  <a:pt x="1549" y="19"/>
                </a:lnTo>
                <a:lnTo>
                  <a:pt x="1555" y="24"/>
                </a:lnTo>
                <a:lnTo>
                  <a:pt x="1562" y="30"/>
                </a:lnTo>
                <a:lnTo>
                  <a:pt x="1566" y="36"/>
                </a:lnTo>
                <a:lnTo>
                  <a:pt x="1570" y="43"/>
                </a:lnTo>
                <a:lnTo>
                  <a:pt x="1574" y="51"/>
                </a:lnTo>
                <a:lnTo>
                  <a:pt x="1577" y="58"/>
                </a:lnTo>
                <a:lnTo>
                  <a:pt x="1579" y="66"/>
                </a:lnTo>
                <a:lnTo>
                  <a:pt x="1580" y="75"/>
                </a:lnTo>
                <a:lnTo>
                  <a:pt x="1581" y="83"/>
                </a:lnTo>
                <a:lnTo>
                  <a:pt x="1581" y="1021"/>
                </a:lnTo>
                <a:lnTo>
                  <a:pt x="1581" y="1027"/>
                </a:lnTo>
                <a:lnTo>
                  <a:pt x="1580" y="1031"/>
                </a:lnTo>
                <a:lnTo>
                  <a:pt x="1579" y="1039"/>
                </a:lnTo>
                <a:lnTo>
                  <a:pt x="1577" y="1047"/>
                </a:lnTo>
                <a:lnTo>
                  <a:pt x="1574" y="1054"/>
                </a:lnTo>
                <a:lnTo>
                  <a:pt x="1570" y="1062"/>
                </a:lnTo>
                <a:lnTo>
                  <a:pt x="1566" y="1069"/>
                </a:lnTo>
                <a:lnTo>
                  <a:pt x="1562" y="1074"/>
                </a:lnTo>
                <a:lnTo>
                  <a:pt x="1555" y="1081"/>
                </a:lnTo>
                <a:lnTo>
                  <a:pt x="1549" y="1085"/>
                </a:lnTo>
                <a:lnTo>
                  <a:pt x="1543" y="1091"/>
                </a:lnTo>
                <a:lnTo>
                  <a:pt x="1536" y="1095"/>
                </a:lnTo>
                <a:lnTo>
                  <a:pt x="1528" y="1098"/>
                </a:lnTo>
                <a:lnTo>
                  <a:pt x="1520" y="1102"/>
                </a:lnTo>
                <a:lnTo>
                  <a:pt x="1511" y="1103"/>
                </a:lnTo>
                <a:lnTo>
                  <a:pt x="1504" y="1105"/>
                </a:lnTo>
                <a:lnTo>
                  <a:pt x="1495" y="1105"/>
                </a:lnTo>
                <a:lnTo>
                  <a:pt x="86" y="1105"/>
                </a:lnTo>
                <a:lnTo>
                  <a:pt x="82" y="1105"/>
                </a:lnTo>
                <a:lnTo>
                  <a:pt x="77" y="1105"/>
                </a:lnTo>
                <a:lnTo>
                  <a:pt x="69" y="1103"/>
                </a:lnTo>
                <a:lnTo>
                  <a:pt x="60" y="1102"/>
                </a:lnTo>
                <a:lnTo>
                  <a:pt x="53" y="1098"/>
                </a:lnTo>
                <a:lnTo>
                  <a:pt x="44" y="1095"/>
                </a:lnTo>
                <a:lnTo>
                  <a:pt x="37" y="1091"/>
                </a:lnTo>
                <a:lnTo>
                  <a:pt x="31" y="1085"/>
                </a:lnTo>
                <a:lnTo>
                  <a:pt x="26" y="1081"/>
                </a:lnTo>
                <a:lnTo>
                  <a:pt x="20" y="1074"/>
                </a:lnTo>
                <a:lnTo>
                  <a:pt x="15" y="1069"/>
                </a:lnTo>
                <a:lnTo>
                  <a:pt x="10" y="1062"/>
                </a:lnTo>
                <a:lnTo>
                  <a:pt x="6" y="1054"/>
                </a:lnTo>
                <a:lnTo>
                  <a:pt x="4" y="1047"/>
                </a:lnTo>
                <a:lnTo>
                  <a:pt x="1" y="1039"/>
                </a:lnTo>
                <a:lnTo>
                  <a:pt x="0" y="1031"/>
                </a:lnTo>
                <a:lnTo>
                  <a:pt x="0" y="1021"/>
                </a:lnTo>
                <a:lnTo>
                  <a:pt x="0" y="83"/>
                </a:lnTo>
                <a:lnTo>
                  <a:pt x="0" y="78"/>
                </a:lnTo>
                <a:lnTo>
                  <a:pt x="0" y="75"/>
                </a:lnTo>
                <a:lnTo>
                  <a:pt x="1" y="66"/>
                </a:lnTo>
                <a:lnTo>
                  <a:pt x="4" y="58"/>
                </a:lnTo>
                <a:lnTo>
                  <a:pt x="6" y="51"/>
                </a:lnTo>
                <a:lnTo>
                  <a:pt x="10" y="43"/>
                </a:lnTo>
                <a:lnTo>
                  <a:pt x="15" y="36"/>
                </a:lnTo>
                <a:lnTo>
                  <a:pt x="20" y="30"/>
                </a:lnTo>
                <a:lnTo>
                  <a:pt x="26" y="24"/>
                </a:lnTo>
                <a:lnTo>
                  <a:pt x="31" y="19"/>
                </a:lnTo>
                <a:lnTo>
                  <a:pt x="37" y="14"/>
                </a:lnTo>
                <a:lnTo>
                  <a:pt x="44" y="10"/>
                </a:lnTo>
                <a:lnTo>
                  <a:pt x="53" y="7"/>
                </a:lnTo>
                <a:lnTo>
                  <a:pt x="60" y="4"/>
                </a:lnTo>
                <a:lnTo>
                  <a:pt x="69" y="2"/>
                </a:lnTo>
                <a:lnTo>
                  <a:pt x="77" y="1"/>
                </a:lnTo>
                <a:lnTo>
                  <a:pt x="86" y="0"/>
                </a:lnTo>
                <a:lnTo>
                  <a:pt x="86" y="0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23" name=""/>
          <p:cNvSpPr/>
          <p:nvPr/>
        </p:nvSpPr>
        <p:spPr>
          <a:xfrm>
            <a:off x="676440" y="2811600"/>
            <a:ext cx="350640" cy="366480"/>
          </a:xfrm>
          <a:custGeom>
            <a:avLst/>
            <a:gdLst/>
            <a:ahLst/>
            <a:rect l="l" t="t" r="r" b="b"/>
            <a:pathLst>
              <a:path w="1236" h="924">
                <a:moveTo>
                  <a:pt x="90" y="0"/>
                </a:moveTo>
                <a:lnTo>
                  <a:pt x="1144" y="0"/>
                </a:lnTo>
                <a:lnTo>
                  <a:pt x="1149" y="0"/>
                </a:lnTo>
                <a:lnTo>
                  <a:pt x="1154" y="1"/>
                </a:lnTo>
                <a:lnTo>
                  <a:pt x="1164" y="2"/>
                </a:lnTo>
                <a:lnTo>
                  <a:pt x="1172" y="5"/>
                </a:lnTo>
                <a:lnTo>
                  <a:pt x="1181" y="8"/>
                </a:lnTo>
                <a:lnTo>
                  <a:pt x="1188" y="11"/>
                </a:lnTo>
                <a:lnTo>
                  <a:pt x="1196" y="16"/>
                </a:lnTo>
                <a:lnTo>
                  <a:pt x="1203" y="21"/>
                </a:lnTo>
                <a:lnTo>
                  <a:pt x="1209" y="27"/>
                </a:lnTo>
                <a:lnTo>
                  <a:pt x="1215" y="33"/>
                </a:lnTo>
                <a:lnTo>
                  <a:pt x="1220" y="41"/>
                </a:lnTo>
                <a:lnTo>
                  <a:pt x="1225" y="48"/>
                </a:lnTo>
                <a:lnTo>
                  <a:pt x="1229" y="56"/>
                </a:lnTo>
                <a:lnTo>
                  <a:pt x="1231" y="64"/>
                </a:lnTo>
                <a:lnTo>
                  <a:pt x="1234" y="73"/>
                </a:lnTo>
                <a:lnTo>
                  <a:pt x="1235" y="82"/>
                </a:lnTo>
                <a:lnTo>
                  <a:pt x="1236" y="90"/>
                </a:lnTo>
                <a:lnTo>
                  <a:pt x="1236" y="833"/>
                </a:lnTo>
                <a:lnTo>
                  <a:pt x="1236" y="838"/>
                </a:lnTo>
                <a:lnTo>
                  <a:pt x="1235" y="843"/>
                </a:lnTo>
                <a:lnTo>
                  <a:pt x="1234" y="852"/>
                </a:lnTo>
                <a:lnTo>
                  <a:pt x="1231" y="860"/>
                </a:lnTo>
                <a:lnTo>
                  <a:pt x="1229" y="869"/>
                </a:lnTo>
                <a:lnTo>
                  <a:pt x="1225" y="876"/>
                </a:lnTo>
                <a:lnTo>
                  <a:pt x="1220" y="884"/>
                </a:lnTo>
                <a:lnTo>
                  <a:pt x="1215" y="891"/>
                </a:lnTo>
                <a:lnTo>
                  <a:pt x="1209" y="897"/>
                </a:lnTo>
                <a:lnTo>
                  <a:pt x="1203" y="904"/>
                </a:lnTo>
                <a:lnTo>
                  <a:pt x="1196" y="908"/>
                </a:lnTo>
                <a:lnTo>
                  <a:pt x="1188" y="913"/>
                </a:lnTo>
                <a:lnTo>
                  <a:pt x="1181" y="916"/>
                </a:lnTo>
                <a:lnTo>
                  <a:pt x="1172" y="919"/>
                </a:lnTo>
                <a:lnTo>
                  <a:pt x="1164" y="922"/>
                </a:lnTo>
                <a:lnTo>
                  <a:pt x="1154" y="922"/>
                </a:lnTo>
                <a:lnTo>
                  <a:pt x="1144" y="924"/>
                </a:lnTo>
                <a:lnTo>
                  <a:pt x="91" y="924"/>
                </a:lnTo>
                <a:lnTo>
                  <a:pt x="87" y="924"/>
                </a:lnTo>
                <a:lnTo>
                  <a:pt x="82" y="922"/>
                </a:lnTo>
                <a:lnTo>
                  <a:pt x="73" y="922"/>
                </a:lnTo>
                <a:lnTo>
                  <a:pt x="64" y="919"/>
                </a:lnTo>
                <a:lnTo>
                  <a:pt x="56" y="916"/>
                </a:lnTo>
                <a:lnTo>
                  <a:pt x="47" y="913"/>
                </a:lnTo>
                <a:lnTo>
                  <a:pt x="40" y="908"/>
                </a:lnTo>
                <a:lnTo>
                  <a:pt x="33" y="904"/>
                </a:lnTo>
                <a:lnTo>
                  <a:pt x="26" y="897"/>
                </a:lnTo>
                <a:lnTo>
                  <a:pt x="20" y="891"/>
                </a:lnTo>
                <a:lnTo>
                  <a:pt x="15" y="884"/>
                </a:lnTo>
                <a:lnTo>
                  <a:pt x="11" y="876"/>
                </a:lnTo>
                <a:lnTo>
                  <a:pt x="7" y="869"/>
                </a:lnTo>
                <a:lnTo>
                  <a:pt x="3" y="860"/>
                </a:lnTo>
                <a:lnTo>
                  <a:pt x="2" y="852"/>
                </a:lnTo>
                <a:lnTo>
                  <a:pt x="0" y="843"/>
                </a:lnTo>
                <a:lnTo>
                  <a:pt x="0" y="833"/>
                </a:lnTo>
                <a:lnTo>
                  <a:pt x="0" y="90"/>
                </a:lnTo>
                <a:lnTo>
                  <a:pt x="0" y="87"/>
                </a:lnTo>
                <a:lnTo>
                  <a:pt x="0" y="82"/>
                </a:lnTo>
                <a:lnTo>
                  <a:pt x="2" y="73"/>
                </a:lnTo>
                <a:lnTo>
                  <a:pt x="3" y="64"/>
                </a:lnTo>
                <a:lnTo>
                  <a:pt x="7" y="56"/>
                </a:lnTo>
                <a:lnTo>
                  <a:pt x="11" y="48"/>
                </a:lnTo>
                <a:lnTo>
                  <a:pt x="15" y="41"/>
                </a:lnTo>
                <a:lnTo>
                  <a:pt x="20" y="33"/>
                </a:lnTo>
                <a:lnTo>
                  <a:pt x="26" y="27"/>
                </a:lnTo>
                <a:lnTo>
                  <a:pt x="33" y="21"/>
                </a:lnTo>
                <a:lnTo>
                  <a:pt x="40" y="16"/>
                </a:lnTo>
                <a:lnTo>
                  <a:pt x="47" y="11"/>
                </a:lnTo>
                <a:lnTo>
                  <a:pt x="56" y="8"/>
                </a:lnTo>
                <a:lnTo>
                  <a:pt x="64" y="5"/>
                </a:lnTo>
                <a:lnTo>
                  <a:pt x="73" y="2"/>
                </a:lnTo>
                <a:lnTo>
                  <a:pt x="82" y="1"/>
                </a:lnTo>
                <a:lnTo>
                  <a:pt x="91" y="0"/>
                </a:lnTo>
                <a:lnTo>
                  <a:pt x="91" y="0"/>
                </a:lnTo>
                <a:lnTo>
                  <a:pt x="9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24" name=""/>
          <p:cNvSpPr/>
          <p:nvPr/>
        </p:nvSpPr>
        <p:spPr>
          <a:xfrm>
            <a:off x="676440" y="2811600"/>
            <a:ext cx="50760" cy="228600"/>
          </a:xfrm>
          <a:custGeom>
            <a:avLst/>
            <a:gdLst/>
            <a:ahLst/>
            <a:rect l="l" t="t" r="r" b="b"/>
            <a:pathLst>
              <a:path w="177" h="576">
                <a:moveTo>
                  <a:pt x="94" y="0"/>
                </a:moveTo>
                <a:lnTo>
                  <a:pt x="177" y="0"/>
                </a:lnTo>
                <a:lnTo>
                  <a:pt x="177" y="576"/>
                </a:lnTo>
                <a:lnTo>
                  <a:pt x="0" y="576"/>
                </a:lnTo>
                <a:lnTo>
                  <a:pt x="0" y="90"/>
                </a:lnTo>
                <a:lnTo>
                  <a:pt x="0" y="87"/>
                </a:lnTo>
                <a:lnTo>
                  <a:pt x="0" y="82"/>
                </a:lnTo>
                <a:lnTo>
                  <a:pt x="2" y="73"/>
                </a:lnTo>
                <a:lnTo>
                  <a:pt x="3" y="64"/>
                </a:lnTo>
                <a:lnTo>
                  <a:pt x="7" y="56"/>
                </a:lnTo>
                <a:lnTo>
                  <a:pt x="12" y="48"/>
                </a:lnTo>
                <a:lnTo>
                  <a:pt x="17" y="41"/>
                </a:lnTo>
                <a:lnTo>
                  <a:pt x="22" y="33"/>
                </a:lnTo>
                <a:lnTo>
                  <a:pt x="28" y="27"/>
                </a:lnTo>
                <a:lnTo>
                  <a:pt x="35" y="21"/>
                </a:lnTo>
                <a:lnTo>
                  <a:pt x="41" y="16"/>
                </a:lnTo>
                <a:lnTo>
                  <a:pt x="50" y="11"/>
                </a:lnTo>
                <a:lnTo>
                  <a:pt x="57" y="8"/>
                </a:lnTo>
                <a:lnTo>
                  <a:pt x="67" y="5"/>
                </a:lnTo>
                <a:lnTo>
                  <a:pt x="75" y="2"/>
                </a:lnTo>
                <a:lnTo>
                  <a:pt x="85" y="1"/>
                </a:lnTo>
                <a:lnTo>
                  <a:pt x="95" y="0"/>
                </a:lnTo>
                <a:lnTo>
                  <a:pt x="95" y="0"/>
                </a:lnTo>
                <a:lnTo>
                  <a:pt x="9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25" name=""/>
          <p:cNvSpPr/>
          <p:nvPr/>
        </p:nvSpPr>
        <p:spPr>
          <a:xfrm>
            <a:off x="762120" y="2892600"/>
            <a:ext cx="50760" cy="228600"/>
          </a:xfrm>
          <a:custGeom>
            <a:avLst/>
            <a:gdLst/>
            <a:ahLst/>
            <a:rect l="l" t="t" r="r" b="b"/>
            <a:pathLst>
              <a:path w="177" h="576">
                <a:moveTo>
                  <a:pt x="94" y="0"/>
                </a:moveTo>
                <a:lnTo>
                  <a:pt x="177" y="0"/>
                </a:lnTo>
                <a:lnTo>
                  <a:pt x="177" y="576"/>
                </a:lnTo>
                <a:lnTo>
                  <a:pt x="0" y="576"/>
                </a:lnTo>
                <a:lnTo>
                  <a:pt x="0" y="90"/>
                </a:lnTo>
                <a:lnTo>
                  <a:pt x="0" y="87"/>
                </a:lnTo>
                <a:lnTo>
                  <a:pt x="0" y="82"/>
                </a:lnTo>
                <a:lnTo>
                  <a:pt x="2" y="73"/>
                </a:lnTo>
                <a:lnTo>
                  <a:pt x="3" y="64"/>
                </a:lnTo>
                <a:lnTo>
                  <a:pt x="7" y="56"/>
                </a:lnTo>
                <a:lnTo>
                  <a:pt x="12" y="48"/>
                </a:lnTo>
                <a:lnTo>
                  <a:pt x="17" y="41"/>
                </a:lnTo>
                <a:lnTo>
                  <a:pt x="22" y="33"/>
                </a:lnTo>
                <a:lnTo>
                  <a:pt x="28" y="27"/>
                </a:lnTo>
                <a:lnTo>
                  <a:pt x="35" y="21"/>
                </a:lnTo>
                <a:lnTo>
                  <a:pt x="41" y="16"/>
                </a:lnTo>
                <a:lnTo>
                  <a:pt x="50" y="11"/>
                </a:lnTo>
                <a:lnTo>
                  <a:pt x="57" y="8"/>
                </a:lnTo>
                <a:lnTo>
                  <a:pt x="67" y="5"/>
                </a:lnTo>
                <a:lnTo>
                  <a:pt x="75" y="2"/>
                </a:lnTo>
                <a:lnTo>
                  <a:pt x="85" y="1"/>
                </a:lnTo>
                <a:lnTo>
                  <a:pt x="95" y="0"/>
                </a:lnTo>
                <a:lnTo>
                  <a:pt x="95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26" name=""/>
          <p:cNvSpPr/>
          <p:nvPr/>
        </p:nvSpPr>
        <p:spPr>
          <a:xfrm>
            <a:off x="762120" y="3121200"/>
            <a:ext cx="50760" cy="45720"/>
          </a:xfrm>
          <a:custGeom>
            <a:avLst/>
            <a:gdLst/>
            <a:ahLst/>
            <a:rect l="l" t="t" r="r" b="b"/>
            <a:pathLst>
              <a:path w="177" h="114">
                <a:moveTo>
                  <a:pt x="0" y="113"/>
                </a:moveTo>
                <a:lnTo>
                  <a:pt x="177" y="114"/>
                </a:lnTo>
                <a:lnTo>
                  <a:pt x="177" y="0"/>
                </a:lnTo>
                <a:lnTo>
                  <a:pt x="0" y="0"/>
                </a:lnTo>
                <a:lnTo>
                  <a:pt x="0" y="114"/>
                </a:lnTo>
                <a:lnTo>
                  <a:pt x="0" y="114"/>
                </a:lnTo>
                <a:lnTo>
                  <a:pt x="0" y="113"/>
                </a:lnTo>
                <a:close/>
              </a:path>
            </a:pathLst>
          </a:custGeom>
          <a:solidFill>
            <a:srgbClr val="03038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080" bIns="-1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27" name=""/>
          <p:cNvSpPr/>
          <p:nvPr/>
        </p:nvSpPr>
        <p:spPr>
          <a:xfrm>
            <a:off x="762120" y="3121200"/>
            <a:ext cx="50760" cy="45720"/>
          </a:xfrm>
          <a:custGeom>
            <a:avLst/>
            <a:gdLst/>
            <a:ahLst/>
            <a:rect l="l" t="t" r="r" b="b"/>
            <a:pathLst>
              <a:path w="177" h="114">
                <a:moveTo>
                  <a:pt x="0" y="113"/>
                </a:moveTo>
                <a:lnTo>
                  <a:pt x="177" y="114"/>
                </a:lnTo>
                <a:lnTo>
                  <a:pt x="177" y="0"/>
                </a:lnTo>
                <a:lnTo>
                  <a:pt x="0" y="0"/>
                </a:lnTo>
                <a:lnTo>
                  <a:pt x="0" y="114"/>
                </a:lnTo>
                <a:lnTo>
                  <a:pt x="0" y="11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080" bIns="-1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28" name=""/>
          <p:cNvSpPr/>
          <p:nvPr/>
        </p:nvSpPr>
        <p:spPr>
          <a:xfrm>
            <a:off x="976320" y="2811600"/>
            <a:ext cx="50760" cy="228600"/>
          </a:xfrm>
          <a:custGeom>
            <a:avLst/>
            <a:gdLst/>
            <a:ahLst/>
            <a:rect l="l" t="t" r="r" b="b"/>
            <a:pathLst>
              <a:path w="180" h="576">
                <a:moveTo>
                  <a:pt x="83" y="0"/>
                </a:moveTo>
                <a:lnTo>
                  <a:pt x="0" y="0"/>
                </a:lnTo>
                <a:lnTo>
                  <a:pt x="0" y="576"/>
                </a:lnTo>
                <a:lnTo>
                  <a:pt x="180" y="576"/>
                </a:lnTo>
                <a:lnTo>
                  <a:pt x="180" y="90"/>
                </a:lnTo>
                <a:lnTo>
                  <a:pt x="180" y="87"/>
                </a:lnTo>
                <a:lnTo>
                  <a:pt x="179" y="82"/>
                </a:lnTo>
                <a:lnTo>
                  <a:pt x="178" y="73"/>
                </a:lnTo>
                <a:lnTo>
                  <a:pt x="175" y="64"/>
                </a:lnTo>
                <a:lnTo>
                  <a:pt x="173" y="56"/>
                </a:lnTo>
                <a:lnTo>
                  <a:pt x="169" y="48"/>
                </a:lnTo>
                <a:lnTo>
                  <a:pt x="163" y="41"/>
                </a:lnTo>
                <a:lnTo>
                  <a:pt x="158" y="33"/>
                </a:lnTo>
                <a:lnTo>
                  <a:pt x="151" y="27"/>
                </a:lnTo>
                <a:lnTo>
                  <a:pt x="145" y="21"/>
                </a:lnTo>
                <a:lnTo>
                  <a:pt x="137" y="16"/>
                </a:lnTo>
                <a:lnTo>
                  <a:pt x="130" y="11"/>
                </a:lnTo>
                <a:lnTo>
                  <a:pt x="121" y="8"/>
                </a:lnTo>
                <a:lnTo>
                  <a:pt x="113" y="5"/>
                </a:lnTo>
                <a:lnTo>
                  <a:pt x="103" y="2"/>
                </a:lnTo>
                <a:lnTo>
                  <a:pt x="94" y="1"/>
                </a:lnTo>
                <a:lnTo>
                  <a:pt x="83" y="0"/>
                </a:lnTo>
                <a:lnTo>
                  <a:pt x="83" y="0"/>
                </a:lnTo>
                <a:close/>
              </a:path>
            </a:pathLst>
          </a:cu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29" name=""/>
          <p:cNvSpPr/>
          <p:nvPr/>
        </p:nvSpPr>
        <p:spPr>
          <a:xfrm>
            <a:off x="976320" y="3040200"/>
            <a:ext cx="50760" cy="46080"/>
          </a:xfrm>
          <a:custGeom>
            <a:avLst/>
            <a:gdLst/>
            <a:ahLst/>
            <a:rect l="l" t="t" r="r" b="b"/>
            <a:pathLst>
              <a:path w="180" h="114">
                <a:moveTo>
                  <a:pt x="0" y="113"/>
                </a:moveTo>
                <a:lnTo>
                  <a:pt x="0" y="0"/>
                </a:lnTo>
                <a:lnTo>
                  <a:pt x="180" y="0"/>
                </a:lnTo>
                <a:lnTo>
                  <a:pt x="180" y="114"/>
                </a:lnTo>
                <a:lnTo>
                  <a:pt x="0" y="114"/>
                </a:lnTo>
                <a:lnTo>
                  <a:pt x="0" y="114"/>
                </a:lnTo>
                <a:lnTo>
                  <a:pt x="0" y="113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30" name=""/>
          <p:cNvSpPr/>
          <p:nvPr/>
        </p:nvSpPr>
        <p:spPr>
          <a:xfrm>
            <a:off x="727200" y="2811600"/>
            <a:ext cx="48960" cy="228600"/>
          </a:xfrm>
          <a:custGeom>
            <a:avLst/>
            <a:gdLst/>
            <a:ahLst/>
            <a:rect l="l" t="t" r="r" b="b"/>
            <a:pathLst>
              <a:path w="177" h="576">
                <a:moveTo>
                  <a:pt x="0" y="0"/>
                </a:moveTo>
                <a:lnTo>
                  <a:pt x="177" y="0"/>
                </a:lnTo>
                <a:lnTo>
                  <a:pt x="177" y="576"/>
                </a:lnTo>
                <a:lnTo>
                  <a:pt x="1" y="57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31" name=""/>
          <p:cNvSpPr/>
          <p:nvPr/>
        </p:nvSpPr>
        <p:spPr>
          <a:xfrm>
            <a:off x="812880" y="2892600"/>
            <a:ext cx="48960" cy="228600"/>
          </a:xfrm>
          <a:custGeom>
            <a:avLst/>
            <a:gdLst/>
            <a:ahLst/>
            <a:rect l="l" t="t" r="r" b="b"/>
            <a:pathLst>
              <a:path w="177" h="576">
                <a:moveTo>
                  <a:pt x="0" y="0"/>
                </a:moveTo>
                <a:lnTo>
                  <a:pt x="177" y="0"/>
                </a:lnTo>
                <a:lnTo>
                  <a:pt x="177" y="576"/>
                </a:lnTo>
                <a:lnTo>
                  <a:pt x="1" y="576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32" name=""/>
          <p:cNvSpPr/>
          <p:nvPr/>
        </p:nvSpPr>
        <p:spPr>
          <a:xfrm>
            <a:off x="812880" y="3121200"/>
            <a:ext cx="48960" cy="45720"/>
          </a:xfrm>
          <a:custGeom>
            <a:avLst/>
            <a:gdLst/>
            <a:ahLst/>
            <a:rect l="l" t="t" r="r" b="b"/>
            <a:pathLst>
              <a:path w="177" h="114">
                <a:moveTo>
                  <a:pt x="0" y="113"/>
                </a:moveTo>
                <a:lnTo>
                  <a:pt x="177" y="114"/>
                </a:lnTo>
                <a:lnTo>
                  <a:pt x="177" y="0"/>
                </a:lnTo>
                <a:lnTo>
                  <a:pt x="1" y="0"/>
                </a:lnTo>
                <a:lnTo>
                  <a:pt x="0" y="114"/>
                </a:lnTo>
                <a:lnTo>
                  <a:pt x="0" y="114"/>
                </a:lnTo>
                <a:lnTo>
                  <a:pt x="0" y="11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080" bIns="-1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33" name=""/>
          <p:cNvSpPr/>
          <p:nvPr/>
        </p:nvSpPr>
        <p:spPr>
          <a:xfrm>
            <a:off x="812880" y="3121200"/>
            <a:ext cx="48960" cy="45720"/>
          </a:xfrm>
          <a:custGeom>
            <a:avLst/>
            <a:gdLst/>
            <a:ahLst/>
            <a:rect l="l" t="t" r="r" b="b"/>
            <a:pathLst>
              <a:path w="177" h="114">
                <a:moveTo>
                  <a:pt x="0" y="113"/>
                </a:moveTo>
                <a:lnTo>
                  <a:pt x="177" y="114"/>
                </a:lnTo>
                <a:lnTo>
                  <a:pt x="177" y="0"/>
                </a:lnTo>
                <a:lnTo>
                  <a:pt x="1" y="0"/>
                </a:lnTo>
                <a:lnTo>
                  <a:pt x="0" y="114"/>
                </a:lnTo>
                <a:lnTo>
                  <a:pt x="0" y="11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080" bIns="-1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34" name=""/>
          <p:cNvSpPr/>
          <p:nvPr/>
        </p:nvSpPr>
        <p:spPr>
          <a:xfrm>
            <a:off x="776160" y="2811600"/>
            <a:ext cx="50760" cy="228600"/>
          </a:xfrm>
          <a:custGeom>
            <a:avLst/>
            <a:gdLst/>
            <a:ahLst/>
            <a:rect l="l" t="t" r="r" b="b"/>
            <a:pathLst>
              <a:path w="175" h="576">
                <a:moveTo>
                  <a:pt x="0" y="0"/>
                </a:moveTo>
                <a:lnTo>
                  <a:pt x="175" y="0"/>
                </a:lnTo>
                <a:lnTo>
                  <a:pt x="175" y="576"/>
                </a:lnTo>
                <a:lnTo>
                  <a:pt x="0" y="57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35" name=""/>
          <p:cNvSpPr/>
          <p:nvPr/>
        </p:nvSpPr>
        <p:spPr>
          <a:xfrm>
            <a:off x="861840" y="2892600"/>
            <a:ext cx="49320" cy="228600"/>
          </a:xfrm>
          <a:custGeom>
            <a:avLst/>
            <a:gdLst/>
            <a:ahLst/>
            <a:rect l="l" t="t" r="r" b="b"/>
            <a:pathLst>
              <a:path w="175" h="576">
                <a:moveTo>
                  <a:pt x="0" y="0"/>
                </a:moveTo>
                <a:lnTo>
                  <a:pt x="175" y="0"/>
                </a:lnTo>
                <a:lnTo>
                  <a:pt x="175" y="576"/>
                </a:lnTo>
                <a:lnTo>
                  <a:pt x="0" y="576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36" name=""/>
          <p:cNvSpPr/>
          <p:nvPr/>
        </p:nvSpPr>
        <p:spPr>
          <a:xfrm>
            <a:off x="861840" y="3121200"/>
            <a:ext cx="49320" cy="45720"/>
          </a:xfrm>
          <a:custGeom>
            <a:avLst/>
            <a:gdLst/>
            <a:ahLst/>
            <a:rect l="l" t="t" r="r" b="b"/>
            <a:pathLst>
              <a:path w="175" h="114">
                <a:moveTo>
                  <a:pt x="0" y="113"/>
                </a:moveTo>
                <a:lnTo>
                  <a:pt x="175" y="114"/>
                </a:lnTo>
                <a:lnTo>
                  <a:pt x="175" y="0"/>
                </a:lnTo>
                <a:lnTo>
                  <a:pt x="0" y="0"/>
                </a:lnTo>
                <a:lnTo>
                  <a:pt x="0" y="114"/>
                </a:lnTo>
                <a:lnTo>
                  <a:pt x="0" y="114"/>
                </a:lnTo>
                <a:lnTo>
                  <a:pt x="0" y="113"/>
                </a:lnTo>
                <a:close/>
              </a:path>
            </a:pathLst>
          </a:custGeom>
          <a:solidFill>
            <a:srgbClr val="03038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080" bIns="-1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37" name=""/>
          <p:cNvSpPr/>
          <p:nvPr/>
        </p:nvSpPr>
        <p:spPr>
          <a:xfrm>
            <a:off x="861840" y="3121200"/>
            <a:ext cx="49320" cy="45720"/>
          </a:xfrm>
          <a:custGeom>
            <a:avLst/>
            <a:gdLst/>
            <a:ahLst/>
            <a:rect l="l" t="t" r="r" b="b"/>
            <a:pathLst>
              <a:path w="175" h="114">
                <a:moveTo>
                  <a:pt x="0" y="113"/>
                </a:moveTo>
                <a:lnTo>
                  <a:pt x="175" y="114"/>
                </a:lnTo>
                <a:lnTo>
                  <a:pt x="175" y="0"/>
                </a:lnTo>
                <a:lnTo>
                  <a:pt x="0" y="0"/>
                </a:lnTo>
                <a:lnTo>
                  <a:pt x="0" y="114"/>
                </a:lnTo>
                <a:lnTo>
                  <a:pt x="0" y="11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080" bIns="-1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38" name=""/>
          <p:cNvSpPr/>
          <p:nvPr/>
        </p:nvSpPr>
        <p:spPr>
          <a:xfrm>
            <a:off x="826920" y="2811600"/>
            <a:ext cx="49320" cy="228600"/>
          </a:xfrm>
          <a:custGeom>
            <a:avLst/>
            <a:gdLst/>
            <a:ahLst/>
            <a:rect l="l" t="t" r="r" b="b"/>
            <a:pathLst>
              <a:path w="175" h="576">
                <a:moveTo>
                  <a:pt x="0" y="0"/>
                </a:moveTo>
                <a:lnTo>
                  <a:pt x="175" y="0"/>
                </a:lnTo>
                <a:lnTo>
                  <a:pt x="175" y="576"/>
                </a:lnTo>
                <a:lnTo>
                  <a:pt x="0" y="57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39" name=""/>
          <p:cNvSpPr/>
          <p:nvPr/>
        </p:nvSpPr>
        <p:spPr>
          <a:xfrm>
            <a:off x="911160" y="2892600"/>
            <a:ext cx="49320" cy="228600"/>
          </a:xfrm>
          <a:custGeom>
            <a:avLst/>
            <a:gdLst/>
            <a:ahLst/>
            <a:rect l="l" t="t" r="r" b="b"/>
            <a:pathLst>
              <a:path w="175" h="576">
                <a:moveTo>
                  <a:pt x="0" y="0"/>
                </a:moveTo>
                <a:lnTo>
                  <a:pt x="175" y="0"/>
                </a:lnTo>
                <a:lnTo>
                  <a:pt x="175" y="576"/>
                </a:lnTo>
                <a:lnTo>
                  <a:pt x="0" y="576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40" name=""/>
          <p:cNvSpPr/>
          <p:nvPr/>
        </p:nvSpPr>
        <p:spPr>
          <a:xfrm>
            <a:off x="911160" y="3121200"/>
            <a:ext cx="49320" cy="45720"/>
          </a:xfrm>
          <a:custGeom>
            <a:avLst/>
            <a:gdLst/>
            <a:ahLst/>
            <a:rect l="l" t="t" r="r" b="b"/>
            <a:pathLst>
              <a:path w="175" h="114">
                <a:moveTo>
                  <a:pt x="0" y="113"/>
                </a:moveTo>
                <a:lnTo>
                  <a:pt x="175" y="114"/>
                </a:lnTo>
                <a:lnTo>
                  <a:pt x="175" y="0"/>
                </a:lnTo>
                <a:lnTo>
                  <a:pt x="0" y="0"/>
                </a:lnTo>
                <a:lnTo>
                  <a:pt x="0" y="114"/>
                </a:lnTo>
                <a:lnTo>
                  <a:pt x="0" y="114"/>
                </a:lnTo>
                <a:lnTo>
                  <a:pt x="0" y="11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080" bIns="-1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41" name=""/>
          <p:cNvSpPr/>
          <p:nvPr/>
        </p:nvSpPr>
        <p:spPr>
          <a:xfrm>
            <a:off x="911160" y="3121200"/>
            <a:ext cx="49320" cy="45720"/>
          </a:xfrm>
          <a:custGeom>
            <a:avLst/>
            <a:gdLst/>
            <a:ahLst/>
            <a:rect l="l" t="t" r="r" b="b"/>
            <a:pathLst>
              <a:path w="175" h="114">
                <a:moveTo>
                  <a:pt x="0" y="113"/>
                </a:moveTo>
                <a:lnTo>
                  <a:pt x="175" y="114"/>
                </a:lnTo>
                <a:lnTo>
                  <a:pt x="175" y="0"/>
                </a:lnTo>
                <a:lnTo>
                  <a:pt x="0" y="0"/>
                </a:lnTo>
                <a:lnTo>
                  <a:pt x="0" y="114"/>
                </a:lnTo>
                <a:lnTo>
                  <a:pt x="0" y="11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080" bIns="-1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42" name=""/>
          <p:cNvSpPr/>
          <p:nvPr/>
        </p:nvSpPr>
        <p:spPr>
          <a:xfrm>
            <a:off x="876240" y="2811600"/>
            <a:ext cx="50760" cy="228600"/>
          </a:xfrm>
          <a:custGeom>
            <a:avLst/>
            <a:gdLst/>
            <a:ahLst/>
            <a:rect l="l" t="t" r="r" b="b"/>
            <a:pathLst>
              <a:path w="177" h="576">
                <a:moveTo>
                  <a:pt x="0" y="0"/>
                </a:moveTo>
                <a:lnTo>
                  <a:pt x="177" y="0"/>
                </a:lnTo>
                <a:lnTo>
                  <a:pt x="177" y="576"/>
                </a:lnTo>
                <a:lnTo>
                  <a:pt x="0" y="57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5038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43" name=""/>
          <p:cNvSpPr/>
          <p:nvPr/>
        </p:nvSpPr>
        <p:spPr>
          <a:xfrm>
            <a:off x="876240" y="3040200"/>
            <a:ext cx="50760" cy="46080"/>
          </a:xfrm>
          <a:custGeom>
            <a:avLst/>
            <a:gdLst/>
            <a:ahLst/>
            <a:rect l="l" t="t" r="r" b="b"/>
            <a:pathLst>
              <a:path w="177" h="114">
                <a:moveTo>
                  <a:pt x="0" y="113"/>
                </a:moveTo>
                <a:lnTo>
                  <a:pt x="177" y="114"/>
                </a:lnTo>
                <a:lnTo>
                  <a:pt x="177" y="0"/>
                </a:lnTo>
                <a:lnTo>
                  <a:pt x="0" y="0"/>
                </a:lnTo>
                <a:lnTo>
                  <a:pt x="0" y="114"/>
                </a:lnTo>
                <a:lnTo>
                  <a:pt x="0" y="114"/>
                </a:lnTo>
                <a:lnTo>
                  <a:pt x="0" y="113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44" name=""/>
          <p:cNvSpPr/>
          <p:nvPr/>
        </p:nvSpPr>
        <p:spPr>
          <a:xfrm>
            <a:off x="960480" y="3121200"/>
            <a:ext cx="50760" cy="45720"/>
          </a:xfrm>
          <a:custGeom>
            <a:avLst/>
            <a:gdLst/>
            <a:ahLst/>
            <a:rect l="l" t="t" r="r" b="b"/>
            <a:pathLst>
              <a:path w="177" h="114">
                <a:moveTo>
                  <a:pt x="0" y="113"/>
                </a:moveTo>
                <a:lnTo>
                  <a:pt x="177" y="114"/>
                </a:lnTo>
                <a:lnTo>
                  <a:pt x="177" y="0"/>
                </a:lnTo>
                <a:lnTo>
                  <a:pt x="0" y="0"/>
                </a:lnTo>
                <a:lnTo>
                  <a:pt x="0" y="114"/>
                </a:lnTo>
                <a:lnTo>
                  <a:pt x="0" y="11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080" bIns="-1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45" name=""/>
          <p:cNvSpPr/>
          <p:nvPr/>
        </p:nvSpPr>
        <p:spPr>
          <a:xfrm>
            <a:off x="927000" y="2811600"/>
            <a:ext cx="49320" cy="228600"/>
          </a:xfrm>
          <a:custGeom>
            <a:avLst/>
            <a:gdLst/>
            <a:ahLst/>
            <a:rect l="l" t="t" r="r" b="b"/>
            <a:pathLst>
              <a:path w="175" h="576">
                <a:moveTo>
                  <a:pt x="0" y="0"/>
                </a:moveTo>
                <a:lnTo>
                  <a:pt x="175" y="0"/>
                </a:lnTo>
                <a:lnTo>
                  <a:pt x="175" y="576"/>
                </a:lnTo>
                <a:lnTo>
                  <a:pt x="0" y="57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46" name=""/>
          <p:cNvSpPr/>
          <p:nvPr/>
        </p:nvSpPr>
        <p:spPr>
          <a:xfrm>
            <a:off x="927000" y="3040200"/>
            <a:ext cx="49320" cy="46080"/>
          </a:xfrm>
          <a:custGeom>
            <a:avLst/>
            <a:gdLst/>
            <a:ahLst/>
            <a:rect l="l" t="t" r="r" b="b"/>
            <a:pathLst>
              <a:path w="175" h="114">
                <a:moveTo>
                  <a:pt x="0" y="113"/>
                </a:moveTo>
                <a:lnTo>
                  <a:pt x="175" y="114"/>
                </a:lnTo>
                <a:lnTo>
                  <a:pt x="175" y="0"/>
                </a:lnTo>
                <a:lnTo>
                  <a:pt x="0" y="0"/>
                </a:lnTo>
                <a:lnTo>
                  <a:pt x="0" y="114"/>
                </a:lnTo>
                <a:lnTo>
                  <a:pt x="0" y="11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47" name=""/>
          <p:cNvSpPr/>
          <p:nvPr/>
        </p:nvSpPr>
        <p:spPr>
          <a:xfrm>
            <a:off x="727200" y="3087720"/>
            <a:ext cx="74520" cy="69840"/>
          </a:xfrm>
          <a:custGeom>
            <a:avLst/>
            <a:gdLst/>
            <a:ahLst/>
            <a:rect l="l" t="t" r="r" b="b"/>
            <a:pathLst>
              <a:path w="265" h="177">
                <a:moveTo>
                  <a:pt x="0" y="0"/>
                </a:moveTo>
                <a:lnTo>
                  <a:pt x="265" y="0"/>
                </a:lnTo>
                <a:lnTo>
                  <a:pt x="265" y="177"/>
                </a:lnTo>
                <a:lnTo>
                  <a:pt x="1" y="177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48" name=""/>
          <p:cNvSpPr/>
          <p:nvPr/>
        </p:nvSpPr>
        <p:spPr>
          <a:xfrm>
            <a:off x="762120" y="3119400"/>
            <a:ext cx="349200" cy="3240"/>
          </a:xfrm>
          <a:custGeom>
            <a:avLst/>
            <a:gdLst/>
            <a:ahLst/>
            <a:rect l="l" t="t" r="r" b="b"/>
            <a:pathLst>
              <a:path w="1236" h="11">
                <a:moveTo>
                  <a:pt x="0" y="0"/>
                </a:moveTo>
                <a:lnTo>
                  <a:pt x="1236" y="1"/>
                </a:lnTo>
                <a:lnTo>
                  <a:pt x="1236" y="11"/>
                </a:lnTo>
                <a:lnTo>
                  <a:pt x="0" y="1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49" name=""/>
          <p:cNvSpPr/>
          <p:nvPr/>
        </p:nvSpPr>
        <p:spPr>
          <a:xfrm>
            <a:off x="1251000" y="3476520"/>
            <a:ext cx="573120" cy="554040"/>
          </a:xfrm>
          <a:custGeom>
            <a:avLst/>
            <a:gdLst/>
            <a:ahLst/>
            <a:rect l="l" t="t" r="r" b="b"/>
            <a:pathLst>
              <a:path w="2028" h="1396">
                <a:moveTo>
                  <a:pt x="91" y="313"/>
                </a:moveTo>
                <a:lnTo>
                  <a:pt x="87" y="319"/>
                </a:lnTo>
                <a:lnTo>
                  <a:pt x="85" y="324"/>
                </a:lnTo>
                <a:lnTo>
                  <a:pt x="8" y="527"/>
                </a:lnTo>
                <a:lnTo>
                  <a:pt x="7" y="530"/>
                </a:lnTo>
                <a:lnTo>
                  <a:pt x="3" y="538"/>
                </a:lnTo>
                <a:lnTo>
                  <a:pt x="2" y="542"/>
                </a:lnTo>
                <a:lnTo>
                  <a:pt x="1" y="545"/>
                </a:lnTo>
                <a:lnTo>
                  <a:pt x="0" y="552"/>
                </a:lnTo>
                <a:lnTo>
                  <a:pt x="0" y="556"/>
                </a:lnTo>
                <a:lnTo>
                  <a:pt x="3" y="559"/>
                </a:lnTo>
                <a:lnTo>
                  <a:pt x="8" y="563"/>
                </a:lnTo>
                <a:lnTo>
                  <a:pt x="12" y="564"/>
                </a:lnTo>
                <a:lnTo>
                  <a:pt x="17" y="566"/>
                </a:lnTo>
                <a:lnTo>
                  <a:pt x="23" y="568"/>
                </a:lnTo>
                <a:lnTo>
                  <a:pt x="29" y="572"/>
                </a:lnTo>
                <a:lnTo>
                  <a:pt x="137" y="622"/>
                </a:lnTo>
                <a:lnTo>
                  <a:pt x="156" y="584"/>
                </a:lnTo>
                <a:lnTo>
                  <a:pt x="239" y="622"/>
                </a:lnTo>
                <a:lnTo>
                  <a:pt x="218" y="660"/>
                </a:lnTo>
                <a:lnTo>
                  <a:pt x="1790" y="1388"/>
                </a:lnTo>
                <a:lnTo>
                  <a:pt x="1794" y="1391"/>
                </a:lnTo>
                <a:lnTo>
                  <a:pt x="1798" y="1392"/>
                </a:lnTo>
                <a:lnTo>
                  <a:pt x="1801" y="1393"/>
                </a:lnTo>
                <a:lnTo>
                  <a:pt x="1809" y="1395"/>
                </a:lnTo>
                <a:lnTo>
                  <a:pt x="1815" y="1396"/>
                </a:lnTo>
                <a:lnTo>
                  <a:pt x="1821" y="1395"/>
                </a:lnTo>
                <a:lnTo>
                  <a:pt x="1827" y="1394"/>
                </a:lnTo>
                <a:lnTo>
                  <a:pt x="1832" y="1391"/>
                </a:lnTo>
                <a:lnTo>
                  <a:pt x="1838" y="1385"/>
                </a:lnTo>
                <a:lnTo>
                  <a:pt x="1842" y="1382"/>
                </a:lnTo>
                <a:lnTo>
                  <a:pt x="1997" y="1210"/>
                </a:lnTo>
                <a:lnTo>
                  <a:pt x="2000" y="1206"/>
                </a:lnTo>
                <a:lnTo>
                  <a:pt x="2001" y="1203"/>
                </a:lnTo>
                <a:lnTo>
                  <a:pt x="2001" y="1198"/>
                </a:lnTo>
                <a:lnTo>
                  <a:pt x="2001" y="1195"/>
                </a:lnTo>
                <a:lnTo>
                  <a:pt x="2028" y="581"/>
                </a:lnTo>
                <a:lnTo>
                  <a:pt x="758" y="0"/>
                </a:lnTo>
                <a:lnTo>
                  <a:pt x="95" y="312"/>
                </a:lnTo>
                <a:lnTo>
                  <a:pt x="91" y="313"/>
                </a:lnTo>
                <a:lnTo>
                  <a:pt x="91" y="31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50" name=""/>
          <p:cNvSpPr/>
          <p:nvPr/>
        </p:nvSpPr>
        <p:spPr>
          <a:xfrm>
            <a:off x="1251000" y="3476520"/>
            <a:ext cx="573120" cy="554040"/>
          </a:xfrm>
          <a:custGeom>
            <a:avLst/>
            <a:gdLst/>
            <a:ahLst/>
            <a:rect l="l" t="t" r="r" b="b"/>
            <a:pathLst>
              <a:path w="2028" h="1396">
                <a:moveTo>
                  <a:pt x="91" y="313"/>
                </a:moveTo>
                <a:lnTo>
                  <a:pt x="87" y="319"/>
                </a:lnTo>
                <a:lnTo>
                  <a:pt x="85" y="324"/>
                </a:lnTo>
                <a:lnTo>
                  <a:pt x="8" y="527"/>
                </a:lnTo>
                <a:lnTo>
                  <a:pt x="7" y="530"/>
                </a:lnTo>
                <a:lnTo>
                  <a:pt x="3" y="538"/>
                </a:lnTo>
                <a:lnTo>
                  <a:pt x="2" y="542"/>
                </a:lnTo>
                <a:lnTo>
                  <a:pt x="1" y="545"/>
                </a:lnTo>
                <a:lnTo>
                  <a:pt x="0" y="552"/>
                </a:lnTo>
                <a:lnTo>
                  <a:pt x="0" y="556"/>
                </a:lnTo>
                <a:lnTo>
                  <a:pt x="3" y="559"/>
                </a:lnTo>
                <a:lnTo>
                  <a:pt x="8" y="563"/>
                </a:lnTo>
                <a:lnTo>
                  <a:pt x="12" y="564"/>
                </a:lnTo>
                <a:lnTo>
                  <a:pt x="17" y="566"/>
                </a:lnTo>
                <a:lnTo>
                  <a:pt x="23" y="568"/>
                </a:lnTo>
                <a:lnTo>
                  <a:pt x="29" y="572"/>
                </a:lnTo>
                <a:lnTo>
                  <a:pt x="137" y="622"/>
                </a:lnTo>
                <a:lnTo>
                  <a:pt x="156" y="584"/>
                </a:lnTo>
                <a:lnTo>
                  <a:pt x="239" y="622"/>
                </a:lnTo>
                <a:lnTo>
                  <a:pt x="218" y="660"/>
                </a:lnTo>
                <a:lnTo>
                  <a:pt x="1790" y="1388"/>
                </a:lnTo>
                <a:lnTo>
                  <a:pt x="1794" y="1391"/>
                </a:lnTo>
                <a:lnTo>
                  <a:pt x="1798" y="1392"/>
                </a:lnTo>
                <a:lnTo>
                  <a:pt x="1801" y="1393"/>
                </a:lnTo>
                <a:lnTo>
                  <a:pt x="1809" y="1395"/>
                </a:lnTo>
                <a:lnTo>
                  <a:pt x="1815" y="1396"/>
                </a:lnTo>
                <a:lnTo>
                  <a:pt x="1821" y="1395"/>
                </a:lnTo>
                <a:lnTo>
                  <a:pt x="1827" y="1394"/>
                </a:lnTo>
                <a:lnTo>
                  <a:pt x="1832" y="1391"/>
                </a:lnTo>
                <a:lnTo>
                  <a:pt x="1838" y="1385"/>
                </a:lnTo>
                <a:lnTo>
                  <a:pt x="1842" y="1382"/>
                </a:lnTo>
                <a:lnTo>
                  <a:pt x="1997" y="1210"/>
                </a:lnTo>
                <a:lnTo>
                  <a:pt x="2000" y="1206"/>
                </a:lnTo>
                <a:lnTo>
                  <a:pt x="2001" y="1203"/>
                </a:lnTo>
                <a:lnTo>
                  <a:pt x="2001" y="1198"/>
                </a:lnTo>
                <a:lnTo>
                  <a:pt x="2001" y="1195"/>
                </a:lnTo>
                <a:lnTo>
                  <a:pt x="2028" y="581"/>
                </a:lnTo>
                <a:lnTo>
                  <a:pt x="758" y="0"/>
                </a:lnTo>
                <a:lnTo>
                  <a:pt x="95" y="312"/>
                </a:lnTo>
                <a:lnTo>
                  <a:pt x="91" y="313"/>
                </a:lnTo>
                <a:lnTo>
                  <a:pt x="91" y="313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51" name=""/>
          <p:cNvSpPr/>
          <p:nvPr/>
        </p:nvSpPr>
        <p:spPr>
          <a:xfrm>
            <a:off x="1257480" y="3611520"/>
            <a:ext cx="21960" cy="84240"/>
          </a:xfrm>
          <a:custGeom>
            <a:avLst/>
            <a:gdLst/>
            <a:ahLst/>
            <a:rect l="l" t="t" r="r" b="b"/>
            <a:pathLst>
              <a:path w="79" h="210">
                <a:moveTo>
                  <a:pt x="68" y="0"/>
                </a:moveTo>
                <a:lnTo>
                  <a:pt x="1" y="178"/>
                </a:lnTo>
                <a:lnTo>
                  <a:pt x="0" y="182"/>
                </a:lnTo>
                <a:lnTo>
                  <a:pt x="0" y="187"/>
                </a:lnTo>
                <a:lnTo>
                  <a:pt x="0" y="192"/>
                </a:lnTo>
                <a:lnTo>
                  <a:pt x="0" y="196"/>
                </a:lnTo>
                <a:lnTo>
                  <a:pt x="1" y="200"/>
                </a:lnTo>
                <a:lnTo>
                  <a:pt x="3" y="203"/>
                </a:lnTo>
                <a:lnTo>
                  <a:pt x="5" y="208"/>
                </a:lnTo>
                <a:lnTo>
                  <a:pt x="6" y="210"/>
                </a:lnTo>
                <a:lnTo>
                  <a:pt x="79" y="23"/>
                </a:lnTo>
                <a:lnTo>
                  <a:pt x="68" y="0"/>
                </a:lnTo>
                <a:lnTo>
                  <a:pt x="6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52" name=""/>
          <p:cNvSpPr/>
          <p:nvPr/>
        </p:nvSpPr>
        <p:spPr>
          <a:xfrm>
            <a:off x="1257480" y="3611520"/>
            <a:ext cx="21960" cy="84240"/>
          </a:xfrm>
          <a:custGeom>
            <a:avLst/>
            <a:gdLst/>
            <a:ahLst/>
            <a:rect l="l" t="t" r="r" b="b"/>
            <a:pathLst>
              <a:path w="79" h="210">
                <a:moveTo>
                  <a:pt x="68" y="0"/>
                </a:moveTo>
                <a:lnTo>
                  <a:pt x="1" y="178"/>
                </a:lnTo>
                <a:lnTo>
                  <a:pt x="0" y="182"/>
                </a:lnTo>
                <a:lnTo>
                  <a:pt x="0" y="187"/>
                </a:lnTo>
                <a:lnTo>
                  <a:pt x="0" y="192"/>
                </a:lnTo>
                <a:lnTo>
                  <a:pt x="0" y="196"/>
                </a:lnTo>
                <a:lnTo>
                  <a:pt x="1" y="200"/>
                </a:lnTo>
                <a:lnTo>
                  <a:pt x="3" y="203"/>
                </a:lnTo>
                <a:lnTo>
                  <a:pt x="5" y="208"/>
                </a:lnTo>
                <a:lnTo>
                  <a:pt x="6" y="210"/>
                </a:lnTo>
                <a:lnTo>
                  <a:pt x="79" y="23"/>
                </a:lnTo>
                <a:lnTo>
                  <a:pt x="68" y="0"/>
                </a:lnTo>
                <a:lnTo>
                  <a:pt x="68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7653" name=""/>
          <p:cNvGrpSpPr/>
          <p:nvPr/>
        </p:nvGrpSpPr>
        <p:grpSpPr>
          <a:xfrm>
            <a:off x="1273320" y="3490920"/>
            <a:ext cx="556560" cy="514440"/>
            <a:chOff x="1273320" y="3490920"/>
            <a:chExt cx="556560" cy="514440"/>
          </a:xfrm>
        </p:grpSpPr>
        <p:sp>
          <p:nvSpPr>
            <p:cNvPr id="7654" name=""/>
            <p:cNvSpPr/>
            <p:nvPr/>
          </p:nvSpPr>
          <p:spPr>
            <a:xfrm>
              <a:off x="1284480" y="3600720"/>
              <a:ext cx="540000" cy="358560"/>
            </a:xfrm>
            <a:custGeom>
              <a:avLst/>
              <a:gdLst/>
              <a:ahLst/>
              <a:rect l="l" t="t" r="r" b="b"/>
              <a:pathLst>
                <a:path w="1911" h="907">
                  <a:moveTo>
                    <a:pt x="9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5" y="33"/>
                  </a:lnTo>
                  <a:lnTo>
                    <a:pt x="10" y="40"/>
                  </a:lnTo>
                  <a:lnTo>
                    <a:pt x="16" y="43"/>
                  </a:lnTo>
                  <a:lnTo>
                    <a:pt x="1849" y="893"/>
                  </a:lnTo>
                  <a:lnTo>
                    <a:pt x="1857" y="896"/>
                  </a:lnTo>
                  <a:lnTo>
                    <a:pt x="1861" y="898"/>
                  </a:lnTo>
                  <a:lnTo>
                    <a:pt x="1866" y="900"/>
                  </a:lnTo>
                  <a:lnTo>
                    <a:pt x="1871" y="903"/>
                  </a:lnTo>
                  <a:lnTo>
                    <a:pt x="1876" y="904"/>
                  </a:lnTo>
                  <a:lnTo>
                    <a:pt x="1882" y="906"/>
                  </a:lnTo>
                  <a:lnTo>
                    <a:pt x="1887" y="906"/>
                  </a:lnTo>
                  <a:lnTo>
                    <a:pt x="1892" y="907"/>
                  </a:lnTo>
                  <a:lnTo>
                    <a:pt x="1895" y="906"/>
                  </a:lnTo>
                  <a:lnTo>
                    <a:pt x="1899" y="906"/>
                  </a:lnTo>
                  <a:lnTo>
                    <a:pt x="1904" y="904"/>
                  </a:lnTo>
                  <a:lnTo>
                    <a:pt x="1909" y="897"/>
                  </a:lnTo>
                  <a:lnTo>
                    <a:pt x="1911" y="892"/>
                  </a:lnTo>
                  <a:lnTo>
                    <a:pt x="1911" y="885"/>
                  </a:lnTo>
                </a:path>
              </a:pathLst>
            </a:custGeom>
            <a:noFill/>
            <a:ln w="0">
              <a:solidFill>
                <a:srgbClr val="ababab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55" name=""/>
            <p:cNvSpPr/>
            <p:nvPr/>
          </p:nvSpPr>
          <p:spPr>
            <a:xfrm>
              <a:off x="1343520" y="3683160"/>
              <a:ext cx="438480" cy="322200"/>
            </a:xfrm>
            <a:custGeom>
              <a:avLst/>
              <a:gdLst/>
              <a:ahLst/>
              <a:rect l="l" t="t" r="r" b="b"/>
              <a:pathLst>
                <a:path w="1554" h="811">
                  <a:moveTo>
                    <a:pt x="2" y="128"/>
                  </a:moveTo>
                  <a:lnTo>
                    <a:pt x="1" y="133"/>
                  </a:lnTo>
                  <a:lnTo>
                    <a:pt x="0" y="137"/>
                  </a:lnTo>
                  <a:lnTo>
                    <a:pt x="0" y="142"/>
                  </a:lnTo>
                  <a:lnTo>
                    <a:pt x="1" y="145"/>
                  </a:lnTo>
                  <a:lnTo>
                    <a:pt x="2" y="150"/>
                  </a:lnTo>
                  <a:lnTo>
                    <a:pt x="5" y="153"/>
                  </a:lnTo>
                  <a:lnTo>
                    <a:pt x="11" y="156"/>
                  </a:lnTo>
                  <a:lnTo>
                    <a:pt x="1425" y="806"/>
                  </a:lnTo>
                  <a:lnTo>
                    <a:pt x="1430" y="809"/>
                  </a:lnTo>
                  <a:lnTo>
                    <a:pt x="1435" y="810"/>
                  </a:lnTo>
                  <a:lnTo>
                    <a:pt x="1440" y="811"/>
                  </a:lnTo>
                  <a:lnTo>
                    <a:pt x="1445" y="810"/>
                  </a:lnTo>
                  <a:lnTo>
                    <a:pt x="1450" y="809"/>
                  </a:lnTo>
                  <a:lnTo>
                    <a:pt x="1454" y="808"/>
                  </a:lnTo>
                  <a:lnTo>
                    <a:pt x="1458" y="805"/>
                  </a:lnTo>
                  <a:lnTo>
                    <a:pt x="1462" y="800"/>
                  </a:lnTo>
                  <a:lnTo>
                    <a:pt x="1549" y="702"/>
                  </a:lnTo>
                  <a:lnTo>
                    <a:pt x="1552" y="698"/>
                  </a:lnTo>
                  <a:lnTo>
                    <a:pt x="1554" y="694"/>
                  </a:lnTo>
                  <a:lnTo>
                    <a:pt x="1554" y="689"/>
                  </a:lnTo>
                  <a:lnTo>
                    <a:pt x="1554" y="685"/>
                  </a:lnTo>
                  <a:lnTo>
                    <a:pt x="1552" y="683"/>
                  </a:lnTo>
                  <a:lnTo>
                    <a:pt x="1549" y="678"/>
                  </a:lnTo>
                  <a:lnTo>
                    <a:pt x="1545" y="676"/>
                  </a:lnTo>
                  <a:lnTo>
                    <a:pt x="1541" y="674"/>
                  </a:lnTo>
                  <a:lnTo>
                    <a:pt x="99" y="6"/>
                  </a:lnTo>
                  <a:lnTo>
                    <a:pt x="92" y="3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6" y="1"/>
                  </a:lnTo>
                  <a:lnTo>
                    <a:pt x="62" y="3"/>
                  </a:lnTo>
                  <a:lnTo>
                    <a:pt x="57" y="7"/>
                  </a:lnTo>
                  <a:lnTo>
                    <a:pt x="54" y="13"/>
                  </a:lnTo>
                  <a:lnTo>
                    <a:pt x="2" y="128"/>
                  </a:lnTo>
                  <a:lnTo>
                    <a:pt x="2" y="12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56" name=""/>
            <p:cNvSpPr/>
            <p:nvPr/>
          </p:nvSpPr>
          <p:spPr>
            <a:xfrm>
              <a:off x="1343520" y="3683160"/>
              <a:ext cx="438480" cy="322200"/>
            </a:xfrm>
            <a:custGeom>
              <a:avLst/>
              <a:gdLst/>
              <a:ahLst/>
              <a:rect l="l" t="t" r="r" b="b"/>
              <a:pathLst>
                <a:path w="1554" h="811">
                  <a:moveTo>
                    <a:pt x="2" y="128"/>
                  </a:moveTo>
                  <a:lnTo>
                    <a:pt x="1" y="133"/>
                  </a:lnTo>
                  <a:lnTo>
                    <a:pt x="0" y="137"/>
                  </a:lnTo>
                  <a:lnTo>
                    <a:pt x="0" y="142"/>
                  </a:lnTo>
                  <a:lnTo>
                    <a:pt x="1" y="145"/>
                  </a:lnTo>
                  <a:lnTo>
                    <a:pt x="2" y="150"/>
                  </a:lnTo>
                  <a:lnTo>
                    <a:pt x="5" y="153"/>
                  </a:lnTo>
                  <a:lnTo>
                    <a:pt x="11" y="156"/>
                  </a:lnTo>
                  <a:lnTo>
                    <a:pt x="1425" y="806"/>
                  </a:lnTo>
                  <a:lnTo>
                    <a:pt x="1430" y="809"/>
                  </a:lnTo>
                  <a:lnTo>
                    <a:pt x="1435" y="810"/>
                  </a:lnTo>
                  <a:lnTo>
                    <a:pt x="1440" y="811"/>
                  </a:lnTo>
                  <a:lnTo>
                    <a:pt x="1445" y="810"/>
                  </a:lnTo>
                  <a:lnTo>
                    <a:pt x="1450" y="809"/>
                  </a:lnTo>
                  <a:lnTo>
                    <a:pt x="1454" y="808"/>
                  </a:lnTo>
                  <a:lnTo>
                    <a:pt x="1458" y="805"/>
                  </a:lnTo>
                  <a:lnTo>
                    <a:pt x="1462" y="800"/>
                  </a:lnTo>
                  <a:lnTo>
                    <a:pt x="1549" y="702"/>
                  </a:lnTo>
                  <a:lnTo>
                    <a:pt x="1552" y="698"/>
                  </a:lnTo>
                  <a:lnTo>
                    <a:pt x="1554" y="694"/>
                  </a:lnTo>
                  <a:lnTo>
                    <a:pt x="1554" y="689"/>
                  </a:lnTo>
                  <a:lnTo>
                    <a:pt x="1554" y="685"/>
                  </a:lnTo>
                  <a:lnTo>
                    <a:pt x="1552" y="683"/>
                  </a:lnTo>
                  <a:lnTo>
                    <a:pt x="1549" y="678"/>
                  </a:lnTo>
                  <a:lnTo>
                    <a:pt x="1545" y="676"/>
                  </a:lnTo>
                  <a:lnTo>
                    <a:pt x="1541" y="674"/>
                  </a:lnTo>
                  <a:lnTo>
                    <a:pt x="99" y="6"/>
                  </a:lnTo>
                  <a:lnTo>
                    <a:pt x="92" y="3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6" y="1"/>
                  </a:lnTo>
                  <a:lnTo>
                    <a:pt x="62" y="3"/>
                  </a:lnTo>
                  <a:lnTo>
                    <a:pt x="57" y="7"/>
                  </a:lnTo>
                  <a:lnTo>
                    <a:pt x="54" y="13"/>
                  </a:lnTo>
                  <a:lnTo>
                    <a:pt x="2" y="128"/>
                  </a:lnTo>
                  <a:lnTo>
                    <a:pt x="2" y="128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57" name=""/>
            <p:cNvSpPr/>
            <p:nvPr/>
          </p:nvSpPr>
          <p:spPr>
            <a:xfrm>
              <a:off x="1273320" y="3645000"/>
              <a:ext cx="78840" cy="63720"/>
            </a:xfrm>
            <a:custGeom>
              <a:avLst/>
              <a:gdLst/>
              <a:ahLst/>
              <a:rect l="l" t="t" r="r" b="b"/>
              <a:pathLst>
                <a:path w="280" h="163">
                  <a:moveTo>
                    <a:pt x="280" y="163"/>
                  </a:moveTo>
                  <a:lnTo>
                    <a:pt x="9" y="36"/>
                  </a:lnTo>
                  <a:lnTo>
                    <a:pt x="1" y="2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ababab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58" name=""/>
            <p:cNvSpPr/>
            <p:nvPr/>
          </p:nvSpPr>
          <p:spPr>
            <a:xfrm>
              <a:off x="1767960" y="3981600"/>
              <a:ext cx="29160" cy="15840"/>
            </a:xfrm>
            <a:custGeom>
              <a:avLst/>
              <a:gdLst/>
              <a:ahLst/>
              <a:rect l="l" t="t" r="r" b="b"/>
              <a:pathLst>
                <a:path w="104" h="38">
                  <a:moveTo>
                    <a:pt x="0" y="0"/>
                  </a:moveTo>
                  <a:lnTo>
                    <a:pt x="65" y="31"/>
                  </a:lnTo>
                  <a:lnTo>
                    <a:pt x="71" y="34"/>
                  </a:lnTo>
                  <a:lnTo>
                    <a:pt x="77" y="36"/>
                  </a:lnTo>
                  <a:lnTo>
                    <a:pt x="82" y="37"/>
                  </a:lnTo>
                  <a:lnTo>
                    <a:pt x="88" y="38"/>
                  </a:lnTo>
                  <a:lnTo>
                    <a:pt x="92" y="38"/>
                  </a:lnTo>
                  <a:lnTo>
                    <a:pt x="97" y="37"/>
                  </a:lnTo>
                  <a:lnTo>
                    <a:pt x="101" y="36"/>
                  </a:lnTo>
                  <a:lnTo>
                    <a:pt x="104" y="34"/>
                  </a:lnTo>
                </a:path>
              </a:pathLst>
            </a:custGeom>
            <a:noFill/>
            <a:ln w="0">
              <a:solidFill>
                <a:srgbClr val="ababab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59" name=""/>
            <p:cNvSpPr/>
            <p:nvPr/>
          </p:nvSpPr>
          <p:spPr>
            <a:xfrm>
              <a:off x="1425240" y="3490920"/>
              <a:ext cx="404640" cy="281160"/>
            </a:xfrm>
            <a:custGeom>
              <a:avLst/>
              <a:gdLst/>
              <a:ahLst/>
              <a:rect l="l" t="t" r="r" b="b"/>
              <a:pathLst>
                <a:path w="1433" h="708">
                  <a:moveTo>
                    <a:pt x="0" y="44"/>
                  </a:moveTo>
                  <a:lnTo>
                    <a:pt x="29" y="59"/>
                  </a:lnTo>
                  <a:lnTo>
                    <a:pt x="148" y="0"/>
                  </a:lnTo>
                  <a:lnTo>
                    <a:pt x="1417" y="588"/>
                  </a:lnTo>
                  <a:lnTo>
                    <a:pt x="1409" y="697"/>
                  </a:lnTo>
                  <a:lnTo>
                    <a:pt x="1433" y="708"/>
                  </a:lnTo>
                </a:path>
              </a:pathLst>
            </a:custGeom>
            <a:noFill/>
            <a:ln w="0">
              <a:solidFill>
                <a:srgbClr val="ababab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60" name=""/>
            <p:cNvSpPr/>
            <p:nvPr/>
          </p:nvSpPr>
          <p:spPr>
            <a:xfrm>
              <a:off x="1679040" y="3616560"/>
              <a:ext cx="71640" cy="47520"/>
            </a:xfrm>
            <a:prstGeom prst="line">
              <a:avLst/>
            </a:prstGeom>
            <a:ln w="0">
              <a:solidFill>
                <a:srgbClr val="ababab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61" name=""/>
            <p:cNvSpPr/>
            <p:nvPr/>
          </p:nvSpPr>
          <p:spPr>
            <a:xfrm>
              <a:off x="1558080" y="3537000"/>
              <a:ext cx="93960" cy="61920"/>
            </a:xfrm>
            <a:prstGeom prst="line">
              <a:avLst/>
            </a:prstGeom>
            <a:ln w="0">
              <a:solidFill>
                <a:srgbClr val="ababab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120" bIns="15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62" name=""/>
            <p:cNvSpPr/>
            <p:nvPr/>
          </p:nvSpPr>
          <p:spPr>
            <a:xfrm>
              <a:off x="1356120" y="3519720"/>
              <a:ext cx="455400" cy="353880"/>
            </a:xfrm>
            <a:custGeom>
              <a:avLst/>
              <a:gdLst/>
              <a:ahLst/>
              <a:rect l="l" t="t" r="r" b="b"/>
              <a:pathLst>
                <a:path w="1614" h="892">
                  <a:moveTo>
                    <a:pt x="11" y="129"/>
                  </a:moveTo>
                  <a:lnTo>
                    <a:pt x="7" y="132"/>
                  </a:lnTo>
                  <a:lnTo>
                    <a:pt x="1" y="138"/>
                  </a:lnTo>
                  <a:lnTo>
                    <a:pt x="0" y="142"/>
                  </a:lnTo>
                  <a:lnTo>
                    <a:pt x="0" y="145"/>
                  </a:lnTo>
                  <a:lnTo>
                    <a:pt x="0" y="149"/>
                  </a:lnTo>
                  <a:lnTo>
                    <a:pt x="0" y="153"/>
                  </a:lnTo>
                  <a:lnTo>
                    <a:pt x="1" y="157"/>
                  </a:lnTo>
                  <a:lnTo>
                    <a:pt x="2" y="161"/>
                  </a:lnTo>
                  <a:lnTo>
                    <a:pt x="5" y="166"/>
                  </a:lnTo>
                  <a:lnTo>
                    <a:pt x="7" y="169"/>
                  </a:lnTo>
                  <a:lnTo>
                    <a:pt x="11" y="173"/>
                  </a:lnTo>
                  <a:lnTo>
                    <a:pt x="15" y="178"/>
                  </a:lnTo>
                  <a:lnTo>
                    <a:pt x="18" y="181"/>
                  </a:lnTo>
                  <a:lnTo>
                    <a:pt x="23" y="184"/>
                  </a:lnTo>
                  <a:lnTo>
                    <a:pt x="28" y="188"/>
                  </a:lnTo>
                  <a:lnTo>
                    <a:pt x="1531" y="883"/>
                  </a:lnTo>
                  <a:lnTo>
                    <a:pt x="1535" y="885"/>
                  </a:lnTo>
                  <a:lnTo>
                    <a:pt x="1543" y="888"/>
                  </a:lnTo>
                  <a:lnTo>
                    <a:pt x="1550" y="890"/>
                  </a:lnTo>
                  <a:lnTo>
                    <a:pt x="1557" y="891"/>
                  </a:lnTo>
                  <a:lnTo>
                    <a:pt x="1564" y="892"/>
                  </a:lnTo>
                  <a:lnTo>
                    <a:pt x="1570" y="892"/>
                  </a:lnTo>
                  <a:lnTo>
                    <a:pt x="1576" y="891"/>
                  </a:lnTo>
                  <a:lnTo>
                    <a:pt x="1582" y="890"/>
                  </a:lnTo>
                  <a:lnTo>
                    <a:pt x="1587" y="889"/>
                  </a:lnTo>
                  <a:lnTo>
                    <a:pt x="1592" y="887"/>
                  </a:lnTo>
                  <a:lnTo>
                    <a:pt x="1597" y="883"/>
                  </a:lnTo>
                  <a:lnTo>
                    <a:pt x="1601" y="880"/>
                  </a:lnTo>
                  <a:lnTo>
                    <a:pt x="1603" y="876"/>
                  </a:lnTo>
                  <a:lnTo>
                    <a:pt x="1606" y="871"/>
                  </a:lnTo>
                  <a:lnTo>
                    <a:pt x="1607" y="866"/>
                  </a:lnTo>
                  <a:lnTo>
                    <a:pt x="1608" y="859"/>
                  </a:lnTo>
                  <a:lnTo>
                    <a:pt x="1614" y="637"/>
                  </a:lnTo>
                  <a:lnTo>
                    <a:pt x="1614" y="634"/>
                  </a:lnTo>
                  <a:lnTo>
                    <a:pt x="1613" y="626"/>
                  </a:lnTo>
                  <a:lnTo>
                    <a:pt x="1612" y="621"/>
                  </a:lnTo>
                  <a:lnTo>
                    <a:pt x="1611" y="616"/>
                  </a:lnTo>
                  <a:lnTo>
                    <a:pt x="1608" y="612"/>
                  </a:lnTo>
                  <a:lnTo>
                    <a:pt x="1607" y="609"/>
                  </a:lnTo>
                  <a:lnTo>
                    <a:pt x="1603" y="604"/>
                  </a:lnTo>
                  <a:lnTo>
                    <a:pt x="1600" y="601"/>
                  </a:lnTo>
                  <a:lnTo>
                    <a:pt x="1596" y="598"/>
                  </a:lnTo>
                  <a:lnTo>
                    <a:pt x="1592" y="595"/>
                  </a:lnTo>
                  <a:lnTo>
                    <a:pt x="1588" y="592"/>
                  </a:lnTo>
                  <a:lnTo>
                    <a:pt x="1582" y="590"/>
                  </a:lnTo>
                  <a:lnTo>
                    <a:pt x="1577" y="587"/>
                  </a:lnTo>
                  <a:lnTo>
                    <a:pt x="1573" y="585"/>
                  </a:lnTo>
                  <a:lnTo>
                    <a:pt x="1566" y="582"/>
                  </a:lnTo>
                  <a:lnTo>
                    <a:pt x="1562" y="579"/>
                  </a:lnTo>
                  <a:lnTo>
                    <a:pt x="349" y="15"/>
                  </a:lnTo>
                  <a:lnTo>
                    <a:pt x="346" y="14"/>
                  </a:lnTo>
                  <a:lnTo>
                    <a:pt x="338" y="11"/>
                  </a:lnTo>
                  <a:lnTo>
                    <a:pt x="332" y="7"/>
                  </a:lnTo>
                  <a:lnTo>
                    <a:pt x="327" y="7"/>
                  </a:lnTo>
                  <a:lnTo>
                    <a:pt x="322" y="5"/>
                  </a:lnTo>
                  <a:lnTo>
                    <a:pt x="316" y="3"/>
                  </a:lnTo>
                  <a:lnTo>
                    <a:pt x="313" y="2"/>
                  </a:lnTo>
                  <a:lnTo>
                    <a:pt x="306" y="1"/>
                  </a:lnTo>
                  <a:lnTo>
                    <a:pt x="302" y="1"/>
                  </a:lnTo>
                  <a:lnTo>
                    <a:pt x="295" y="0"/>
                  </a:lnTo>
                  <a:lnTo>
                    <a:pt x="290" y="1"/>
                  </a:lnTo>
                  <a:lnTo>
                    <a:pt x="284" y="1"/>
                  </a:lnTo>
                  <a:lnTo>
                    <a:pt x="279" y="2"/>
                  </a:lnTo>
                  <a:lnTo>
                    <a:pt x="273" y="4"/>
                  </a:lnTo>
                  <a:lnTo>
                    <a:pt x="268" y="5"/>
                  </a:lnTo>
                  <a:lnTo>
                    <a:pt x="262" y="7"/>
                  </a:lnTo>
                  <a:lnTo>
                    <a:pt x="11" y="129"/>
                  </a:lnTo>
                  <a:lnTo>
                    <a:pt x="11" y="129"/>
                  </a:lnTo>
                  <a:lnTo>
                    <a:pt x="11" y="129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63" name=""/>
            <p:cNvSpPr/>
            <p:nvPr/>
          </p:nvSpPr>
          <p:spPr>
            <a:xfrm>
              <a:off x="1356120" y="3519720"/>
              <a:ext cx="455400" cy="353880"/>
            </a:xfrm>
            <a:custGeom>
              <a:avLst/>
              <a:gdLst/>
              <a:ahLst/>
              <a:rect l="l" t="t" r="r" b="b"/>
              <a:pathLst>
                <a:path w="1614" h="892">
                  <a:moveTo>
                    <a:pt x="11" y="129"/>
                  </a:moveTo>
                  <a:lnTo>
                    <a:pt x="7" y="132"/>
                  </a:lnTo>
                  <a:lnTo>
                    <a:pt x="1" y="138"/>
                  </a:lnTo>
                  <a:lnTo>
                    <a:pt x="0" y="142"/>
                  </a:lnTo>
                  <a:lnTo>
                    <a:pt x="0" y="145"/>
                  </a:lnTo>
                  <a:lnTo>
                    <a:pt x="0" y="149"/>
                  </a:lnTo>
                  <a:lnTo>
                    <a:pt x="0" y="153"/>
                  </a:lnTo>
                  <a:lnTo>
                    <a:pt x="1" y="157"/>
                  </a:lnTo>
                  <a:lnTo>
                    <a:pt x="2" y="161"/>
                  </a:lnTo>
                  <a:lnTo>
                    <a:pt x="5" y="166"/>
                  </a:lnTo>
                  <a:lnTo>
                    <a:pt x="7" y="169"/>
                  </a:lnTo>
                  <a:lnTo>
                    <a:pt x="11" y="173"/>
                  </a:lnTo>
                  <a:lnTo>
                    <a:pt x="15" y="178"/>
                  </a:lnTo>
                  <a:lnTo>
                    <a:pt x="18" y="181"/>
                  </a:lnTo>
                  <a:lnTo>
                    <a:pt x="23" y="184"/>
                  </a:lnTo>
                  <a:lnTo>
                    <a:pt x="28" y="188"/>
                  </a:lnTo>
                  <a:lnTo>
                    <a:pt x="1531" y="883"/>
                  </a:lnTo>
                  <a:lnTo>
                    <a:pt x="1535" y="885"/>
                  </a:lnTo>
                  <a:lnTo>
                    <a:pt x="1543" y="888"/>
                  </a:lnTo>
                  <a:lnTo>
                    <a:pt x="1550" y="890"/>
                  </a:lnTo>
                  <a:lnTo>
                    <a:pt x="1557" y="891"/>
                  </a:lnTo>
                  <a:lnTo>
                    <a:pt x="1564" y="892"/>
                  </a:lnTo>
                  <a:lnTo>
                    <a:pt x="1570" y="892"/>
                  </a:lnTo>
                  <a:lnTo>
                    <a:pt x="1576" y="891"/>
                  </a:lnTo>
                  <a:lnTo>
                    <a:pt x="1582" y="890"/>
                  </a:lnTo>
                  <a:lnTo>
                    <a:pt x="1587" y="889"/>
                  </a:lnTo>
                  <a:lnTo>
                    <a:pt x="1592" y="887"/>
                  </a:lnTo>
                  <a:lnTo>
                    <a:pt x="1597" y="883"/>
                  </a:lnTo>
                  <a:lnTo>
                    <a:pt x="1601" y="880"/>
                  </a:lnTo>
                  <a:lnTo>
                    <a:pt x="1603" y="876"/>
                  </a:lnTo>
                  <a:lnTo>
                    <a:pt x="1606" y="871"/>
                  </a:lnTo>
                  <a:lnTo>
                    <a:pt x="1607" y="866"/>
                  </a:lnTo>
                  <a:lnTo>
                    <a:pt x="1608" y="859"/>
                  </a:lnTo>
                  <a:lnTo>
                    <a:pt x="1614" y="637"/>
                  </a:lnTo>
                  <a:lnTo>
                    <a:pt x="1614" y="634"/>
                  </a:lnTo>
                  <a:lnTo>
                    <a:pt x="1613" y="626"/>
                  </a:lnTo>
                  <a:lnTo>
                    <a:pt x="1612" y="621"/>
                  </a:lnTo>
                  <a:lnTo>
                    <a:pt x="1611" y="616"/>
                  </a:lnTo>
                  <a:lnTo>
                    <a:pt x="1608" y="612"/>
                  </a:lnTo>
                  <a:lnTo>
                    <a:pt x="1607" y="609"/>
                  </a:lnTo>
                  <a:lnTo>
                    <a:pt x="1603" y="604"/>
                  </a:lnTo>
                  <a:lnTo>
                    <a:pt x="1600" y="601"/>
                  </a:lnTo>
                  <a:lnTo>
                    <a:pt x="1596" y="598"/>
                  </a:lnTo>
                  <a:lnTo>
                    <a:pt x="1592" y="595"/>
                  </a:lnTo>
                  <a:lnTo>
                    <a:pt x="1588" y="592"/>
                  </a:lnTo>
                  <a:lnTo>
                    <a:pt x="1582" y="590"/>
                  </a:lnTo>
                  <a:lnTo>
                    <a:pt x="1577" y="587"/>
                  </a:lnTo>
                  <a:lnTo>
                    <a:pt x="1573" y="585"/>
                  </a:lnTo>
                  <a:lnTo>
                    <a:pt x="1566" y="582"/>
                  </a:lnTo>
                  <a:lnTo>
                    <a:pt x="1562" y="579"/>
                  </a:lnTo>
                  <a:lnTo>
                    <a:pt x="349" y="15"/>
                  </a:lnTo>
                  <a:lnTo>
                    <a:pt x="346" y="14"/>
                  </a:lnTo>
                  <a:lnTo>
                    <a:pt x="338" y="11"/>
                  </a:lnTo>
                  <a:lnTo>
                    <a:pt x="332" y="7"/>
                  </a:lnTo>
                  <a:lnTo>
                    <a:pt x="327" y="7"/>
                  </a:lnTo>
                  <a:lnTo>
                    <a:pt x="322" y="5"/>
                  </a:lnTo>
                  <a:lnTo>
                    <a:pt x="316" y="3"/>
                  </a:lnTo>
                  <a:lnTo>
                    <a:pt x="313" y="2"/>
                  </a:lnTo>
                  <a:lnTo>
                    <a:pt x="306" y="1"/>
                  </a:lnTo>
                  <a:lnTo>
                    <a:pt x="302" y="1"/>
                  </a:lnTo>
                  <a:lnTo>
                    <a:pt x="295" y="0"/>
                  </a:lnTo>
                  <a:lnTo>
                    <a:pt x="290" y="1"/>
                  </a:lnTo>
                  <a:lnTo>
                    <a:pt x="284" y="1"/>
                  </a:lnTo>
                  <a:lnTo>
                    <a:pt x="279" y="2"/>
                  </a:lnTo>
                  <a:lnTo>
                    <a:pt x="273" y="4"/>
                  </a:lnTo>
                  <a:lnTo>
                    <a:pt x="268" y="5"/>
                  </a:lnTo>
                  <a:lnTo>
                    <a:pt x="262" y="7"/>
                  </a:lnTo>
                  <a:lnTo>
                    <a:pt x="11" y="129"/>
                  </a:lnTo>
                  <a:lnTo>
                    <a:pt x="11" y="129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64" name=""/>
            <p:cNvSpPr/>
            <p:nvPr/>
          </p:nvSpPr>
          <p:spPr>
            <a:xfrm>
              <a:off x="1459080" y="3535560"/>
              <a:ext cx="334080" cy="2160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65" name=""/>
            <p:cNvSpPr/>
            <p:nvPr/>
          </p:nvSpPr>
          <p:spPr>
            <a:xfrm flipH="1">
              <a:off x="1805760" y="3776760"/>
              <a:ext cx="1080" cy="73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66" name=""/>
            <p:cNvSpPr/>
            <p:nvPr/>
          </p:nvSpPr>
          <p:spPr>
            <a:xfrm>
              <a:off x="1470240" y="3490920"/>
              <a:ext cx="356760" cy="274680"/>
            </a:xfrm>
            <a:custGeom>
              <a:avLst/>
              <a:gdLst/>
              <a:ahLst/>
              <a:rect l="l" t="t" r="r" b="b"/>
              <a:pathLst>
                <a:path w="1266" h="696">
                  <a:moveTo>
                    <a:pt x="0" y="0"/>
                  </a:moveTo>
                  <a:lnTo>
                    <a:pt x="1266" y="584"/>
                  </a:lnTo>
                  <a:lnTo>
                    <a:pt x="1260" y="696"/>
                  </a:lnTo>
                </a:path>
              </a:pathLst>
            </a:custGeom>
            <a:noFill/>
            <a:ln w="0">
              <a:solidFill>
                <a:srgbClr val="ababab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67" name=""/>
            <p:cNvSpPr/>
            <p:nvPr/>
          </p:nvSpPr>
          <p:spPr>
            <a:xfrm>
              <a:off x="1388880" y="3542040"/>
              <a:ext cx="167400" cy="122040"/>
            </a:xfrm>
            <a:custGeom>
              <a:avLst/>
              <a:gdLst/>
              <a:ahLst/>
              <a:rect l="l" t="t" r="r" b="b"/>
              <a:pathLst>
                <a:path w="593" h="307">
                  <a:moveTo>
                    <a:pt x="579" y="154"/>
                  </a:moveTo>
                  <a:lnTo>
                    <a:pt x="584" y="157"/>
                  </a:lnTo>
                  <a:lnTo>
                    <a:pt x="590" y="160"/>
                  </a:lnTo>
                  <a:lnTo>
                    <a:pt x="592" y="165"/>
                  </a:lnTo>
                  <a:lnTo>
                    <a:pt x="593" y="169"/>
                  </a:lnTo>
                  <a:lnTo>
                    <a:pt x="593" y="175"/>
                  </a:lnTo>
                  <a:lnTo>
                    <a:pt x="592" y="179"/>
                  </a:lnTo>
                  <a:lnTo>
                    <a:pt x="590" y="182"/>
                  </a:lnTo>
                  <a:lnTo>
                    <a:pt x="586" y="187"/>
                  </a:lnTo>
                  <a:lnTo>
                    <a:pt x="421" y="298"/>
                  </a:lnTo>
                  <a:lnTo>
                    <a:pt x="414" y="301"/>
                  </a:lnTo>
                  <a:lnTo>
                    <a:pt x="408" y="304"/>
                  </a:lnTo>
                  <a:lnTo>
                    <a:pt x="401" y="305"/>
                  </a:lnTo>
                  <a:lnTo>
                    <a:pt x="395" y="307"/>
                  </a:lnTo>
                  <a:lnTo>
                    <a:pt x="389" y="307"/>
                  </a:lnTo>
                  <a:lnTo>
                    <a:pt x="381" y="305"/>
                  </a:lnTo>
                  <a:lnTo>
                    <a:pt x="374" y="304"/>
                  </a:lnTo>
                  <a:lnTo>
                    <a:pt x="370" y="302"/>
                  </a:lnTo>
                  <a:lnTo>
                    <a:pt x="367" y="301"/>
                  </a:lnTo>
                  <a:lnTo>
                    <a:pt x="0" y="128"/>
                  </a:lnTo>
                  <a:lnTo>
                    <a:pt x="0" y="122"/>
                  </a:lnTo>
                  <a:lnTo>
                    <a:pt x="3" y="115"/>
                  </a:lnTo>
                  <a:lnTo>
                    <a:pt x="8" y="101"/>
                  </a:lnTo>
                  <a:lnTo>
                    <a:pt x="16" y="87"/>
                  </a:lnTo>
                  <a:lnTo>
                    <a:pt x="27" y="74"/>
                  </a:lnTo>
                  <a:lnTo>
                    <a:pt x="42" y="61"/>
                  </a:lnTo>
                  <a:lnTo>
                    <a:pt x="58" y="50"/>
                  </a:lnTo>
                  <a:lnTo>
                    <a:pt x="76" y="39"/>
                  </a:lnTo>
                  <a:lnTo>
                    <a:pt x="96" y="30"/>
                  </a:lnTo>
                  <a:lnTo>
                    <a:pt x="117" y="21"/>
                  </a:lnTo>
                  <a:lnTo>
                    <a:pt x="137" y="13"/>
                  </a:lnTo>
                  <a:lnTo>
                    <a:pt x="160" y="8"/>
                  </a:lnTo>
                  <a:lnTo>
                    <a:pt x="180" y="3"/>
                  </a:lnTo>
                  <a:lnTo>
                    <a:pt x="201" y="1"/>
                  </a:lnTo>
                  <a:lnTo>
                    <a:pt x="221" y="0"/>
                  </a:lnTo>
                  <a:lnTo>
                    <a:pt x="239" y="1"/>
                  </a:lnTo>
                  <a:lnTo>
                    <a:pt x="255" y="4"/>
                  </a:lnTo>
                  <a:lnTo>
                    <a:pt x="579" y="154"/>
                  </a:lnTo>
                  <a:lnTo>
                    <a:pt x="579" y="154"/>
                  </a:lnTo>
                  <a:lnTo>
                    <a:pt x="579" y="15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68" name=""/>
            <p:cNvSpPr/>
            <p:nvPr/>
          </p:nvSpPr>
          <p:spPr>
            <a:xfrm>
              <a:off x="1388880" y="3542040"/>
              <a:ext cx="167400" cy="122040"/>
            </a:xfrm>
            <a:custGeom>
              <a:avLst/>
              <a:gdLst/>
              <a:ahLst/>
              <a:rect l="l" t="t" r="r" b="b"/>
              <a:pathLst>
                <a:path w="593" h="307">
                  <a:moveTo>
                    <a:pt x="579" y="154"/>
                  </a:moveTo>
                  <a:lnTo>
                    <a:pt x="584" y="157"/>
                  </a:lnTo>
                  <a:lnTo>
                    <a:pt x="590" y="160"/>
                  </a:lnTo>
                  <a:lnTo>
                    <a:pt x="592" y="165"/>
                  </a:lnTo>
                  <a:lnTo>
                    <a:pt x="593" y="169"/>
                  </a:lnTo>
                  <a:lnTo>
                    <a:pt x="593" y="175"/>
                  </a:lnTo>
                  <a:lnTo>
                    <a:pt x="592" y="179"/>
                  </a:lnTo>
                  <a:lnTo>
                    <a:pt x="590" y="182"/>
                  </a:lnTo>
                  <a:lnTo>
                    <a:pt x="586" y="187"/>
                  </a:lnTo>
                  <a:lnTo>
                    <a:pt x="421" y="298"/>
                  </a:lnTo>
                  <a:lnTo>
                    <a:pt x="414" y="301"/>
                  </a:lnTo>
                  <a:lnTo>
                    <a:pt x="408" y="304"/>
                  </a:lnTo>
                  <a:lnTo>
                    <a:pt x="401" y="305"/>
                  </a:lnTo>
                  <a:lnTo>
                    <a:pt x="395" y="307"/>
                  </a:lnTo>
                  <a:lnTo>
                    <a:pt x="389" y="307"/>
                  </a:lnTo>
                  <a:lnTo>
                    <a:pt x="381" y="305"/>
                  </a:lnTo>
                  <a:lnTo>
                    <a:pt x="374" y="304"/>
                  </a:lnTo>
                  <a:lnTo>
                    <a:pt x="370" y="302"/>
                  </a:lnTo>
                  <a:lnTo>
                    <a:pt x="367" y="301"/>
                  </a:lnTo>
                  <a:lnTo>
                    <a:pt x="0" y="128"/>
                  </a:lnTo>
                  <a:lnTo>
                    <a:pt x="0" y="122"/>
                  </a:lnTo>
                  <a:lnTo>
                    <a:pt x="3" y="115"/>
                  </a:lnTo>
                  <a:lnTo>
                    <a:pt x="8" y="101"/>
                  </a:lnTo>
                  <a:lnTo>
                    <a:pt x="16" y="87"/>
                  </a:lnTo>
                  <a:lnTo>
                    <a:pt x="27" y="74"/>
                  </a:lnTo>
                  <a:lnTo>
                    <a:pt x="42" y="61"/>
                  </a:lnTo>
                  <a:lnTo>
                    <a:pt x="58" y="50"/>
                  </a:lnTo>
                  <a:lnTo>
                    <a:pt x="76" y="39"/>
                  </a:lnTo>
                  <a:lnTo>
                    <a:pt x="96" y="30"/>
                  </a:lnTo>
                  <a:lnTo>
                    <a:pt x="117" y="21"/>
                  </a:lnTo>
                  <a:lnTo>
                    <a:pt x="137" y="13"/>
                  </a:lnTo>
                  <a:lnTo>
                    <a:pt x="160" y="8"/>
                  </a:lnTo>
                  <a:lnTo>
                    <a:pt x="180" y="3"/>
                  </a:lnTo>
                  <a:lnTo>
                    <a:pt x="201" y="1"/>
                  </a:lnTo>
                  <a:lnTo>
                    <a:pt x="221" y="0"/>
                  </a:lnTo>
                  <a:lnTo>
                    <a:pt x="239" y="1"/>
                  </a:lnTo>
                  <a:lnTo>
                    <a:pt x="255" y="4"/>
                  </a:lnTo>
                  <a:lnTo>
                    <a:pt x="579" y="154"/>
                  </a:lnTo>
                  <a:lnTo>
                    <a:pt x="579" y="154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69" name=""/>
            <p:cNvSpPr/>
            <p:nvPr/>
          </p:nvSpPr>
          <p:spPr>
            <a:xfrm>
              <a:off x="1519920" y="3624480"/>
              <a:ext cx="151920" cy="135000"/>
            </a:xfrm>
            <a:custGeom>
              <a:avLst/>
              <a:gdLst/>
              <a:ahLst/>
              <a:rect l="l" t="t" r="r" b="b"/>
              <a:pathLst>
                <a:path w="541" h="338">
                  <a:moveTo>
                    <a:pt x="518" y="144"/>
                  </a:moveTo>
                  <a:lnTo>
                    <a:pt x="541" y="170"/>
                  </a:lnTo>
                  <a:lnTo>
                    <a:pt x="476" y="314"/>
                  </a:lnTo>
                  <a:lnTo>
                    <a:pt x="473" y="317"/>
                  </a:lnTo>
                  <a:lnTo>
                    <a:pt x="470" y="324"/>
                  </a:lnTo>
                  <a:lnTo>
                    <a:pt x="467" y="327"/>
                  </a:lnTo>
                  <a:lnTo>
                    <a:pt x="465" y="332"/>
                  </a:lnTo>
                  <a:lnTo>
                    <a:pt x="457" y="336"/>
                  </a:lnTo>
                  <a:lnTo>
                    <a:pt x="451" y="338"/>
                  </a:lnTo>
                  <a:lnTo>
                    <a:pt x="448" y="338"/>
                  </a:lnTo>
                  <a:lnTo>
                    <a:pt x="444" y="338"/>
                  </a:lnTo>
                  <a:lnTo>
                    <a:pt x="439" y="338"/>
                  </a:lnTo>
                  <a:lnTo>
                    <a:pt x="435" y="336"/>
                  </a:lnTo>
                  <a:lnTo>
                    <a:pt x="431" y="335"/>
                  </a:lnTo>
                  <a:lnTo>
                    <a:pt x="426" y="333"/>
                  </a:lnTo>
                  <a:lnTo>
                    <a:pt x="421" y="332"/>
                  </a:lnTo>
                  <a:lnTo>
                    <a:pt x="416" y="328"/>
                  </a:lnTo>
                  <a:lnTo>
                    <a:pt x="22" y="148"/>
                  </a:lnTo>
                  <a:lnTo>
                    <a:pt x="19" y="146"/>
                  </a:lnTo>
                  <a:lnTo>
                    <a:pt x="11" y="143"/>
                  </a:lnTo>
                  <a:lnTo>
                    <a:pt x="8" y="138"/>
                  </a:lnTo>
                  <a:lnTo>
                    <a:pt x="3" y="133"/>
                  </a:lnTo>
                  <a:lnTo>
                    <a:pt x="0" y="127"/>
                  </a:lnTo>
                  <a:lnTo>
                    <a:pt x="0" y="122"/>
                  </a:lnTo>
                  <a:lnTo>
                    <a:pt x="3" y="116"/>
                  </a:lnTo>
                  <a:lnTo>
                    <a:pt x="6" y="111"/>
                  </a:lnTo>
                  <a:lnTo>
                    <a:pt x="13" y="105"/>
                  </a:lnTo>
                  <a:lnTo>
                    <a:pt x="16" y="102"/>
                  </a:lnTo>
                  <a:lnTo>
                    <a:pt x="154" y="0"/>
                  </a:lnTo>
                  <a:lnTo>
                    <a:pt x="223" y="10"/>
                  </a:lnTo>
                  <a:lnTo>
                    <a:pt x="518" y="144"/>
                  </a:lnTo>
                  <a:lnTo>
                    <a:pt x="518" y="144"/>
                  </a:lnTo>
                  <a:lnTo>
                    <a:pt x="518" y="144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70" name=""/>
            <p:cNvSpPr/>
            <p:nvPr/>
          </p:nvSpPr>
          <p:spPr>
            <a:xfrm>
              <a:off x="1519920" y="3624480"/>
              <a:ext cx="151920" cy="135000"/>
            </a:xfrm>
            <a:custGeom>
              <a:avLst/>
              <a:gdLst/>
              <a:ahLst/>
              <a:rect l="l" t="t" r="r" b="b"/>
              <a:pathLst>
                <a:path w="541" h="338">
                  <a:moveTo>
                    <a:pt x="518" y="144"/>
                  </a:moveTo>
                  <a:lnTo>
                    <a:pt x="541" y="170"/>
                  </a:lnTo>
                  <a:lnTo>
                    <a:pt x="476" y="314"/>
                  </a:lnTo>
                  <a:lnTo>
                    <a:pt x="473" y="317"/>
                  </a:lnTo>
                  <a:lnTo>
                    <a:pt x="470" y="324"/>
                  </a:lnTo>
                  <a:lnTo>
                    <a:pt x="467" y="327"/>
                  </a:lnTo>
                  <a:lnTo>
                    <a:pt x="465" y="332"/>
                  </a:lnTo>
                  <a:lnTo>
                    <a:pt x="457" y="336"/>
                  </a:lnTo>
                  <a:lnTo>
                    <a:pt x="451" y="338"/>
                  </a:lnTo>
                  <a:lnTo>
                    <a:pt x="448" y="338"/>
                  </a:lnTo>
                  <a:lnTo>
                    <a:pt x="444" y="338"/>
                  </a:lnTo>
                  <a:lnTo>
                    <a:pt x="439" y="338"/>
                  </a:lnTo>
                  <a:lnTo>
                    <a:pt x="435" y="336"/>
                  </a:lnTo>
                  <a:lnTo>
                    <a:pt x="431" y="335"/>
                  </a:lnTo>
                  <a:lnTo>
                    <a:pt x="426" y="333"/>
                  </a:lnTo>
                  <a:lnTo>
                    <a:pt x="421" y="332"/>
                  </a:lnTo>
                  <a:lnTo>
                    <a:pt x="416" y="328"/>
                  </a:lnTo>
                  <a:lnTo>
                    <a:pt x="22" y="148"/>
                  </a:lnTo>
                  <a:lnTo>
                    <a:pt x="19" y="146"/>
                  </a:lnTo>
                  <a:lnTo>
                    <a:pt x="11" y="143"/>
                  </a:lnTo>
                  <a:lnTo>
                    <a:pt x="8" y="138"/>
                  </a:lnTo>
                  <a:lnTo>
                    <a:pt x="3" y="133"/>
                  </a:lnTo>
                  <a:lnTo>
                    <a:pt x="0" y="127"/>
                  </a:lnTo>
                  <a:lnTo>
                    <a:pt x="0" y="122"/>
                  </a:lnTo>
                  <a:lnTo>
                    <a:pt x="3" y="116"/>
                  </a:lnTo>
                  <a:lnTo>
                    <a:pt x="6" y="111"/>
                  </a:lnTo>
                  <a:lnTo>
                    <a:pt x="13" y="105"/>
                  </a:lnTo>
                  <a:lnTo>
                    <a:pt x="16" y="102"/>
                  </a:lnTo>
                  <a:lnTo>
                    <a:pt x="154" y="0"/>
                  </a:lnTo>
                  <a:lnTo>
                    <a:pt x="223" y="10"/>
                  </a:lnTo>
                  <a:lnTo>
                    <a:pt x="518" y="144"/>
                  </a:lnTo>
                  <a:lnTo>
                    <a:pt x="518" y="144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71" name=""/>
            <p:cNvSpPr/>
            <p:nvPr/>
          </p:nvSpPr>
          <p:spPr>
            <a:xfrm>
              <a:off x="1549440" y="3619800"/>
              <a:ext cx="123840" cy="93600"/>
            </a:xfrm>
            <a:custGeom>
              <a:avLst/>
              <a:gdLst/>
              <a:ahLst/>
              <a:rect l="l" t="t" r="r" b="b"/>
              <a:pathLst>
                <a:path w="438" h="235">
                  <a:moveTo>
                    <a:pt x="418" y="146"/>
                  </a:moveTo>
                  <a:lnTo>
                    <a:pt x="422" y="148"/>
                  </a:lnTo>
                  <a:lnTo>
                    <a:pt x="428" y="152"/>
                  </a:lnTo>
                  <a:lnTo>
                    <a:pt x="431" y="158"/>
                  </a:lnTo>
                  <a:lnTo>
                    <a:pt x="435" y="162"/>
                  </a:lnTo>
                  <a:lnTo>
                    <a:pt x="436" y="168"/>
                  </a:lnTo>
                  <a:lnTo>
                    <a:pt x="438" y="174"/>
                  </a:lnTo>
                  <a:lnTo>
                    <a:pt x="436" y="180"/>
                  </a:lnTo>
                  <a:lnTo>
                    <a:pt x="433" y="188"/>
                  </a:lnTo>
                  <a:lnTo>
                    <a:pt x="431" y="191"/>
                  </a:lnTo>
                  <a:lnTo>
                    <a:pt x="411" y="235"/>
                  </a:lnTo>
                  <a:lnTo>
                    <a:pt x="0" y="46"/>
                  </a:lnTo>
                  <a:lnTo>
                    <a:pt x="47" y="12"/>
                  </a:lnTo>
                  <a:lnTo>
                    <a:pt x="50" y="9"/>
                  </a:lnTo>
                  <a:lnTo>
                    <a:pt x="55" y="7"/>
                  </a:lnTo>
                  <a:lnTo>
                    <a:pt x="59" y="5"/>
                  </a:lnTo>
                  <a:lnTo>
                    <a:pt x="62" y="3"/>
                  </a:lnTo>
                  <a:lnTo>
                    <a:pt x="67" y="2"/>
                  </a:lnTo>
                  <a:lnTo>
                    <a:pt x="72" y="1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2" y="1"/>
                  </a:lnTo>
                  <a:lnTo>
                    <a:pt x="97" y="1"/>
                  </a:lnTo>
                  <a:lnTo>
                    <a:pt x="102" y="2"/>
                  </a:lnTo>
                  <a:lnTo>
                    <a:pt x="108" y="4"/>
                  </a:lnTo>
                  <a:lnTo>
                    <a:pt x="113" y="5"/>
                  </a:lnTo>
                  <a:lnTo>
                    <a:pt x="118" y="7"/>
                  </a:lnTo>
                  <a:lnTo>
                    <a:pt x="124" y="9"/>
                  </a:lnTo>
                  <a:lnTo>
                    <a:pt x="418" y="146"/>
                  </a:lnTo>
                  <a:lnTo>
                    <a:pt x="418" y="146"/>
                  </a:lnTo>
                  <a:lnTo>
                    <a:pt x="418" y="146"/>
                  </a:lnTo>
                  <a:close/>
                </a:path>
              </a:pathLst>
            </a:custGeom>
            <a:solidFill>
              <a:srgbClr val="ababa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72" name=""/>
            <p:cNvSpPr/>
            <p:nvPr/>
          </p:nvSpPr>
          <p:spPr>
            <a:xfrm>
              <a:off x="1549440" y="3619800"/>
              <a:ext cx="123840" cy="93600"/>
            </a:xfrm>
            <a:custGeom>
              <a:avLst/>
              <a:gdLst/>
              <a:ahLst/>
              <a:rect l="l" t="t" r="r" b="b"/>
              <a:pathLst>
                <a:path w="438" h="235">
                  <a:moveTo>
                    <a:pt x="418" y="146"/>
                  </a:moveTo>
                  <a:lnTo>
                    <a:pt x="422" y="148"/>
                  </a:lnTo>
                  <a:lnTo>
                    <a:pt x="428" y="152"/>
                  </a:lnTo>
                  <a:lnTo>
                    <a:pt x="431" y="158"/>
                  </a:lnTo>
                  <a:lnTo>
                    <a:pt x="435" y="162"/>
                  </a:lnTo>
                  <a:lnTo>
                    <a:pt x="436" y="168"/>
                  </a:lnTo>
                  <a:lnTo>
                    <a:pt x="438" y="174"/>
                  </a:lnTo>
                  <a:lnTo>
                    <a:pt x="436" y="180"/>
                  </a:lnTo>
                  <a:lnTo>
                    <a:pt x="433" y="188"/>
                  </a:lnTo>
                  <a:lnTo>
                    <a:pt x="431" y="191"/>
                  </a:lnTo>
                  <a:lnTo>
                    <a:pt x="411" y="235"/>
                  </a:lnTo>
                  <a:lnTo>
                    <a:pt x="0" y="46"/>
                  </a:lnTo>
                  <a:lnTo>
                    <a:pt x="47" y="12"/>
                  </a:lnTo>
                  <a:lnTo>
                    <a:pt x="50" y="9"/>
                  </a:lnTo>
                  <a:lnTo>
                    <a:pt x="55" y="7"/>
                  </a:lnTo>
                  <a:lnTo>
                    <a:pt x="59" y="5"/>
                  </a:lnTo>
                  <a:lnTo>
                    <a:pt x="62" y="3"/>
                  </a:lnTo>
                  <a:lnTo>
                    <a:pt x="67" y="2"/>
                  </a:lnTo>
                  <a:lnTo>
                    <a:pt x="72" y="1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2" y="1"/>
                  </a:lnTo>
                  <a:lnTo>
                    <a:pt x="97" y="1"/>
                  </a:lnTo>
                  <a:lnTo>
                    <a:pt x="102" y="2"/>
                  </a:lnTo>
                  <a:lnTo>
                    <a:pt x="108" y="4"/>
                  </a:lnTo>
                  <a:lnTo>
                    <a:pt x="113" y="5"/>
                  </a:lnTo>
                  <a:lnTo>
                    <a:pt x="118" y="7"/>
                  </a:lnTo>
                  <a:lnTo>
                    <a:pt x="124" y="9"/>
                  </a:lnTo>
                  <a:lnTo>
                    <a:pt x="418" y="146"/>
                  </a:lnTo>
                  <a:lnTo>
                    <a:pt x="418" y="146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73" name=""/>
            <p:cNvSpPr/>
            <p:nvPr/>
          </p:nvSpPr>
          <p:spPr>
            <a:xfrm>
              <a:off x="1662120" y="3695760"/>
              <a:ext cx="131040" cy="147600"/>
            </a:xfrm>
            <a:custGeom>
              <a:avLst/>
              <a:gdLst/>
              <a:ahLst/>
              <a:rect l="l" t="t" r="r" b="b"/>
              <a:pathLst>
                <a:path w="466" h="371">
                  <a:moveTo>
                    <a:pt x="30" y="199"/>
                  </a:moveTo>
                  <a:lnTo>
                    <a:pt x="25" y="198"/>
                  </a:lnTo>
                  <a:lnTo>
                    <a:pt x="23" y="195"/>
                  </a:lnTo>
                  <a:lnTo>
                    <a:pt x="19" y="194"/>
                  </a:lnTo>
                  <a:lnTo>
                    <a:pt x="12" y="190"/>
                  </a:lnTo>
                  <a:lnTo>
                    <a:pt x="7" y="187"/>
                  </a:lnTo>
                  <a:lnTo>
                    <a:pt x="3" y="182"/>
                  </a:lnTo>
                  <a:lnTo>
                    <a:pt x="1" y="178"/>
                  </a:lnTo>
                  <a:lnTo>
                    <a:pt x="0" y="171"/>
                  </a:lnTo>
                  <a:lnTo>
                    <a:pt x="0" y="168"/>
                  </a:lnTo>
                  <a:lnTo>
                    <a:pt x="2" y="165"/>
                  </a:lnTo>
                  <a:lnTo>
                    <a:pt x="3" y="160"/>
                  </a:lnTo>
                  <a:lnTo>
                    <a:pt x="62" y="12"/>
                  </a:lnTo>
                  <a:lnTo>
                    <a:pt x="66" y="7"/>
                  </a:lnTo>
                  <a:lnTo>
                    <a:pt x="69" y="3"/>
                  </a:lnTo>
                  <a:lnTo>
                    <a:pt x="75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1" y="1"/>
                  </a:lnTo>
                  <a:lnTo>
                    <a:pt x="105" y="2"/>
                  </a:lnTo>
                  <a:lnTo>
                    <a:pt x="109" y="3"/>
                  </a:lnTo>
                  <a:lnTo>
                    <a:pt x="113" y="5"/>
                  </a:lnTo>
                  <a:lnTo>
                    <a:pt x="420" y="145"/>
                  </a:lnTo>
                  <a:lnTo>
                    <a:pt x="425" y="148"/>
                  </a:lnTo>
                  <a:lnTo>
                    <a:pt x="430" y="154"/>
                  </a:lnTo>
                  <a:lnTo>
                    <a:pt x="441" y="166"/>
                  </a:lnTo>
                  <a:lnTo>
                    <a:pt x="448" y="180"/>
                  </a:lnTo>
                  <a:lnTo>
                    <a:pt x="455" y="198"/>
                  </a:lnTo>
                  <a:lnTo>
                    <a:pt x="460" y="219"/>
                  </a:lnTo>
                  <a:lnTo>
                    <a:pt x="465" y="241"/>
                  </a:lnTo>
                  <a:lnTo>
                    <a:pt x="466" y="263"/>
                  </a:lnTo>
                  <a:lnTo>
                    <a:pt x="466" y="285"/>
                  </a:lnTo>
                  <a:lnTo>
                    <a:pt x="465" y="305"/>
                  </a:lnTo>
                  <a:lnTo>
                    <a:pt x="460" y="325"/>
                  </a:lnTo>
                  <a:lnTo>
                    <a:pt x="454" y="342"/>
                  </a:lnTo>
                  <a:lnTo>
                    <a:pt x="444" y="355"/>
                  </a:lnTo>
                  <a:lnTo>
                    <a:pt x="432" y="366"/>
                  </a:lnTo>
                  <a:lnTo>
                    <a:pt x="419" y="371"/>
                  </a:lnTo>
                  <a:lnTo>
                    <a:pt x="400" y="371"/>
                  </a:lnTo>
                  <a:lnTo>
                    <a:pt x="379" y="366"/>
                  </a:lnTo>
                  <a:lnTo>
                    <a:pt x="30" y="199"/>
                  </a:lnTo>
                  <a:lnTo>
                    <a:pt x="30" y="199"/>
                  </a:lnTo>
                  <a:lnTo>
                    <a:pt x="30" y="199"/>
                  </a:lnTo>
                  <a:close/>
                </a:path>
              </a:pathLst>
            </a:custGeom>
            <a:solidFill>
              <a:srgbClr val="ababa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74" name=""/>
            <p:cNvSpPr/>
            <p:nvPr/>
          </p:nvSpPr>
          <p:spPr>
            <a:xfrm>
              <a:off x="1662120" y="3695760"/>
              <a:ext cx="131040" cy="147600"/>
            </a:xfrm>
            <a:custGeom>
              <a:avLst/>
              <a:gdLst/>
              <a:ahLst/>
              <a:rect l="l" t="t" r="r" b="b"/>
              <a:pathLst>
                <a:path w="466" h="371">
                  <a:moveTo>
                    <a:pt x="30" y="199"/>
                  </a:moveTo>
                  <a:lnTo>
                    <a:pt x="25" y="198"/>
                  </a:lnTo>
                  <a:lnTo>
                    <a:pt x="23" y="195"/>
                  </a:lnTo>
                  <a:lnTo>
                    <a:pt x="19" y="194"/>
                  </a:lnTo>
                  <a:lnTo>
                    <a:pt x="12" y="190"/>
                  </a:lnTo>
                  <a:lnTo>
                    <a:pt x="7" y="187"/>
                  </a:lnTo>
                  <a:lnTo>
                    <a:pt x="3" y="182"/>
                  </a:lnTo>
                  <a:lnTo>
                    <a:pt x="1" y="178"/>
                  </a:lnTo>
                  <a:lnTo>
                    <a:pt x="0" y="171"/>
                  </a:lnTo>
                  <a:lnTo>
                    <a:pt x="0" y="168"/>
                  </a:lnTo>
                  <a:lnTo>
                    <a:pt x="2" y="165"/>
                  </a:lnTo>
                  <a:lnTo>
                    <a:pt x="3" y="160"/>
                  </a:lnTo>
                  <a:lnTo>
                    <a:pt x="62" y="12"/>
                  </a:lnTo>
                  <a:lnTo>
                    <a:pt x="66" y="7"/>
                  </a:lnTo>
                  <a:lnTo>
                    <a:pt x="69" y="3"/>
                  </a:lnTo>
                  <a:lnTo>
                    <a:pt x="75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1" y="1"/>
                  </a:lnTo>
                  <a:lnTo>
                    <a:pt x="105" y="2"/>
                  </a:lnTo>
                  <a:lnTo>
                    <a:pt x="109" y="3"/>
                  </a:lnTo>
                  <a:lnTo>
                    <a:pt x="113" y="5"/>
                  </a:lnTo>
                  <a:lnTo>
                    <a:pt x="420" y="145"/>
                  </a:lnTo>
                  <a:lnTo>
                    <a:pt x="425" y="148"/>
                  </a:lnTo>
                  <a:lnTo>
                    <a:pt x="430" y="154"/>
                  </a:lnTo>
                  <a:lnTo>
                    <a:pt x="441" y="166"/>
                  </a:lnTo>
                  <a:lnTo>
                    <a:pt x="448" y="180"/>
                  </a:lnTo>
                  <a:lnTo>
                    <a:pt x="455" y="198"/>
                  </a:lnTo>
                  <a:lnTo>
                    <a:pt x="460" y="219"/>
                  </a:lnTo>
                  <a:lnTo>
                    <a:pt x="465" y="241"/>
                  </a:lnTo>
                  <a:lnTo>
                    <a:pt x="466" y="263"/>
                  </a:lnTo>
                  <a:lnTo>
                    <a:pt x="466" y="285"/>
                  </a:lnTo>
                  <a:lnTo>
                    <a:pt x="465" y="305"/>
                  </a:lnTo>
                  <a:lnTo>
                    <a:pt x="460" y="325"/>
                  </a:lnTo>
                  <a:lnTo>
                    <a:pt x="454" y="342"/>
                  </a:lnTo>
                  <a:lnTo>
                    <a:pt x="444" y="355"/>
                  </a:lnTo>
                  <a:lnTo>
                    <a:pt x="432" y="366"/>
                  </a:lnTo>
                  <a:lnTo>
                    <a:pt x="419" y="371"/>
                  </a:lnTo>
                  <a:lnTo>
                    <a:pt x="400" y="371"/>
                  </a:lnTo>
                  <a:lnTo>
                    <a:pt x="379" y="366"/>
                  </a:lnTo>
                  <a:lnTo>
                    <a:pt x="30" y="199"/>
                  </a:lnTo>
                  <a:lnTo>
                    <a:pt x="30" y="199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75" name=""/>
            <p:cNvSpPr/>
            <p:nvPr/>
          </p:nvSpPr>
          <p:spPr>
            <a:xfrm>
              <a:off x="1658160" y="3602160"/>
              <a:ext cx="9720" cy="9720"/>
            </a:xfrm>
            <a:custGeom>
              <a:avLst/>
              <a:gdLst/>
              <a:ahLst/>
              <a:rect l="l" t="t" r="r" b="b"/>
              <a:pathLst>
                <a:path w="33" h="24">
                  <a:moveTo>
                    <a:pt x="0" y="0"/>
                  </a:moveTo>
                  <a:lnTo>
                    <a:pt x="23" y="0"/>
                  </a:lnTo>
                  <a:lnTo>
                    <a:pt x="33" y="17"/>
                  </a:lnTo>
                  <a:lnTo>
                    <a:pt x="22" y="10"/>
                  </a:lnTo>
                  <a:lnTo>
                    <a:pt x="15" y="24"/>
                  </a:lnTo>
                  <a:lnTo>
                    <a:pt x="6" y="19"/>
                  </a:lnTo>
                  <a:lnTo>
                    <a:pt x="12" y="6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76" name=""/>
            <p:cNvSpPr/>
            <p:nvPr/>
          </p:nvSpPr>
          <p:spPr>
            <a:xfrm>
              <a:off x="1658160" y="3602160"/>
              <a:ext cx="9720" cy="9720"/>
            </a:xfrm>
            <a:custGeom>
              <a:avLst/>
              <a:gdLst/>
              <a:ahLst/>
              <a:rect l="l" t="t" r="r" b="b"/>
              <a:pathLst>
                <a:path w="33" h="24">
                  <a:moveTo>
                    <a:pt x="0" y="0"/>
                  </a:moveTo>
                  <a:lnTo>
                    <a:pt x="23" y="0"/>
                  </a:lnTo>
                  <a:lnTo>
                    <a:pt x="33" y="17"/>
                  </a:lnTo>
                  <a:lnTo>
                    <a:pt x="22" y="10"/>
                  </a:lnTo>
                  <a:lnTo>
                    <a:pt x="15" y="24"/>
                  </a:lnTo>
                  <a:lnTo>
                    <a:pt x="6" y="19"/>
                  </a:lnTo>
                  <a:lnTo>
                    <a:pt x="12" y="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77" name=""/>
            <p:cNvSpPr/>
            <p:nvPr/>
          </p:nvSpPr>
          <p:spPr>
            <a:xfrm>
              <a:off x="1532520" y="3662640"/>
              <a:ext cx="119880" cy="777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960" bIns="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78" name=""/>
            <p:cNvSpPr/>
            <p:nvPr/>
          </p:nvSpPr>
          <p:spPr>
            <a:xfrm>
              <a:off x="1541160" y="3649680"/>
              <a:ext cx="117000" cy="748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080" bIns="280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79" name=""/>
            <p:cNvSpPr/>
            <p:nvPr/>
          </p:nvSpPr>
          <p:spPr>
            <a:xfrm>
              <a:off x="1666440" y="3726000"/>
              <a:ext cx="18360" cy="27000"/>
            </a:xfrm>
            <a:custGeom>
              <a:avLst/>
              <a:gdLst/>
              <a:ahLst/>
              <a:rect l="l" t="t" r="r" b="b"/>
              <a:pathLst>
                <a:path w="65" h="69">
                  <a:moveTo>
                    <a:pt x="25" y="0"/>
                  </a:moveTo>
                  <a:lnTo>
                    <a:pt x="27" y="2"/>
                  </a:lnTo>
                  <a:lnTo>
                    <a:pt x="36" y="7"/>
                  </a:lnTo>
                  <a:lnTo>
                    <a:pt x="40" y="12"/>
                  </a:lnTo>
                  <a:lnTo>
                    <a:pt x="44" y="15"/>
                  </a:lnTo>
                  <a:lnTo>
                    <a:pt x="49" y="18"/>
                  </a:lnTo>
                  <a:lnTo>
                    <a:pt x="53" y="23"/>
                  </a:lnTo>
                  <a:lnTo>
                    <a:pt x="55" y="27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1" y="37"/>
                  </a:lnTo>
                  <a:lnTo>
                    <a:pt x="62" y="40"/>
                  </a:lnTo>
                  <a:lnTo>
                    <a:pt x="64" y="45"/>
                  </a:lnTo>
                  <a:lnTo>
                    <a:pt x="65" y="50"/>
                  </a:lnTo>
                  <a:lnTo>
                    <a:pt x="64" y="56"/>
                  </a:lnTo>
                  <a:lnTo>
                    <a:pt x="61" y="59"/>
                  </a:lnTo>
                  <a:lnTo>
                    <a:pt x="56" y="63"/>
                  </a:lnTo>
                  <a:lnTo>
                    <a:pt x="50" y="67"/>
                  </a:lnTo>
                  <a:lnTo>
                    <a:pt x="47" y="68"/>
                  </a:lnTo>
                  <a:lnTo>
                    <a:pt x="43" y="69"/>
                  </a:lnTo>
                  <a:lnTo>
                    <a:pt x="38" y="69"/>
                  </a:lnTo>
                  <a:lnTo>
                    <a:pt x="33" y="69"/>
                  </a:lnTo>
                  <a:lnTo>
                    <a:pt x="28" y="69"/>
                  </a:lnTo>
                  <a:lnTo>
                    <a:pt x="23" y="69"/>
                  </a:lnTo>
                  <a:lnTo>
                    <a:pt x="17" y="69"/>
                  </a:lnTo>
                  <a:lnTo>
                    <a:pt x="11" y="68"/>
                  </a:lnTo>
                  <a:lnTo>
                    <a:pt x="5" y="67"/>
                  </a:lnTo>
                  <a:lnTo>
                    <a:pt x="0" y="66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80" name=""/>
            <p:cNvSpPr/>
            <p:nvPr/>
          </p:nvSpPr>
          <p:spPr>
            <a:xfrm>
              <a:off x="1501560" y="3630600"/>
              <a:ext cx="29520" cy="25560"/>
            </a:xfrm>
            <a:custGeom>
              <a:avLst/>
              <a:gdLst/>
              <a:ahLst/>
              <a:rect l="l" t="t" r="r" b="b"/>
              <a:pathLst>
                <a:path w="103" h="64">
                  <a:moveTo>
                    <a:pt x="103" y="14"/>
                  </a:moveTo>
                  <a:lnTo>
                    <a:pt x="99" y="13"/>
                  </a:lnTo>
                  <a:lnTo>
                    <a:pt x="96" y="12"/>
                  </a:lnTo>
                  <a:lnTo>
                    <a:pt x="87" y="10"/>
                  </a:lnTo>
                  <a:lnTo>
                    <a:pt x="80" y="8"/>
                  </a:lnTo>
                  <a:lnTo>
                    <a:pt x="72" y="6"/>
                  </a:lnTo>
                  <a:lnTo>
                    <a:pt x="65" y="3"/>
                  </a:lnTo>
                  <a:lnTo>
                    <a:pt x="59" y="2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5" y="36"/>
                  </a:lnTo>
                  <a:lnTo>
                    <a:pt x="7" y="41"/>
                  </a:lnTo>
                  <a:lnTo>
                    <a:pt x="10" y="45"/>
                  </a:lnTo>
                  <a:lnTo>
                    <a:pt x="13" y="48"/>
                  </a:lnTo>
                  <a:lnTo>
                    <a:pt x="18" y="53"/>
                  </a:lnTo>
                  <a:lnTo>
                    <a:pt x="23" y="57"/>
                  </a:lnTo>
                  <a:lnTo>
                    <a:pt x="28" y="61"/>
                  </a:lnTo>
                  <a:lnTo>
                    <a:pt x="34" y="64"/>
                  </a:lnTo>
                  <a:lnTo>
                    <a:pt x="103" y="14"/>
                  </a:lnTo>
                  <a:lnTo>
                    <a:pt x="103" y="14"/>
                  </a:lnTo>
                  <a:lnTo>
                    <a:pt x="103" y="14"/>
                  </a:lnTo>
                  <a:close/>
                </a:path>
              </a:pathLst>
            </a:custGeom>
            <a:solidFill>
              <a:srgbClr val="ababa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81" name=""/>
            <p:cNvSpPr/>
            <p:nvPr/>
          </p:nvSpPr>
          <p:spPr>
            <a:xfrm>
              <a:off x="1501560" y="3630600"/>
              <a:ext cx="29520" cy="25560"/>
            </a:xfrm>
            <a:custGeom>
              <a:avLst/>
              <a:gdLst/>
              <a:ahLst/>
              <a:rect l="l" t="t" r="r" b="b"/>
              <a:pathLst>
                <a:path w="103" h="64">
                  <a:moveTo>
                    <a:pt x="103" y="14"/>
                  </a:moveTo>
                  <a:lnTo>
                    <a:pt x="99" y="13"/>
                  </a:lnTo>
                  <a:lnTo>
                    <a:pt x="96" y="12"/>
                  </a:lnTo>
                  <a:lnTo>
                    <a:pt x="87" y="10"/>
                  </a:lnTo>
                  <a:lnTo>
                    <a:pt x="80" y="8"/>
                  </a:lnTo>
                  <a:lnTo>
                    <a:pt x="72" y="6"/>
                  </a:lnTo>
                  <a:lnTo>
                    <a:pt x="65" y="3"/>
                  </a:lnTo>
                  <a:lnTo>
                    <a:pt x="59" y="2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5" y="36"/>
                  </a:lnTo>
                  <a:lnTo>
                    <a:pt x="7" y="41"/>
                  </a:lnTo>
                  <a:lnTo>
                    <a:pt x="10" y="45"/>
                  </a:lnTo>
                  <a:lnTo>
                    <a:pt x="13" y="48"/>
                  </a:lnTo>
                  <a:lnTo>
                    <a:pt x="18" y="53"/>
                  </a:lnTo>
                  <a:lnTo>
                    <a:pt x="23" y="57"/>
                  </a:lnTo>
                  <a:lnTo>
                    <a:pt x="28" y="61"/>
                  </a:lnTo>
                  <a:lnTo>
                    <a:pt x="34" y="64"/>
                  </a:lnTo>
                  <a:lnTo>
                    <a:pt x="103" y="14"/>
                  </a:lnTo>
                  <a:lnTo>
                    <a:pt x="103" y="14"/>
                  </a:lnTo>
                </a:path>
              </a:pathLst>
            </a:custGeom>
            <a:noFill/>
            <a:ln w="0">
              <a:solidFill>
                <a:srgbClr val="ababab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82" name=""/>
            <p:cNvSpPr/>
            <p:nvPr/>
          </p:nvSpPr>
          <p:spPr>
            <a:xfrm>
              <a:off x="1418400" y="3562560"/>
              <a:ext cx="71640" cy="50760"/>
            </a:xfrm>
            <a:custGeom>
              <a:avLst/>
              <a:gdLst/>
              <a:ahLst/>
              <a:rect l="l" t="t" r="r" b="b"/>
              <a:pathLst>
                <a:path w="257" h="128">
                  <a:moveTo>
                    <a:pt x="0" y="128"/>
                  </a:moveTo>
                  <a:lnTo>
                    <a:pt x="0" y="119"/>
                  </a:lnTo>
                  <a:lnTo>
                    <a:pt x="0" y="111"/>
                  </a:lnTo>
                  <a:lnTo>
                    <a:pt x="3" y="103"/>
                  </a:lnTo>
                  <a:lnTo>
                    <a:pt x="4" y="94"/>
                  </a:lnTo>
                  <a:lnTo>
                    <a:pt x="8" y="86"/>
                  </a:lnTo>
                  <a:lnTo>
                    <a:pt x="11" y="79"/>
                  </a:lnTo>
                  <a:lnTo>
                    <a:pt x="18" y="72"/>
                  </a:lnTo>
                  <a:lnTo>
                    <a:pt x="24" y="65"/>
                  </a:lnTo>
                  <a:lnTo>
                    <a:pt x="30" y="59"/>
                  </a:lnTo>
                  <a:lnTo>
                    <a:pt x="36" y="52"/>
                  </a:lnTo>
                  <a:lnTo>
                    <a:pt x="45" y="47"/>
                  </a:lnTo>
                  <a:lnTo>
                    <a:pt x="52" y="41"/>
                  </a:lnTo>
                  <a:lnTo>
                    <a:pt x="60" y="36"/>
                  </a:lnTo>
                  <a:lnTo>
                    <a:pt x="69" y="30"/>
                  </a:lnTo>
                  <a:lnTo>
                    <a:pt x="80" y="26"/>
                  </a:lnTo>
                  <a:lnTo>
                    <a:pt x="90" y="22"/>
                  </a:lnTo>
                  <a:lnTo>
                    <a:pt x="98" y="18"/>
                  </a:lnTo>
                  <a:lnTo>
                    <a:pt x="109" y="15"/>
                  </a:lnTo>
                  <a:lnTo>
                    <a:pt x="121" y="12"/>
                  </a:lnTo>
                  <a:lnTo>
                    <a:pt x="132" y="9"/>
                  </a:lnTo>
                  <a:lnTo>
                    <a:pt x="143" y="6"/>
                  </a:lnTo>
                  <a:lnTo>
                    <a:pt x="152" y="4"/>
                  </a:lnTo>
                  <a:lnTo>
                    <a:pt x="165" y="3"/>
                  </a:lnTo>
                  <a:lnTo>
                    <a:pt x="174" y="2"/>
                  </a:lnTo>
                  <a:lnTo>
                    <a:pt x="185" y="1"/>
                  </a:lnTo>
                  <a:lnTo>
                    <a:pt x="196" y="0"/>
                  </a:lnTo>
                  <a:lnTo>
                    <a:pt x="206" y="0"/>
                  </a:lnTo>
                  <a:lnTo>
                    <a:pt x="219" y="0"/>
                  </a:lnTo>
                  <a:lnTo>
                    <a:pt x="228" y="2"/>
                  </a:lnTo>
                  <a:lnTo>
                    <a:pt x="237" y="3"/>
                  </a:lnTo>
                  <a:lnTo>
                    <a:pt x="247" y="3"/>
                  </a:lnTo>
                  <a:lnTo>
                    <a:pt x="257" y="5"/>
                  </a:lnTo>
                </a:path>
              </a:pathLst>
            </a:custGeom>
            <a:noFill/>
            <a:ln w="0">
              <a:solidFill>
                <a:srgbClr val="ababab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83" name=""/>
            <p:cNvSpPr/>
            <p:nvPr/>
          </p:nvSpPr>
          <p:spPr>
            <a:xfrm>
              <a:off x="1704600" y="3726000"/>
              <a:ext cx="21240" cy="38160"/>
            </a:xfrm>
            <a:custGeom>
              <a:avLst/>
              <a:gdLst/>
              <a:ahLst/>
              <a:rect l="l" t="t" r="r" b="b"/>
              <a:pathLst>
                <a:path w="76" h="94">
                  <a:moveTo>
                    <a:pt x="0" y="7"/>
                  </a:moveTo>
                  <a:lnTo>
                    <a:pt x="1" y="12"/>
                  </a:lnTo>
                  <a:lnTo>
                    <a:pt x="4" y="16"/>
                  </a:lnTo>
                  <a:lnTo>
                    <a:pt x="6" y="21"/>
                  </a:lnTo>
                  <a:lnTo>
                    <a:pt x="7" y="25"/>
                  </a:lnTo>
                  <a:lnTo>
                    <a:pt x="9" y="29"/>
                  </a:lnTo>
                  <a:lnTo>
                    <a:pt x="10" y="33"/>
                  </a:lnTo>
                  <a:lnTo>
                    <a:pt x="11" y="38"/>
                  </a:lnTo>
                  <a:lnTo>
                    <a:pt x="12" y="43"/>
                  </a:lnTo>
                  <a:lnTo>
                    <a:pt x="12" y="48"/>
                  </a:lnTo>
                  <a:lnTo>
                    <a:pt x="14" y="51"/>
                  </a:lnTo>
                  <a:lnTo>
                    <a:pt x="14" y="56"/>
                  </a:lnTo>
                  <a:lnTo>
                    <a:pt x="14" y="60"/>
                  </a:lnTo>
                  <a:lnTo>
                    <a:pt x="12" y="66"/>
                  </a:lnTo>
                  <a:lnTo>
                    <a:pt x="11" y="78"/>
                  </a:lnTo>
                  <a:lnTo>
                    <a:pt x="69" y="94"/>
                  </a:lnTo>
                  <a:lnTo>
                    <a:pt x="70" y="91"/>
                  </a:lnTo>
                  <a:lnTo>
                    <a:pt x="71" y="88"/>
                  </a:lnTo>
                  <a:lnTo>
                    <a:pt x="72" y="81"/>
                  </a:lnTo>
                  <a:lnTo>
                    <a:pt x="75" y="74"/>
                  </a:lnTo>
                  <a:lnTo>
                    <a:pt x="76" y="68"/>
                  </a:lnTo>
                  <a:lnTo>
                    <a:pt x="76" y="61"/>
                  </a:lnTo>
                  <a:lnTo>
                    <a:pt x="76" y="56"/>
                  </a:lnTo>
                  <a:lnTo>
                    <a:pt x="75" y="49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70" y="32"/>
                  </a:lnTo>
                  <a:lnTo>
                    <a:pt x="66" y="25"/>
                  </a:lnTo>
                  <a:lnTo>
                    <a:pt x="64" y="21"/>
                  </a:lnTo>
                  <a:lnTo>
                    <a:pt x="60" y="15"/>
                  </a:lnTo>
                  <a:lnTo>
                    <a:pt x="56" y="10"/>
                  </a:lnTo>
                  <a:lnTo>
                    <a:pt x="52" y="5"/>
                  </a:lnTo>
                  <a:lnTo>
                    <a:pt x="47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baba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84" name=""/>
            <p:cNvSpPr/>
            <p:nvPr/>
          </p:nvSpPr>
          <p:spPr>
            <a:xfrm>
              <a:off x="1704600" y="3726000"/>
              <a:ext cx="21240" cy="38160"/>
            </a:xfrm>
            <a:custGeom>
              <a:avLst/>
              <a:gdLst/>
              <a:ahLst/>
              <a:rect l="l" t="t" r="r" b="b"/>
              <a:pathLst>
                <a:path w="76" h="94">
                  <a:moveTo>
                    <a:pt x="0" y="7"/>
                  </a:moveTo>
                  <a:lnTo>
                    <a:pt x="1" y="12"/>
                  </a:lnTo>
                  <a:lnTo>
                    <a:pt x="4" y="16"/>
                  </a:lnTo>
                  <a:lnTo>
                    <a:pt x="6" y="21"/>
                  </a:lnTo>
                  <a:lnTo>
                    <a:pt x="7" y="25"/>
                  </a:lnTo>
                  <a:lnTo>
                    <a:pt x="9" y="29"/>
                  </a:lnTo>
                  <a:lnTo>
                    <a:pt x="10" y="33"/>
                  </a:lnTo>
                  <a:lnTo>
                    <a:pt x="11" y="38"/>
                  </a:lnTo>
                  <a:lnTo>
                    <a:pt x="12" y="43"/>
                  </a:lnTo>
                  <a:lnTo>
                    <a:pt x="12" y="48"/>
                  </a:lnTo>
                  <a:lnTo>
                    <a:pt x="14" y="51"/>
                  </a:lnTo>
                  <a:lnTo>
                    <a:pt x="14" y="56"/>
                  </a:lnTo>
                  <a:lnTo>
                    <a:pt x="14" y="60"/>
                  </a:lnTo>
                  <a:lnTo>
                    <a:pt x="12" y="66"/>
                  </a:lnTo>
                  <a:lnTo>
                    <a:pt x="11" y="78"/>
                  </a:lnTo>
                  <a:lnTo>
                    <a:pt x="69" y="94"/>
                  </a:lnTo>
                  <a:lnTo>
                    <a:pt x="70" y="91"/>
                  </a:lnTo>
                  <a:lnTo>
                    <a:pt x="71" y="88"/>
                  </a:lnTo>
                  <a:lnTo>
                    <a:pt x="72" y="81"/>
                  </a:lnTo>
                  <a:lnTo>
                    <a:pt x="75" y="74"/>
                  </a:lnTo>
                  <a:lnTo>
                    <a:pt x="76" y="68"/>
                  </a:lnTo>
                  <a:lnTo>
                    <a:pt x="76" y="61"/>
                  </a:lnTo>
                  <a:lnTo>
                    <a:pt x="76" y="56"/>
                  </a:lnTo>
                  <a:lnTo>
                    <a:pt x="75" y="49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70" y="32"/>
                  </a:lnTo>
                  <a:lnTo>
                    <a:pt x="66" y="25"/>
                  </a:lnTo>
                  <a:lnTo>
                    <a:pt x="64" y="21"/>
                  </a:lnTo>
                  <a:lnTo>
                    <a:pt x="60" y="15"/>
                  </a:lnTo>
                  <a:lnTo>
                    <a:pt x="56" y="10"/>
                  </a:lnTo>
                  <a:lnTo>
                    <a:pt x="52" y="5"/>
                  </a:lnTo>
                  <a:lnTo>
                    <a:pt x="47" y="0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85" name=""/>
            <p:cNvSpPr/>
            <p:nvPr/>
          </p:nvSpPr>
          <p:spPr>
            <a:xfrm flipH="1">
              <a:off x="1672920" y="3746520"/>
              <a:ext cx="11160" cy="28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86" name=""/>
            <p:cNvSpPr/>
            <p:nvPr/>
          </p:nvSpPr>
          <p:spPr>
            <a:xfrm>
              <a:off x="1298520" y="3708720"/>
              <a:ext cx="11160" cy="15840"/>
            </a:xfrm>
            <a:custGeom>
              <a:avLst/>
              <a:gdLst/>
              <a:ahLst/>
              <a:rect l="l" t="t" r="r" b="b"/>
              <a:pathLst>
                <a:path w="43" h="38">
                  <a:moveTo>
                    <a:pt x="0" y="38"/>
                  </a:moveTo>
                  <a:lnTo>
                    <a:pt x="43" y="12"/>
                  </a:lnTo>
                  <a:lnTo>
                    <a:pt x="19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87" name=""/>
            <p:cNvSpPr/>
            <p:nvPr/>
          </p:nvSpPr>
          <p:spPr>
            <a:xfrm>
              <a:off x="1298520" y="3708720"/>
              <a:ext cx="11160" cy="15840"/>
            </a:xfrm>
            <a:custGeom>
              <a:avLst/>
              <a:gdLst/>
              <a:ahLst/>
              <a:rect l="l" t="t" r="r" b="b"/>
              <a:pathLst>
                <a:path w="43" h="38">
                  <a:moveTo>
                    <a:pt x="0" y="38"/>
                  </a:moveTo>
                  <a:lnTo>
                    <a:pt x="43" y="12"/>
                  </a:lnTo>
                  <a:lnTo>
                    <a:pt x="19" y="0"/>
                  </a:lnTo>
                  <a:lnTo>
                    <a:pt x="0" y="38"/>
                  </a:lnTo>
                  <a:lnTo>
                    <a:pt x="0" y="38"/>
                  </a:lnTo>
                </a:path>
              </a:pathLst>
            </a:custGeom>
            <a:noFill/>
            <a:ln w="0">
              <a:solidFill>
                <a:srgbClr val="ababab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7688" name=""/>
          <p:cNvSpPr/>
          <p:nvPr/>
        </p:nvSpPr>
        <p:spPr>
          <a:xfrm>
            <a:off x="1249200" y="3230640"/>
            <a:ext cx="135000" cy="122040"/>
          </a:xfrm>
          <a:custGeom>
            <a:avLst/>
            <a:gdLst/>
            <a:ahLst/>
            <a:rect l="l" t="t" r="r" b="b"/>
            <a:pathLst>
              <a:path w="477" h="308">
                <a:moveTo>
                  <a:pt x="11" y="302"/>
                </a:moveTo>
                <a:lnTo>
                  <a:pt x="33" y="308"/>
                </a:lnTo>
                <a:lnTo>
                  <a:pt x="477" y="226"/>
                </a:lnTo>
                <a:lnTo>
                  <a:pt x="316" y="0"/>
                </a:lnTo>
                <a:lnTo>
                  <a:pt x="0" y="125"/>
                </a:lnTo>
                <a:lnTo>
                  <a:pt x="11" y="302"/>
                </a:lnTo>
                <a:lnTo>
                  <a:pt x="11" y="30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89" name=""/>
          <p:cNvSpPr/>
          <p:nvPr/>
        </p:nvSpPr>
        <p:spPr>
          <a:xfrm>
            <a:off x="1249200" y="3230640"/>
            <a:ext cx="135000" cy="122040"/>
          </a:xfrm>
          <a:custGeom>
            <a:avLst/>
            <a:gdLst/>
            <a:ahLst/>
            <a:rect l="l" t="t" r="r" b="b"/>
            <a:pathLst>
              <a:path w="477" h="308">
                <a:moveTo>
                  <a:pt x="11" y="302"/>
                </a:moveTo>
                <a:lnTo>
                  <a:pt x="33" y="308"/>
                </a:lnTo>
                <a:lnTo>
                  <a:pt x="477" y="226"/>
                </a:lnTo>
                <a:lnTo>
                  <a:pt x="316" y="0"/>
                </a:lnTo>
                <a:lnTo>
                  <a:pt x="0" y="125"/>
                </a:lnTo>
                <a:lnTo>
                  <a:pt x="11" y="302"/>
                </a:lnTo>
                <a:lnTo>
                  <a:pt x="11" y="302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90" name=""/>
          <p:cNvSpPr/>
          <p:nvPr/>
        </p:nvSpPr>
        <p:spPr>
          <a:xfrm>
            <a:off x="1131840" y="2941560"/>
            <a:ext cx="430200" cy="466920"/>
          </a:xfrm>
          <a:custGeom>
            <a:avLst/>
            <a:gdLst/>
            <a:ahLst/>
            <a:rect l="l" t="t" r="r" b="b"/>
            <a:pathLst>
              <a:path w="1525" h="1176">
                <a:moveTo>
                  <a:pt x="34" y="0"/>
                </a:moveTo>
                <a:lnTo>
                  <a:pt x="31" y="0"/>
                </a:lnTo>
                <a:lnTo>
                  <a:pt x="23" y="1"/>
                </a:lnTo>
                <a:lnTo>
                  <a:pt x="19" y="6"/>
                </a:lnTo>
                <a:lnTo>
                  <a:pt x="12" y="9"/>
                </a:lnTo>
                <a:lnTo>
                  <a:pt x="9" y="14"/>
                </a:lnTo>
                <a:lnTo>
                  <a:pt x="5" y="20"/>
                </a:lnTo>
                <a:lnTo>
                  <a:pt x="3" y="25"/>
                </a:lnTo>
                <a:lnTo>
                  <a:pt x="1" y="30"/>
                </a:lnTo>
                <a:lnTo>
                  <a:pt x="0" y="35"/>
                </a:lnTo>
                <a:lnTo>
                  <a:pt x="0" y="652"/>
                </a:lnTo>
                <a:lnTo>
                  <a:pt x="22" y="682"/>
                </a:lnTo>
                <a:lnTo>
                  <a:pt x="385" y="759"/>
                </a:lnTo>
                <a:lnTo>
                  <a:pt x="334" y="845"/>
                </a:lnTo>
                <a:lnTo>
                  <a:pt x="334" y="991"/>
                </a:lnTo>
                <a:lnTo>
                  <a:pt x="429" y="1031"/>
                </a:lnTo>
                <a:lnTo>
                  <a:pt x="435" y="1011"/>
                </a:lnTo>
                <a:lnTo>
                  <a:pt x="443" y="994"/>
                </a:lnTo>
                <a:lnTo>
                  <a:pt x="462" y="959"/>
                </a:lnTo>
                <a:lnTo>
                  <a:pt x="488" y="926"/>
                </a:lnTo>
                <a:lnTo>
                  <a:pt x="519" y="897"/>
                </a:lnTo>
                <a:lnTo>
                  <a:pt x="553" y="872"/>
                </a:lnTo>
                <a:lnTo>
                  <a:pt x="590" y="853"/>
                </a:lnTo>
                <a:lnTo>
                  <a:pt x="631" y="839"/>
                </a:lnTo>
                <a:lnTo>
                  <a:pt x="673" y="832"/>
                </a:lnTo>
                <a:lnTo>
                  <a:pt x="715" y="834"/>
                </a:lnTo>
                <a:lnTo>
                  <a:pt x="758" y="844"/>
                </a:lnTo>
                <a:lnTo>
                  <a:pt x="801" y="864"/>
                </a:lnTo>
                <a:lnTo>
                  <a:pt x="842" y="894"/>
                </a:lnTo>
                <a:lnTo>
                  <a:pt x="880" y="936"/>
                </a:lnTo>
                <a:lnTo>
                  <a:pt x="917" y="989"/>
                </a:lnTo>
                <a:lnTo>
                  <a:pt x="950" y="1055"/>
                </a:lnTo>
                <a:lnTo>
                  <a:pt x="978" y="1136"/>
                </a:lnTo>
                <a:lnTo>
                  <a:pt x="1131" y="1176"/>
                </a:lnTo>
                <a:lnTo>
                  <a:pt x="1165" y="1176"/>
                </a:lnTo>
                <a:lnTo>
                  <a:pt x="1498" y="1126"/>
                </a:lnTo>
                <a:lnTo>
                  <a:pt x="1525" y="1102"/>
                </a:lnTo>
                <a:lnTo>
                  <a:pt x="1525" y="961"/>
                </a:lnTo>
                <a:lnTo>
                  <a:pt x="1206" y="785"/>
                </a:lnTo>
                <a:lnTo>
                  <a:pt x="1407" y="753"/>
                </a:lnTo>
                <a:lnTo>
                  <a:pt x="1519" y="673"/>
                </a:lnTo>
                <a:lnTo>
                  <a:pt x="1518" y="528"/>
                </a:lnTo>
                <a:lnTo>
                  <a:pt x="1518" y="450"/>
                </a:lnTo>
                <a:lnTo>
                  <a:pt x="1328" y="342"/>
                </a:lnTo>
                <a:lnTo>
                  <a:pt x="924" y="291"/>
                </a:lnTo>
                <a:lnTo>
                  <a:pt x="896" y="231"/>
                </a:lnTo>
                <a:lnTo>
                  <a:pt x="858" y="225"/>
                </a:lnTo>
                <a:lnTo>
                  <a:pt x="856" y="62"/>
                </a:lnTo>
                <a:lnTo>
                  <a:pt x="854" y="57"/>
                </a:lnTo>
                <a:lnTo>
                  <a:pt x="852" y="53"/>
                </a:lnTo>
                <a:lnTo>
                  <a:pt x="850" y="50"/>
                </a:lnTo>
                <a:lnTo>
                  <a:pt x="847" y="45"/>
                </a:lnTo>
                <a:lnTo>
                  <a:pt x="842" y="43"/>
                </a:lnTo>
                <a:lnTo>
                  <a:pt x="836" y="40"/>
                </a:lnTo>
                <a:lnTo>
                  <a:pt x="831" y="38"/>
                </a:lnTo>
                <a:lnTo>
                  <a:pt x="825" y="36"/>
                </a:lnTo>
                <a:lnTo>
                  <a:pt x="34" y="0"/>
                </a:lnTo>
                <a:lnTo>
                  <a:pt x="34" y="0"/>
                </a:lnTo>
                <a:close/>
              </a:path>
            </a:pathLst>
          </a:custGeom>
          <a:solidFill>
            <a:srgbClr val="ababa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91" name=""/>
          <p:cNvSpPr/>
          <p:nvPr/>
        </p:nvSpPr>
        <p:spPr>
          <a:xfrm>
            <a:off x="1131840" y="2941560"/>
            <a:ext cx="430200" cy="466920"/>
          </a:xfrm>
          <a:custGeom>
            <a:avLst/>
            <a:gdLst/>
            <a:ahLst/>
            <a:rect l="l" t="t" r="r" b="b"/>
            <a:pathLst>
              <a:path w="1525" h="1176">
                <a:moveTo>
                  <a:pt x="34" y="0"/>
                </a:moveTo>
                <a:lnTo>
                  <a:pt x="31" y="0"/>
                </a:lnTo>
                <a:lnTo>
                  <a:pt x="23" y="1"/>
                </a:lnTo>
                <a:lnTo>
                  <a:pt x="19" y="6"/>
                </a:lnTo>
                <a:lnTo>
                  <a:pt x="12" y="9"/>
                </a:lnTo>
                <a:lnTo>
                  <a:pt x="9" y="14"/>
                </a:lnTo>
                <a:lnTo>
                  <a:pt x="5" y="20"/>
                </a:lnTo>
                <a:lnTo>
                  <a:pt x="3" y="25"/>
                </a:lnTo>
                <a:lnTo>
                  <a:pt x="1" y="30"/>
                </a:lnTo>
                <a:lnTo>
                  <a:pt x="0" y="35"/>
                </a:lnTo>
                <a:lnTo>
                  <a:pt x="0" y="652"/>
                </a:lnTo>
                <a:lnTo>
                  <a:pt x="22" y="682"/>
                </a:lnTo>
                <a:lnTo>
                  <a:pt x="385" y="759"/>
                </a:lnTo>
                <a:lnTo>
                  <a:pt x="334" y="845"/>
                </a:lnTo>
                <a:lnTo>
                  <a:pt x="334" y="991"/>
                </a:lnTo>
                <a:lnTo>
                  <a:pt x="429" y="1031"/>
                </a:lnTo>
                <a:lnTo>
                  <a:pt x="435" y="1011"/>
                </a:lnTo>
                <a:lnTo>
                  <a:pt x="443" y="994"/>
                </a:lnTo>
                <a:lnTo>
                  <a:pt x="462" y="959"/>
                </a:lnTo>
                <a:lnTo>
                  <a:pt x="488" y="926"/>
                </a:lnTo>
                <a:lnTo>
                  <a:pt x="519" y="897"/>
                </a:lnTo>
                <a:lnTo>
                  <a:pt x="553" y="872"/>
                </a:lnTo>
                <a:lnTo>
                  <a:pt x="590" y="853"/>
                </a:lnTo>
                <a:lnTo>
                  <a:pt x="631" y="839"/>
                </a:lnTo>
                <a:lnTo>
                  <a:pt x="673" y="832"/>
                </a:lnTo>
                <a:lnTo>
                  <a:pt x="715" y="834"/>
                </a:lnTo>
                <a:lnTo>
                  <a:pt x="758" y="844"/>
                </a:lnTo>
                <a:lnTo>
                  <a:pt x="801" y="864"/>
                </a:lnTo>
                <a:lnTo>
                  <a:pt x="842" y="894"/>
                </a:lnTo>
                <a:lnTo>
                  <a:pt x="880" y="936"/>
                </a:lnTo>
                <a:lnTo>
                  <a:pt x="917" y="989"/>
                </a:lnTo>
                <a:lnTo>
                  <a:pt x="950" y="1055"/>
                </a:lnTo>
                <a:lnTo>
                  <a:pt x="978" y="1136"/>
                </a:lnTo>
                <a:lnTo>
                  <a:pt x="1131" y="1176"/>
                </a:lnTo>
                <a:lnTo>
                  <a:pt x="1165" y="1176"/>
                </a:lnTo>
                <a:lnTo>
                  <a:pt x="1498" y="1126"/>
                </a:lnTo>
                <a:lnTo>
                  <a:pt x="1525" y="1102"/>
                </a:lnTo>
                <a:lnTo>
                  <a:pt x="1525" y="961"/>
                </a:lnTo>
                <a:lnTo>
                  <a:pt x="1206" y="785"/>
                </a:lnTo>
                <a:lnTo>
                  <a:pt x="1407" y="753"/>
                </a:lnTo>
                <a:lnTo>
                  <a:pt x="1519" y="673"/>
                </a:lnTo>
                <a:lnTo>
                  <a:pt x="1518" y="528"/>
                </a:lnTo>
                <a:lnTo>
                  <a:pt x="1518" y="450"/>
                </a:lnTo>
                <a:lnTo>
                  <a:pt x="1328" y="342"/>
                </a:lnTo>
                <a:lnTo>
                  <a:pt x="924" y="291"/>
                </a:lnTo>
                <a:lnTo>
                  <a:pt x="896" y="231"/>
                </a:lnTo>
                <a:lnTo>
                  <a:pt x="858" y="225"/>
                </a:lnTo>
                <a:lnTo>
                  <a:pt x="856" y="62"/>
                </a:lnTo>
                <a:lnTo>
                  <a:pt x="854" y="57"/>
                </a:lnTo>
                <a:lnTo>
                  <a:pt x="852" y="53"/>
                </a:lnTo>
                <a:lnTo>
                  <a:pt x="850" y="50"/>
                </a:lnTo>
                <a:lnTo>
                  <a:pt x="847" y="45"/>
                </a:lnTo>
                <a:lnTo>
                  <a:pt x="842" y="43"/>
                </a:lnTo>
                <a:lnTo>
                  <a:pt x="836" y="40"/>
                </a:lnTo>
                <a:lnTo>
                  <a:pt x="831" y="38"/>
                </a:lnTo>
                <a:lnTo>
                  <a:pt x="825" y="36"/>
                </a:lnTo>
                <a:lnTo>
                  <a:pt x="34" y="0"/>
                </a:lnTo>
                <a:lnTo>
                  <a:pt x="34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92" name=""/>
          <p:cNvSpPr/>
          <p:nvPr/>
        </p:nvSpPr>
        <p:spPr>
          <a:xfrm>
            <a:off x="1131840" y="2944800"/>
            <a:ext cx="238320" cy="23760"/>
          </a:xfrm>
          <a:custGeom>
            <a:avLst/>
            <a:gdLst/>
            <a:ahLst/>
            <a:rect l="l" t="t" r="r" b="b"/>
            <a:pathLst>
              <a:path w="837" h="61">
                <a:moveTo>
                  <a:pt x="0" y="24"/>
                </a:moveTo>
                <a:lnTo>
                  <a:pt x="3" y="21"/>
                </a:lnTo>
                <a:lnTo>
                  <a:pt x="6" y="17"/>
                </a:lnTo>
                <a:lnTo>
                  <a:pt x="10" y="13"/>
                </a:lnTo>
                <a:lnTo>
                  <a:pt x="15" y="12"/>
                </a:lnTo>
                <a:lnTo>
                  <a:pt x="20" y="11"/>
                </a:lnTo>
                <a:lnTo>
                  <a:pt x="25" y="11"/>
                </a:lnTo>
                <a:lnTo>
                  <a:pt x="573" y="40"/>
                </a:lnTo>
                <a:lnTo>
                  <a:pt x="578" y="41"/>
                </a:lnTo>
                <a:lnTo>
                  <a:pt x="584" y="42"/>
                </a:lnTo>
                <a:lnTo>
                  <a:pt x="587" y="45"/>
                </a:lnTo>
                <a:lnTo>
                  <a:pt x="592" y="46"/>
                </a:lnTo>
                <a:lnTo>
                  <a:pt x="596" y="50"/>
                </a:lnTo>
                <a:lnTo>
                  <a:pt x="600" y="53"/>
                </a:lnTo>
                <a:lnTo>
                  <a:pt x="601" y="57"/>
                </a:lnTo>
                <a:lnTo>
                  <a:pt x="602" y="61"/>
                </a:lnTo>
                <a:lnTo>
                  <a:pt x="837" y="54"/>
                </a:lnTo>
                <a:lnTo>
                  <a:pt x="837" y="51"/>
                </a:lnTo>
                <a:lnTo>
                  <a:pt x="836" y="47"/>
                </a:lnTo>
                <a:lnTo>
                  <a:pt x="833" y="43"/>
                </a:lnTo>
                <a:lnTo>
                  <a:pt x="829" y="40"/>
                </a:lnTo>
                <a:lnTo>
                  <a:pt x="823" y="37"/>
                </a:lnTo>
                <a:lnTo>
                  <a:pt x="818" y="36"/>
                </a:lnTo>
                <a:lnTo>
                  <a:pt x="815" y="36"/>
                </a:lnTo>
                <a:lnTo>
                  <a:pt x="635" y="37"/>
                </a:lnTo>
                <a:lnTo>
                  <a:pt x="30" y="0"/>
                </a:lnTo>
                <a:lnTo>
                  <a:pt x="24" y="1"/>
                </a:lnTo>
                <a:lnTo>
                  <a:pt x="17" y="2"/>
                </a:lnTo>
                <a:lnTo>
                  <a:pt x="14" y="6"/>
                </a:lnTo>
                <a:lnTo>
                  <a:pt x="10" y="9"/>
                </a:lnTo>
                <a:lnTo>
                  <a:pt x="5" y="12"/>
                </a:lnTo>
                <a:lnTo>
                  <a:pt x="3" y="15"/>
                </a:lnTo>
                <a:lnTo>
                  <a:pt x="1" y="20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3040" bIns="-230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93" name=""/>
          <p:cNvSpPr/>
          <p:nvPr/>
        </p:nvSpPr>
        <p:spPr>
          <a:xfrm>
            <a:off x="1131840" y="2944800"/>
            <a:ext cx="238320" cy="23760"/>
          </a:xfrm>
          <a:custGeom>
            <a:avLst/>
            <a:gdLst/>
            <a:ahLst/>
            <a:rect l="l" t="t" r="r" b="b"/>
            <a:pathLst>
              <a:path w="837" h="61">
                <a:moveTo>
                  <a:pt x="0" y="24"/>
                </a:moveTo>
                <a:lnTo>
                  <a:pt x="3" y="21"/>
                </a:lnTo>
                <a:lnTo>
                  <a:pt x="6" y="17"/>
                </a:lnTo>
                <a:lnTo>
                  <a:pt x="10" y="13"/>
                </a:lnTo>
                <a:lnTo>
                  <a:pt x="15" y="12"/>
                </a:lnTo>
                <a:lnTo>
                  <a:pt x="20" y="11"/>
                </a:lnTo>
                <a:lnTo>
                  <a:pt x="25" y="11"/>
                </a:lnTo>
                <a:lnTo>
                  <a:pt x="573" y="40"/>
                </a:lnTo>
                <a:lnTo>
                  <a:pt x="578" y="41"/>
                </a:lnTo>
                <a:lnTo>
                  <a:pt x="584" y="42"/>
                </a:lnTo>
                <a:lnTo>
                  <a:pt x="587" y="45"/>
                </a:lnTo>
                <a:lnTo>
                  <a:pt x="592" y="46"/>
                </a:lnTo>
                <a:lnTo>
                  <a:pt x="596" y="50"/>
                </a:lnTo>
                <a:lnTo>
                  <a:pt x="600" y="53"/>
                </a:lnTo>
                <a:lnTo>
                  <a:pt x="601" y="57"/>
                </a:lnTo>
                <a:lnTo>
                  <a:pt x="602" y="61"/>
                </a:lnTo>
                <a:lnTo>
                  <a:pt x="837" y="54"/>
                </a:lnTo>
                <a:lnTo>
                  <a:pt x="837" y="51"/>
                </a:lnTo>
                <a:lnTo>
                  <a:pt x="836" y="47"/>
                </a:lnTo>
                <a:lnTo>
                  <a:pt x="833" y="43"/>
                </a:lnTo>
                <a:lnTo>
                  <a:pt x="829" y="40"/>
                </a:lnTo>
                <a:lnTo>
                  <a:pt x="823" y="37"/>
                </a:lnTo>
                <a:lnTo>
                  <a:pt x="818" y="36"/>
                </a:lnTo>
                <a:lnTo>
                  <a:pt x="815" y="36"/>
                </a:lnTo>
                <a:lnTo>
                  <a:pt x="635" y="37"/>
                </a:lnTo>
                <a:lnTo>
                  <a:pt x="30" y="0"/>
                </a:lnTo>
                <a:lnTo>
                  <a:pt x="24" y="1"/>
                </a:lnTo>
                <a:lnTo>
                  <a:pt x="17" y="2"/>
                </a:lnTo>
                <a:lnTo>
                  <a:pt x="14" y="6"/>
                </a:lnTo>
                <a:lnTo>
                  <a:pt x="10" y="9"/>
                </a:lnTo>
                <a:lnTo>
                  <a:pt x="5" y="12"/>
                </a:lnTo>
                <a:lnTo>
                  <a:pt x="3" y="15"/>
                </a:lnTo>
                <a:lnTo>
                  <a:pt x="1" y="20"/>
                </a:lnTo>
                <a:lnTo>
                  <a:pt x="0" y="24"/>
                </a:lnTo>
                <a:lnTo>
                  <a:pt x="0" y="24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3040" bIns="-230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94" name=""/>
          <p:cNvSpPr/>
          <p:nvPr/>
        </p:nvSpPr>
        <p:spPr>
          <a:xfrm>
            <a:off x="1131840" y="2951280"/>
            <a:ext cx="169920" cy="21960"/>
          </a:xfrm>
          <a:custGeom>
            <a:avLst/>
            <a:gdLst/>
            <a:ahLst/>
            <a:rect l="l" t="t" r="r" b="b"/>
            <a:pathLst>
              <a:path w="600" h="59">
                <a:moveTo>
                  <a:pt x="0" y="21"/>
                </a:moveTo>
                <a:lnTo>
                  <a:pt x="1" y="17"/>
                </a:lnTo>
                <a:lnTo>
                  <a:pt x="4" y="12"/>
                </a:lnTo>
                <a:lnTo>
                  <a:pt x="6" y="9"/>
                </a:lnTo>
                <a:lnTo>
                  <a:pt x="11" y="6"/>
                </a:lnTo>
                <a:lnTo>
                  <a:pt x="16" y="5"/>
                </a:lnTo>
                <a:lnTo>
                  <a:pt x="21" y="4"/>
                </a:lnTo>
                <a:lnTo>
                  <a:pt x="26" y="3"/>
                </a:lnTo>
                <a:lnTo>
                  <a:pt x="30" y="3"/>
                </a:lnTo>
                <a:lnTo>
                  <a:pt x="565" y="33"/>
                </a:lnTo>
                <a:lnTo>
                  <a:pt x="568" y="33"/>
                </a:lnTo>
                <a:lnTo>
                  <a:pt x="575" y="34"/>
                </a:lnTo>
                <a:lnTo>
                  <a:pt x="579" y="36"/>
                </a:lnTo>
                <a:lnTo>
                  <a:pt x="584" y="36"/>
                </a:lnTo>
                <a:lnTo>
                  <a:pt x="589" y="39"/>
                </a:lnTo>
                <a:lnTo>
                  <a:pt x="592" y="42"/>
                </a:lnTo>
                <a:lnTo>
                  <a:pt x="596" y="45"/>
                </a:lnTo>
                <a:lnTo>
                  <a:pt x="597" y="50"/>
                </a:lnTo>
                <a:lnTo>
                  <a:pt x="598" y="54"/>
                </a:lnTo>
                <a:lnTo>
                  <a:pt x="600" y="59"/>
                </a:lnTo>
                <a:lnTo>
                  <a:pt x="598" y="53"/>
                </a:lnTo>
                <a:lnTo>
                  <a:pt x="597" y="48"/>
                </a:lnTo>
                <a:lnTo>
                  <a:pt x="596" y="43"/>
                </a:lnTo>
                <a:lnTo>
                  <a:pt x="591" y="39"/>
                </a:lnTo>
                <a:lnTo>
                  <a:pt x="587" y="36"/>
                </a:lnTo>
                <a:lnTo>
                  <a:pt x="580" y="33"/>
                </a:lnTo>
                <a:lnTo>
                  <a:pt x="574" y="31"/>
                </a:lnTo>
                <a:lnTo>
                  <a:pt x="569" y="31"/>
                </a:lnTo>
                <a:lnTo>
                  <a:pt x="565" y="30"/>
                </a:lnTo>
                <a:lnTo>
                  <a:pt x="30" y="0"/>
                </a:lnTo>
                <a:lnTo>
                  <a:pt x="22" y="0"/>
                </a:lnTo>
                <a:lnTo>
                  <a:pt x="17" y="1"/>
                </a:lnTo>
                <a:lnTo>
                  <a:pt x="13" y="4"/>
                </a:lnTo>
                <a:lnTo>
                  <a:pt x="9" y="6"/>
                </a:lnTo>
                <a:lnTo>
                  <a:pt x="4" y="11"/>
                </a:lnTo>
                <a:lnTo>
                  <a:pt x="1" y="16"/>
                </a:lnTo>
                <a:lnTo>
                  <a:pt x="0" y="19"/>
                </a:lnTo>
                <a:lnTo>
                  <a:pt x="0" y="22"/>
                </a:lnTo>
                <a:lnTo>
                  <a:pt x="0" y="22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4840" bIns="-248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95" name=""/>
          <p:cNvSpPr/>
          <p:nvPr/>
        </p:nvSpPr>
        <p:spPr>
          <a:xfrm>
            <a:off x="1131840" y="2951280"/>
            <a:ext cx="169920" cy="21960"/>
          </a:xfrm>
          <a:custGeom>
            <a:avLst/>
            <a:gdLst/>
            <a:ahLst/>
            <a:rect l="l" t="t" r="r" b="b"/>
            <a:pathLst>
              <a:path w="600" h="59">
                <a:moveTo>
                  <a:pt x="0" y="21"/>
                </a:moveTo>
                <a:lnTo>
                  <a:pt x="1" y="17"/>
                </a:lnTo>
                <a:lnTo>
                  <a:pt x="4" y="12"/>
                </a:lnTo>
                <a:lnTo>
                  <a:pt x="6" y="9"/>
                </a:lnTo>
                <a:lnTo>
                  <a:pt x="11" y="6"/>
                </a:lnTo>
                <a:lnTo>
                  <a:pt x="16" y="5"/>
                </a:lnTo>
                <a:lnTo>
                  <a:pt x="21" y="4"/>
                </a:lnTo>
                <a:lnTo>
                  <a:pt x="26" y="3"/>
                </a:lnTo>
                <a:lnTo>
                  <a:pt x="30" y="3"/>
                </a:lnTo>
                <a:lnTo>
                  <a:pt x="565" y="33"/>
                </a:lnTo>
                <a:lnTo>
                  <a:pt x="568" y="33"/>
                </a:lnTo>
                <a:lnTo>
                  <a:pt x="575" y="34"/>
                </a:lnTo>
                <a:lnTo>
                  <a:pt x="579" y="36"/>
                </a:lnTo>
                <a:lnTo>
                  <a:pt x="584" y="36"/>
                </a:lnTo>
                <a:lnTo>
                  <a:pt x="589" y="39"/>
                </a:lnTo>
                <a:lnTo>
                  <a:pt x="592" y="42"/>
                </a:lnTo>
                <a:lnTo>
                  <a:pt x="596" y="45"/>
                </a:lnTo>
                <a:lnTo>
                  <a:pt x="597" y="50"/>
                </a:lnTo>
                <a:lnTo>
                  <a:pt x="598" y="54"/>
                </a:lnTo>
                <a:lnTo>
                  <a:pt x="600" y="59"/>
                </a:lnTo>
                <a:lnTo>
                  <a:pt x="598" y="53"/>
                </a:lnTo>
                <a:lnTo>
                  <a:pt x="597" y="48"/>
                </a:lnTo>
                <a:lnTo>
                  <a:pt x="596" y="43"/>
                </a:lnTo>
                <a:lnTo>
                  <a:pt x="591" y="39"/>
                </a:lnTo>
                <a:lnTo>
                  <a:pt x="587" y="36"/>
                </a:lnTo>
                <a:lnTo>
                  <a:pt x="580" y="33"/>
                </a:lnTo>
                <a:lnTo>
                  <a:pt x="574" y="31"/>
                </a:lnTo>
                <a:lnTo>
                  <a:pt x="569" y="31"/>
                </a:lnTo>
                <a:lnTo>
                  <a:pt x="565" y="30"/>
                </a:lnTo>
                <a:lnTo>
                  <a:pt x="30" y="0"/>
                </a:lnTo>
                <a:lnTo>
                  <a:pt x="22" y="0"/>
                </a:lnTo>
                <a:lnTo>
                  <a:pt x="17" y="1"/>
                </a:lnTo>
                <a:lnTo>
                  <a:pt x="13" y="4"/>
                </a:lnTo>
                <a:lnTo>
                  <a:pt x="9" y="6"/>
                </a:lnTo>
                <a:lnTo>
                  <a:pt x="4" y="11"/>
                </a:lnTo>
                <a:lnTo>
                  <a:pt x="1" y="16"/>
                </a:lnTo>
                <a:lnTo>
                  <a:pt x="0" y="19"/>
                </a:lnTo>
                <a:lnTo>
                  <a:pt x="0" y="22"/>
                </a:lnTo>
                <a:lnTo>
                  <a:pt x="0" y="22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4840" bIns="-248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96" name=""/>
          <p:cNvSpPr/>
          <p:nvPr/>
        </p:nvSpPr>
        <p:spPr>
          <a:xfrm>
            <a:off x="1301760" y="2973240"/>
            <a:ext cx="1440" cy="1731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97" name=""/>
          <p:cNvSpPr/>
          <p:nvPr/>
        </p:nvSpPr>
        <p:spPr>
          <a:xfrm>
            <a:off x="1150920" y="2962440"/>
            <a:ext cx="133200" cy="31680"/>
          </a:xfrm>
          <a:custGeom>
            <a:avLst/>
            <a:gdLst/>
            <a:ahLst/>
            <a:rect l="l" t="t" r="r" b="b"/>
            <a:pathLst>
              <a:path w="471" h="81">
                <a:moveTo>
                  <a:pt x="0" y="0"/>
                </a:moveTo>
                <a:lnTo>
                  <a:pt x="471" y="34"/>
                </a:lnTo>
                <a:lnTo>
                  <a:pt x="471" y="81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5120" bIns="-151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98" name=""/>
          <p:cNvSpPr/>
          <p:nvPr/>
        </p:nvSpPr>
        <p:spPr>
          <a:xfrm>
            <a:off x="1152360" y="2965320"/>
            <a:ext cx="5040" cy="12960"/>
          </a:xfrm>
          <a:custGeom>
            <a:avLst/>
            <a:gdLst/>
            <a:ahLst/>
            <a:rect l="l" t="t" r="r" b="b"/>
            <a:pathLst>
              <a:path w="23" h="32">
                <a:moveTo>
                  <a:pt x="11" y="0"/>
                </a:moveTo>
                <a:lnTo>
                  <a:pt x="17" y="1"/>
                </a:lnTo>
                <a:lnTo>
                  <a:pt x="21" y="4"/>
                </a:lnTo>
                <a:lnTo>
                  <a:pt x="22" y="9"/>
                </a:lnTo>
                <a:lnTo>
                  <a:pt x="23" y="13"/>
                </a:lnTo>
                <a:lnTo>
                  <a:pt x="23" y="16"/>
                </a:lnTo>
                <a:lnTo>
                  <a:pt x="23" y="20"/>
                </a:lnTo>
                <a:lnTo>
                  <a:pt x="22" y="24"/>
                </a:lnTo>
                <a:lnTo>
                  <a:pt x="21" y="27"/>
                </a:lnTo>
                <a:lnTo>
                  <a:pt x="17" y="31"/>
                </a:lnTo>
                <a:lnTo>
                  <a:pt x="12" y="32"/>
                </a:lnTo>
                <a:lnTo>
                  <a:pt x="7" y="31"/>
                </a:lnTo>
                <a:lnTo>
                  <a:pt x="3" y="27"/>
                </a:lnTo>
                <a:lnTo>
                  <a:pt x="1" y="24"/>
                </a:lnTo>
                <a:lnTo>
                  <a:pt x="0" y="20"/>
                </a:lnTo>
                <a:lnTo>
                  <a:pt x="0" y="16"/>
                </a:lnTo>
                <a:lnTo>
                  <a:pt x="1" y="11"/>
                </a:lnTo>
                <a:lnTo>
                  <a:pt x="2" y="6"/>
                </a:lnTo>
                <a:lnTo>
                  <a:pt x="5" y="3"/>
                </a:lnTo>
                <a:lnTo>
                  <a:pt x="8" y="0"/>
                </a:lnTo>
                <a:lnTo>
                  <a:pt x="12" y="0"/>
                </a:lnTo>
                <a:lnTo>
                  <a:pt x="12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3840" bIns="-338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99" name=""/>
          <p:cNvSpPr/>
          <p:nvPr/>
        </p:nvSpPr>
        <p:spPr>
          <a:xfrm>
            <a:off x="1152360" y="2965320"/>
            <a:ext cx="5040" cy="12960"/>
          </a:xfrm>
          <a:custGeom>
            <a:avLst/>
            <a:gdLst/>
            <a:ahLst/>
            <a:rect l="l" t="t" r="r" b="b"/>
            <a:pathLst>
              <a:path w="23" h="32">
                <a:moveTo>
                  <a:pt x="11" y="0"/>
                </a:moveTo>
                <a:lnTo>
                  <a:pt x="17" y="1"/>
                </a:lnTo>
                <a:lnTo>
                  <a:pt x="21" y="4"/>
                </a:lnTo>
                <a:lnTo>
                  <a:pt x="22" y="9"/>
                </a:lnTo>
                <a:lnTo>
                  <a:pt x="23" y="13"/>
                </a:lnTo>
                <a:lnTo>
                  <a:pt x="23" y="16"/>
                </a:lnTo>
                <a:lnTo>
                  <a:pt x="23" y="20"/>
                </a:lnTo>
                <a:lnTo>
                  <a:pt x="22" y="24"/>
                </a:lnTo>
                <a:lnTo>
                  <a:pt x="21" y="27"/>
                </a:lnTo>
                <a:lnTo>
                  <a:pt x="17" y="31"/>
                </a:lnTo>
                <a:lnTo>
                  <a:pt x="12" y="32"/>
                </a:lnTo>
                <a:lnTo>
                  <a:pt x="7" y="31"/>
                </a:lnTo>
                <a:lnTo>
                  <a:pt x="3" y="27"/>
                </a:lnTo>
                <a:lnTo>
                  <a:pt x="1" y="24"/>
                </a:lnTo>
                <a:lnTo>
                  <a:pt x="0" y="20"/>
                </a:lnTo>
                <a:lnTo>
                  <a:pt x="0" y="16"/>
                </a:lnTo>
                <a:lnTo>
                  <a:pt x="1" y="11"/>
                </a:lnTo>
                <a:lnTo>
                  <a:pt x="2" y="6"/>
                </a:lnTo>
                <a:lnTo>
                  <a:pt x="5" y="3"/>
                </a:lnTo>
                <a:lnTo>
                  <a:pt x="8" y="0"/>
                </a:lnTo>
                <a:lnTo>
                  <a:pt x="12" y="0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3840" bIns="-338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00" name=""/>
          <p:cNvSpPr/>
          <p:nvPr/>
        </p:nvSpPr>
        <p:spPr>
          <a:xfrm>
            <a:off x="1271520" y="2976480"/>
            <a:ext cx="7920" cy="17640"/>
          </a:xfrm>
          <a:custGeom>
            <a:avLst/>
            <a:gdLst/>
            <a:ahLst/>
            <a:rect l="l" t="t" r="r" b="b"/>
            <a:pathLst>
              <a:path w="30" h="43">
                <a:moveTo>
                  <a:pt x="15" y="0"/>
                </a:moveTo>
                <a:lnTo>
                  <a:pt x="18" y="3"/>
                </a:lnTo>
                <a:lnTo>
                  <a:pt x="23" y="5"/>
                </a:lnTo>
                <a:lnTo>
                  <a:pt x="26" y="8"/>
                </a:lnTo>
                <a:lnTo>
                  <a:pt x="27" y="12"/>
                </a:lnTo>
                <a:lnTo>
                  <a:pt x="28" y="16"/>
                </a:lnTo>
                <a:lnTo>
                  <a:pt x="30" y="20"/>
                </a:lnTo>
                <a:lnTo>
                  <a:pt x="30" y="23"/>
                </a:lnTo>
                <a:lnTo>
                  <a:pt x="28" y="28"/>
                </a:lnTo>
                <a:lnTo>
                  <a:pt x="27" y="32"/>
                </a:lnTo>
                <a:lnTo>
                  <a:pt x="26" y="36"/>
                </a:lnTo>
                <a:lnTo>
                  <a:pt x="23" y="40"/>
                </a:lnTo>
                <a:lnTo>
                  <a:pt x="18" y="43"/>
                </a:lnTo>
                <a:lnTo>
                  <a:pt x="15" y="43"/>
                </a:lnTo>
                <a:lnTo>
                  <a:pt x="10" y="43"/>
                </a:lnTo>
                <a:lnTo>
                  <a:pt x="7" y="40"/>
                </a:lnTo>
                <a:lnTo>
                  <a:pt x="4" y="36"/>
                </a:lnTo>
                <a:lnTo>
                  <a:pt x="3" y="32"/>
                </a:lnTo>
                <a:lnTo>
                  <a:pt x="1" y="28"/>
                </a:lnTo>
                <a:lnTo>
                  <a:pt x="0" y="25"/>
                </a:lnTo>
                <a:lnTo>
                  <a:pt x="0" y="22"/>
                </a:lnTo>
                <a:lnTo>
                  <a:pt x="1" y="18"/>
                </a:lnTo>
                <a:lnTo>
                  <a:pt x="1" y="14"/>
                </a:lnTo>
                <a:lnTo>
                  <a:pt x="4" y="10"/>
                </a:lnTo>
                <a:lnTo>
                  <a:pt x="5" y="6"/>
                </a:lnTo>
                <a:lnTo>
                  <a:pt x="9" y="3"/>
                </a:lnTo>
                <a:lnTo>
                  <a:pt x="14" y="1"/>
                </a:lnTo>
                <a:lnTo>
                  <a:pt x="15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01" name=""/>
          <p:cNvSpPr/>
          <p:nvPr/>
        </p:nvSpPr>
        <p:spPr>
          <a:xfrm>
            <a:off x="1271520" y="2976480"/>
            <a:ext cx="7920" cy="17640"/>
          </a:xfrm>
          <a:custGeom>
            <a:avLst/>
            <a:gdLst/>
            <a:ahLst/>
            <a:rect l="l" t="t" r="r" b="b"/>
            <a:pathLst>
              <a:path w="30" h="43">
                <a:moveTo>
                  <a:pt x="15" y="0"/>
                </a:moveTo>
                <a:lnTo>
                  <a:pt x="18" y="3"/>
                </a:lnTo>
                <a:lnTo>
                  <a:pt x="23" y="5"/>
                </a:lnTo>
                <a:lnTo>
                  <a:pt x="26" y="8"/>
                </a:lnTo>
                <a:lnTo>
                  <a:pt x="27" y="12"/>
                </a:lnTo>
                <a:lnTo>
                  <a:pt x="28" y="16"/>
                </a:lnTo>
                <a:lnTo>
                  <a:pt x="30" y="20"/>
                </a:lnTo>
                <a:lnTo>
                  <a:pt x="30" y="23"/>
                </a:lnTo>
                <a:lnTo>
                  <a:pt x="28" y="28"/>
                </a:lnTo>
                <a:lnTo>
                  <a:pt x="27" y="32"/>
                </a:lnTo>
                <a:lnTo>
                  <a:pt x="26" y="36"/>
                </a:lnTo>
                <a:lnTo>
                  <a:pt x="23" y="40"/>
                </a:lnTo>
                <a:lnTo>
                  <a:pt x="18" y="43"/>
                </a:lnTo>
                <a:lnTo>
                  <a:pt x="15" y="43"/>
                </a:lnTo>
                <a:lnTo>
                  <a:pt x="10" y="43"/>
                </a:lnTo>
                <a:lnTo>
                  <a:pt x="7" y="40"/>
                </a:lnTo>
                <a:lnTo>
                  <a:pt x="4" y="36"/>
                </a:lnTo>
                <a:lnTo>
                  <a:pt x="3" y="32"/>
                </a:lnTo>
                <a:lnTo>
                  <a:pt x="1" y="28"/>
                </a:lnTo>
                <a:lnTo>
                  <a:pt x="0" y="25"/>
                </a:lnTo>
                <a:lnTo>
                  <a:pt x="0" y="22"/>
                </a:lnTo>
                <a:lnTo>
                  <a:pt x="1" y="18"/>
                </a:lnTo>
                <a:lnTo>
                  <a:pt x="1" y="14"/>
                </a:lnTo>
                <a:lnTo>
                  <a:pt x="4" y="10"/>
                </a:lnTo>
                <a:lnTo>
                  <a:pt x="5" y="6"/>
                </a:lnTo>
                <a:lnTo>
                  <a:pt x="9" y="3"/>
                </a:lnTo>
                <a:lnTo>
                  <a:pt x="14" y="1"/>
                </a:lnTo>
                <a:lnTo>
                  <a:pt x="15" y="0"/>
                </a:lnTo>
                <a:lnTo>
                  <a:pt x="15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02" name=""/>
          <p:cNvSpPr/>
          <p:nvPr/>
        </p:nvSpPr>
        <p:spPr>
          <a:xfrm>
            <a:off x="1147680" y="3016080"/>
            <a:ext cx="136440" cy="59040"/>
          </a:xfrm>
          <a:custGeom>
            <a:avLst/>
            <a:gdLst/>
            <a:ahLst/>
            <a:rect l="l" t="t" r="r" b="b"/>
            <a:pathLst>
              <a:path w="482" h="148">
                <a:moveTo>
                  <a:pt x="18" y="0"/>
                </a:moveTo>
                <a:lnTo>
                  <a:pt x="465" y="47"/>
                </a:lnTo>
                <a:lnTo>
                  <a:pt x="482" y="63"/>
                </a:lnTo>
                <a:lnTo>
                  <a:pt x="482" y="131"/>
                </a:lnTo>
                <a:lnTo>
                  <a:pt x="465" y="148"/>
                </a:lnTo>
                <a:lnTo>
                  <a:pt x="18" y="85"/>
                </a:lnTo>
                <a:lnTo>
                  <a:pt x="0" y="69"/>
                </a:lnTo>
                <a:lnTo>
                  <a:pt x="0" y="17"/>
                </a:lnTo>
                <a:lnTo>
                  <a:pt x="18" y="0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2240" bIns="122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03" name=""/>
          <p:cNvSpPr/>
          <p:nvPr/>
        </p:nvSpPr>
        <p:spPr>
          <a:xfrm>
            <a:off x="1147680" y="3016080"/>
            <a:ext cx="136440" cy="59040"/>
          </a:xfrm>
          <a:custGeom>
            <a:avLst/>
            <a:gdLst/>
            <a:ahLst/>
            <a:rect l="l" t="t" r="r" b="b"/>
            <a:pathLst>
              <a:path w="482" h="148">
                <a:moveTo>
                  <a:pt x="18" y="0"/>
                </a:moveTo>
                <a:lnTo>
                  <a:pt x="465" y="47"/>
                </a:lnTo>
                <a:lnTo>
                  <a:pt x="482" y="63"/>
                </a:lnTo>
                <a:lnTo>
                  <a:pt x="482" y="131"/>
                </a:lnTo>
                <a:lnTo>
                  <a:pt x="465" y="148"/>
                </a:lnTo>
                <a:lnTo>
                  <a:pt x="18" y="85"/>
                </a:lnTo>
                <a:lnTo>
                  <a:pt x="0" y="69"/>
                </a:lnTo>
                <a:lnTo>
                  <a:pt x="0" y="17"/>
                </a:lnTo>
                <a:lnTo>
                  <a:pt x="18" y="0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2240" bIns="122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04" name=""/>
          <p:cNvSpPr/>
          <p:nvPr/>
        </p:nvSpPr>
        <p:spPr>
          <a:xfrm>
            <a:off x="1303200" y="2968560"/>
            <a:ext cx="1800" cy="120600"/>
          </a:xfrm>
          <a:prstGeom prst="line">
            <a:avLst/>
          </a:prstGeom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05" name=""/>
          <p:cNvSpPr/>
          <p:nvPr/>
        </p:nvSpPr>
        <p:spPr>
          <a:xfrm>
            <a:off x="1131840" y="2959200"/>
            <a:ext cx="169920" cy="193680"/>
          </a:xfrm>
          <a:custGeom>
            <a:avLst/>
            <a:gdLst/>
            <a:ahLst/>
            <a:rect l="l" t="t" r="r" b="b"/>
            <a:pathLst>
              <a:path w="599" h="489">
                <a:moveTo>
                  <a:pt x="0" y="0"/>
                </a:moveTo>
                <a:lnTo>
                  <a:pt x="0" y="382"/>
                </a:lnTo>
                <a:lnTo>
                  <a:pt x="0" y="386"/>
                </a:lnTo>
                <a:lnTo>
                  <a:pt x="2" y="390"/>
                </a:lnTo>
                <a:lnTo>
                  <a:pt x="4" y="394"/>
                </a:lnTo>
                <a:lnTo>
                  <a:pt x="8" y="398"/>
                </a:lnTo>
                <a:lnTo>
                  <a:pt x="12" y="400"/>
                </a:lnTo>
                <a:lnTo>
                  <a:pt x="570" y="488"/>
                </a:lnTo>
                <a:lnTo>
                  <a:pt x="578" y="489"/>
                </a:lnTo>
                <a:lnTo>
                  <a:pt x="583" y="489"/>
                </a:lnTo>
                <a:lnTo>
                  <a:pt x="588" y="487"/>
                </a:lnTo>
                <a:lnTo>
                  <a:pt x="591" y="486"/>
                </a:lnTo>
                <a:lnTo>
                  <a:pt x="595" y="482"/>
                </a:lnTo>
                <a:lnTo>
                  <a:pt x="597" y="478"/>
                </a:lnTo>
                <a:lnTo>
                  <a:pt x="597" y="474"/>
                </a:lnTo>
                <a:lnTo>
                  <a:pt x="599" y="472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06" name=""/>
          <p:cNvSpPr/>
          <p:nvPr/>
        </p:nvSpPr>
        <p:spPr>
          <a:xfrm>
            <a:off x="1144440" y="3046320"/>
            <a:ext cx="139680" cy="33480"/>
          </a:xfrm>
          <a:custGeom>
            <a:avLst/>
            <a:gdLst/>
            <a:ahLst/>
            <a:rect l="l" t="t" r="r" b="b"/>
            <a:pathLst>
              <a:path w="494" h="84">
                <a:moveTo>
                  <a:pt x="0" y="0"/>
                </a:moveTo>
                <a:lnTo>
                  <a:pt x="15" y="16"/>
                </a:lnTo>
                <a:lnTo>
                  <a:pt x="476" y="84"/>
                </a:lnTo>
                <a:lnTo>
                  <a:pt x="494" y="66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07" name=""/>
          <p:cNvSpPr/>
          <p:nvPr/>
        </p:nvSpPr>
        <p:spPr>
          <a:xfrm>
            <a:off x="1150920" y="3017880"/>
            <a:ext cx="131760" cy="54000"/>
          </a:xfrm>
          <a:custGeom>
            <a:avLst/>
            <a:gdLst/>
            <a:ahLst/>
            <a:rect l="l" t="t" r="r" b="b"/>
            <a:pathLst>
              <a:path w="463" h="135">
                <a:moveTo>
                  <a:pt x="0" y="0"/>
                </a:moveTo>
                <a:lnTo>
                  <a:pt x="0" y="60"/>
                </a:lnTo>
                <a:lnTo>
                  <a:pt x="15" y="71"/>
                </a:lnTo>
                <a:lnTo>
                  <a:pt x="463" y="135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08" name=""/>
          <p:cNvSpPr/>
          <p:nvPr/>
        </p:nvSpPr>
        <p:spPr>
          <a:xfrm>
            <a:off x="1197000" y="3044880"/>
            <a:ext cx="23760" cy="15840"/>
          </a:xfrm>
          <a:custGeom>
            <a:avLst/>
            <a:gdLst/>
            <a:ahLst/>
            <a:rect l="l" t="t" r="r" b="b"/>
            <a:pathLst>
              <a:path w="85" h="36">
                <a:moveTo>
                  <a:pt x="0" y="24"/>
                </a:moveTo>
                <a:lnTo>
                  <a:pt x="0" y="22"/>
                </a:lnTo>
                <a:lnTo>
                  <a:pt x="0" y="18"/>
                </a:lnTo>
                <a:lnTo>
                  <a:pt x="2" y="15"/>
                </a:lnTo>
                <a:lnTo>
                  <a:pt x="3" y="12"/>
                </a:lnTo>
                <a:lnTo>
                  <a:pt x="5" y="11"/>
                </a:lnTo>
                <a:lnTo>
                  <a:pt x="8" y="8"/>
                </a:lnTo>
                <a:lnTo>
                  <a:pt x="10" y="7"/>
                </a:lnTo>
                <a:lnTo>
                  <a:pt x="13" y="4"/>
                </a:lnTo>
                <a:lnTo>
                  <a:pt x="15" y="3"/>
                </a:lnTo>
                <a:lnTo>
                  <a:pt x="19" y="2"/>
                </a:lnTo>
                <a:lnTo>
                  <a:pt x="23" y="2"/>
                </a:lnTo>
                <a:lnTo>
                  <a:pt x="26" y="0"/>
                </a:lnTo>
                <a:lnTo>
                  <a:pt x="30" y="0"/>
                </a:lnTo>
                <a:lnTo>
                  <a:pt x="34" y="0"/>
                </a:lnTo>
                <a:lnTo>
                  <a:pt x="38" y="0"/>
                </a:lnTo>
                <a:lnTo>
                  <a:pt x="42" y="0"/>
                </a:lnTo>
                <a:lnTo>
                  <a:pt x="46" y="0"/>
                </a:lnTo>
                <a:lnTo>
                  <a:pt x="50" y="2"/>
                </a:lnTo>
                <a:lnTo>
                  <a:pt x="54" y="2"/>
                </a:lnTo>
                <a:lnTo>
                  <a:pt x="57" y="3"/>
                </a:lnTo>
                <a:lnTo>
                  <a:pt x="62" y="5"/>
                </a:lnTo>
                <a:lnTo>
                  <a:pt x="64" y="7"/>
                </a:lnTo>
                <a:lnTo>
                  <a:pt x="68" y="9"/>
                </a:lnTo>
                <a:lnTo>
                  <a:pt x="72" y="11"/>
                </a:lnTo>
                <a:lnTo>
                  <a:pt x="74" y="12"/>
                </a:lnTo>
                <a:lnTo>
                  <a:pt x="76" y="15"/>
                </a:lnTo>
                <a:lnTo>
                  <a:pt x="79" y="19"/>
                </a:lnTo>
                <a:lnTo>
                  <a:pt x="81" y="22"/>
                </a:lnTo>
                <a:lnTo>
                  <a:pt x="83" y="24"/>
                </a:lnTo>
                <a:lnTo>
                  <a:pt x="84" y="29"/>
                </a:lnTo>
                <a:lnTo>
                  <a:pt x="84" y="32"/>
                </a:lnTo>
                <a:lnTo>
                  <a:pt x="85" y="36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09" name=""/>
          <p:cNvSpPr/>
          <p:nvPr/>
        </p:nvSpPr>
        <p:spPr>
          <a:xfrm>
            <a:off x="1273320" y="3033720"/>
            <a:ext cx="2880" cy="36360"/>
          </a:xfrm>
          <a:custGeom>
            <a:avLst/>
            <a:gdLst/>
            <a:ahLst/>
            <a:rect l="l" t="t" r="r" b="b"/>
            <a:pathLst>
              <a:path w="13" h="93">
                <a:moveTo>
                  <a:pt x="0" y="0"/>
                </a:moveTo>
                <a:lnTo>
                  <a:pt x="2" y="2"/>
                </a:lnTo>
                <a:lnTo>
                  <a:pt x="2" y="5"/>
                </a:lnTo>
                <a:lnTo>
                  <a:pt x="4" y="7"/>
                </a:lnTo>
                <a:lnTo>
                  <a:pt x="4" y="9"/>
                </a:lnTo>
                <a:lnTo>
                  <a:pt x="5" y="11"/>
                </a:lnTo>
                <a:lnTo>
                  <a:pt x="6" y="13"/>
                </a:lnTo>
                <a:lnTo>
                  <a:pt x="6" y="17"/>
                </a:lnTo>
                <a:lnTo>
                  <a:pt x="7" y="20"/>
                </a:lnTo>
                <a:lnTo>
                  <a:pt x="7" y="22"/>
                </a:lnTo>
                <a:lnTo>
                  <a:pt x="8" y="26"/>
                </a:lnTo>
                <a:lnTo>
                  <a:pt x="8" y="29"/>
                </a:lnTo>
                <a:lnTo>
                  <a:pt x="10" y="32"/>
                </a:lnTo>
                <a:lnTo>
                  <a:pt x="10" y="35"/>
                </a:lnTo>
                <a:lnTo>
                  <a:pt x="11" y="39"/>
                </a:lnTo>
                <a:lnTo>
                  <a:pt x="11" y="42"/>
                </a:lnTo>
                <a:lnTo>
                  <a:pt x="11" y="45"/>
                </a:lnTo>
                <a:lnTo>
                  <a:pt x="11" y="50"/>
                </a:lnTo>
                <a:lnTo>
                  <a:pt x="12" y="53"/>
                </a:lnTo>
                <a:lnTo>
                  <a:pt x="12" y="56"/>
                </a:lnTo>
                <a:lnTo>
                  <a:pt x="12" y="60"/>
                </a:lnTo>
                <a:lnTo>
                  <a:pt x="12" y="63"/>
                </a:lnTo>
                <a:lnTo>
                  <a:pt x="13" y="67"/>
                </a:lnTo>
                <a:lnTo>
                  <a:pt x="13" y="71"/>
                </a:lnTo>
                <a:lnTo>
                  <a:pt x="13" y="74"/>
                </a:lnTo>
                <a:lnTo>
                  <a:pt x="13" y="76"/>
                </a:lnTo>
                <a:lnTo>
                  <a:pt x="13" y="79"/>
                </a:lnTo>
                <a:lnTo>
                  <a:pt x="13" y="83"/>
                </a:lnTo>
                <a:lnTo>
                  <a:pt x="12" y="86"/>
                </a:lnTo>
                <a:lnTo>
                  <a:pt x="12" y="88"/>
                </a:lnTo>
                <a:lnTo>
                  <a:pt x="12" y="90"/>
                </a:lnTo>
                <a:lnTo>
                  <a:pt x="12" y="93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10" name=""/>
          <p:cNvSpPr/>
          <p:nvPr/>
        </p:nvSpPr>
        <p:spPr>
          <a:xfrm>
            <a:off x="1157400" y="3017880"/>
            <a:ext cx="3240" cy="30240"/>
          </a:xfrm>
          <a:custGeom>
            <a:avLst/>
            <a:gdLst/>
            <a:ahLst/>
            <a:rect l="l" t="t" r="r" b="b"/>
            <a:pathLst>
              <a:path w="12" h="73">
                <a:moveTo>
                  <a:pt x="0" y="73"/>
                </a:moveTo>
                <a:lnTo>
                  <a:pt x="0" y="69"/>
                </a:lnTo>
                <a:lnTo>
                  <a:pt x="1" y="67"/>
                </a:lnTo>
                <a:lnTo>
                  <a:pt x="1" y="65"/>
                </a:lnTo>
                <a:lnTo>
                  <a:pt x="1" y="62"/>
                </a:lnTo>
                <a:lnTo>
                  <a:pt x="1" y="60"/>
                </a:lnTo>
                <a:lnTo>
                  <a:pt x="1" y="58"/>
                </a:lnTo>
                <a:lnTo>
                  <a:pt x="2" y="55"/>
                </a:lnTo>
                <a:lnTo>
                  <a:pt x="2" y="52"/>
                </a:lnTo>
                <a:lnTo>
                  <a:pt x="4" y="50"/>
                </a:lnTo>
                <a:lnTo>
                  <a:pt x="4" y="48"/>
                </a:lnTo>
                <a:lnTo>
                  <a:pt x="4" y="46"/>
                </a:lnTo>
                <a:lnTo>
                  <a:pt x="4" y="43"/>
                </a:lnTo>
                <a:lnTo>
                  <a:pt x="4" y="40"/>
                </a:lnTo>
                <a:lnTo>
                  <a:pt x="4" y="38"/>
                </a:lnTo>
                <a:lnTo>
                  <a:pt x="5" y="35"/>
                </a:lnTo>
                <a:lnTo>
                  <a:pt x="5" y="33"/>
                </a:lnTo>
                <a:lnTo>
                  <a:pt x="6" y="30"/>
                </a:lnTo>
                <a:lnTo>
                  <a:pt x="6" y="27"/>
                </a:lnTo>
                <a:lnTo>
                  <a:pt x="7" y="25"/>
                </a:lnTo>
                <a:lnTo>
                  <a:pt x="7" y="22"/>
                </a:lnTo>
                <a:lnTo>
                  <a:pt x="7" y="20"/>
                </a:lnTo>
                <a:lnTo>
                  <a:pt x="8" y="17"/>
                </a:lnTo>
                <a:lnTo>
                  <a:pt x="8" y="15"/>
                </a:lnTo>
                <a:lnTo>
                  <a:pt x="10" y="13"/>
                </a:lnTo>
                <a:lnTo>
                  <a:pt x="10" y="11"/>
                </a:lnTo>
                <a:lnTo>
                  <a:pt x="11" y="9"/>
                </a:lnTo>
                <a:lnTo>
                  <a:pt x="11" y="5"/>
                </a:lnTo>
                <a:lnTo>
                  <a:pt x="12" y="4"/>
                </a:lnTo>
                <a:lnTo>
                  <a:pt x="12" y="2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11" name=""/>
          <p:cNvSpPr/>
          <p:nvPr/>
        </p:nvSpPr>
        <p:spPr>
          <a:xfrm>
            <a:off x="1160640" y="3022560"/>
            <a:ext cx="28440" cy="30240"/>
          </a:xfrm>
          <a:custGeom>
            <a:avLst/>
            <a:gdLst/>
            <a:ahLst/>
            <a:rect l="l" t="t" r="r" b="b"/>
            <a:pathLst>
              <a:path w="98" h="75">
                <a:moveTo>
                  <a:pt x="0" y="70"/>
                </a:moveTo>
                <a:lnTo>
                  <a:pt x="33" y="75"/>
                </a:lnTo>
                <a:lnTo>
                  <a:pt x="98" y="4"/>
                </a:lnTo>
                <a:lnTo>
                  <a:pt x="60" y="0"/>
                </a:lnTo>
                <a:lnTo>
                  <a:pt x="0" y="70"/>
                </a:lnTo>
                <a:lnTo>
                  <a:pt x="0" y="7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12" name=""/>
          <p:cNvSpPr/>
          <p:nvPr/>
        </p:nvSpPr>
        <p:spPr>
          <a:xfrm>
            <a:off x="1160640" y="3022560"/>
            <a:ext cx="28440" cy="30240"/>
          </a:xfrm>
          <a:custGeom>
            <a:avLst/>
            <a:gdLst/>
            <a:ahLst/>
            <a:rect l="l" t="t" r="r" b="b"/>
            <a:pathLst>
              <a:path w="98" h="75">
                <a:moveTo>
                  <a:pt x="0" y="70"/>
                </a:moveTo>
                <a:lnTo>
                  <a:pt x="33" y="75"/>
                </a:lnTo>
                <a:lnTo>
                  <a:pt x="98" y="4"/>
                </a:lnTo>
                <a:lnTo>
                  <a:pt x="60" y="0"/>
                </a:lnTo>
                <a:lnTo>
                  <a:pt x="0" y="70"/>
                </a:lnTo>
                <a:lnTo>
                  <a:pt x="0" y="7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13" name=""/>
          <p:cNvSpPr/>
          <p:nvPr/>
        </p:nvSpPr>
        <p:spPr>
          <a:xfrm>
            <a:off x="1182600" y="3025800"/>
            <a:ext cx="28800" cy="31680"/>
          </a:xfrm>
          <a:custGeom>
            <a:avLst/>
            <a:gdLst/>
            <a:ahLst/>
            <a:rect l="l" t="t" r="r" b="b"/>
            <a:pathLst>
              <a:path w="102" h="77">
                <a:moveTo>
                  <a:pt x="0" y="72"/>
                </a:moveTo>
                <a:lnTo>
                  <a:pt x="34" y="77"/>
                </a:lnTo>
                <a:lnTo>
                  <a:pt x="102" y="4"/>
                </a:lnTo>
                <a:lnTo>
                  <a:pt x="64" y="0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5120" bIns="-151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14" name=""/>
          <p:cNvSpPr/>
          <p:nvPr/>
        </p:nvSpPr>
        <p:spPr>
          <a:xfrm>
            <a:off x="1182600" y="3025800"/>
            <a:ext cx="28800" cy="31680"/>
          </a:xfrm>
          <a:custGeom>
            <a:avLst/>
            <a:gdLst/>
            <a:ahLst/>
            <a:rect l="l" t="t" r="r" b="b"/>
            <a:pathLst>
              <a:path w="102" h="77">
                <a:moveTo>
                  <a:pt x="0" y="72"/>
                </a:moveTo>
                <a:lnTo>
                  <a:pt x="34" y="77"/>
                </a:lnTo>
                <a:lnTo>
                  <a:pt x="102" y="4"/>
                </a:lnTo>
                <a:lnTo>
                  <a:pt x="64" y="0"/>
                </a:lnTo>
                <a:lnTo>
                  <a:pt x="0" y="72"/>
                </a:lnTo>
                <a:lnTo>
                  <a:pt x="0" y="72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5120" bIns="-151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15" name=""/>
          <p:cNvSpPr/>
          <p:nvPr/>
        </p:nvSpPr>
        <p:spPr>
          <a:xfrm>
            <a:off x="1173240" y="3024360"/>
            <a:ext cx="23760" cy="29880"/>
          </a:xfrm>
          <a:custGeom>
            <a:avLst/>
            <a:gdLst/>
            <a:ahLst/>
            <a:rect l="l" t="t" r="r" b="b"/>
            <a:pathLst>
              <a:path w="85" h="75">
                <a:moveTo>
                  <a:pt x="0" y="73"/>
                </a:moveTo>
                <a:lnTo>
                  <a:pt x="18" y="75"/>
                </a:lnTo>
                <a:lnTo>
                  <a:pt x="85" y="4"/>
                </a:lnTo>
                <a:lnTo>
                  <a:pt x="66" y="0"/>
                </a:lnTo>
                <a:lnTo>
                  <a:pt x="0" y="73"/>
                </a:lnTo>
                <a:lnTo>
                  <a:pt x="0" y="73"/>
                </a:lnTo>
                <a:lnTo>
                  <a:pt x="0" y="73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6920" bIns="-169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16" name=""/>
          <p:cNvSpPr/>
          <p:nvPr/>
        </p:nvSpPr>
        <p:spPr>
          <a:xfrm>
            <a:off x="1173240" y="3024360"/>
            <a:ext cx="23760" cy="29880"/>
          </a:xfrm>
          <a:custGeom>
            <a:avLst/>
            <a:gdLst/>
            <a:ahLst/>
            <a:rect l="l" t="t" r="r" b="b"/>
            <a:pathLst>
              <a:path w="85" h="75">
                <a:moveTo>
                  <a:pt x="0" y="73"/>
                </a:moveTo>
                <a:lnTo>
                  <a:pt x="18" y="75"/>
                </a:lnTo>
                <a:lnTo>
                  <a:pt x="85" y="4"/>
                </a:lnTo>
                <a:lnTo>
                  <a:pt x="66" y="0"/>
                </a:lnTo>
                <a:lnTo>
                  <a:pt x="0" y="73"/>
                </a:lnTo>
                <a:lnTo>
                  <a:pt x="0" y="73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6920" bIns="-169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17" name=""/>
          <p:cNvSpPr/>
          <p:nvPr/>
        </p:nvSpPr>
        <p:spPr>
          <a:xfrm>
            <a:off x="1138320" y="2976480"/>
            <a:ext cx="156960" cy="166680"/>
          </a:xfrm>
          <a:custGeom>
            <a:avLst/>
            <a:gdLst/>
            <a:ahLst/>
            <a:rect l="l" t="t" r="r" b="b"/>
            <a:pathLst>
              <a:path w="559" h="421">
                <a:moveTo>
                  <a:pt x="559" y="0"/>
                </a:moveTo>
                <a:lnTo>
                  <a:pt x="559" y="400"/>
                </a:lnTo>
                <a:lnTo>
                  <a:pt x="559" y="405"/>
                </a:lnTo>
                <a:lnTo>
                  <a:pt x="558" y="409"/>
                </a:lnTo>
                <a:lnTo>
                  <a:pt x="557" y="412"/>
                </a:lnTo>
                <a:lnTo>
                  <a:pt x="553" y="416"/>
                </a:lnTo>
                <a:lnTo>
                  <a:pt x="550" y="419"/>
                </a:lnTo>
                <a:lnTo>
                  <a:pt x="545" y="420"/>
                </a:lnTo>
                <a:lnTo>
                  <a:pt x="539" y="421"/>
                </a:lnTo>
                <a:lnTo>
                  <a:pt x="532" y="420"/>
                </a:lnTo>
                <a:lnTo>
                  <a:pt x="0" y="336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18" name=""/>
          <p:cNvSpPr/>
          <p:nvPr/>
        </p:nvSpPr>
        <p:spPr>
          <a:xfrm>
            <a:off x="1182600" y="2986200"/>
            <a:ext cx="98640" cy="126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19" name=""/>
          <p:cNvSpPr/>
          <p:nvPr/>
        </p:nvSpPr>
        <p:spPr>
          <a:xfrm>
            <a:off x="1155600" y="2968560"/>
            <a:ext cx="1800" cy="7920"/>
          </a:xfrm>
          <a:custGeom>
            <a:avLst/>
            <a:gdLst/>
            <a:ahLst/>
            <a:rect l="l" t="t" r="r" b="b"/>
            <a:pathLst>
              <a:path w="10" h="20">
                <a:moveTo>
                  <a:pt x="5" y="0"/>
                </a:moveTo>
                <a:lnTo>
                  <a:pt x="9" y="4"/>
                </a:lnTo>
                <a:lnTo>
                  <a:pt x="9" y="8"/>
                </a:lnTo>
                <a:lnTo>
                  <a:pt x="10" y="10"/>
                </a:lnTo>
                <a:lnTo>
                  <a:pt x="9" y="15"/>
                </a:lnTo>
                <a:lnTo>
                  <a:pt x="8" y="18"/>
                </a:lnTo>
                <a:lnTo>
                  <a:pt x="5" y="20"/>
                </a:lnTo>
                <a:lnTo>
                  <a:pt x="0" y="17"/>
                </a:lnTo>
                <a:lnTo>
                  <a:pt x="0" y="14"/>
                </a:lnTo>
                <a:lnTo>
                  <a:pt x="0" y="10"/>
                </a:lnTo>
                <a:lnTo>
                  <a:pt x="0" y="7"/>
                </a:lnTo>
                <a:lnTo>
                  <a:pt x="2" y="3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20" name=""/>
          <p:cNvSpPr/>
          <p:nvPr/>
        </p:nvSpPr>
        <p:spPr>
          <a:xfrm>
            <a:off x="1155600" y="2968560"/>
            <a:ext cx="1800" cy="7920"/>
          </a:xfrm>
          <a:custGeom>
            <a:avLst/>
            <a:gdLst/>
            <a:ahLst/>
            <a:rect l="l" t="t" r="r" b="b"/>
            <a:pathLst>
              <a:path w="10" h="20">
                <a:moveTo>
                  <a:pt x="5" y="0"/>
                </a:moveTo>
                <a:lnTo>
                  <a:pt x="9" y="4"/>
                </a:lnTo>
                <a:lnTo>
                  <a:pt x="9" y="8"/>
                </a:lnTo>
                <a:lnTo>
                  <a:pt x="10" y="10"/>
                </a:lnTo>
                <a:lnTo>
                  <a:pt x="9" y="15"/>
                </a:lnTo>
                <a:lnTo>
                  <a:pt x="8" y="18"/>
                </a:lnTo>
                <a:lnTo>
                  <a:pt x="5" y="20"/>
                </a:lnTo>
                <a:lnTo>
                  <a:pt x="0" y="17"/>
                </a:lnTo>
                <a:lnTo>
                  <a:pt x="0" y="14"/>
                </a:lnTo>
                <a:lnTo>
                  <a:pt x="0" y="10"/>
                </a:lnTo>
                <a:lnTo>
                  <a:pt x="0" y="7"/>
                </a:lnTo>
                <a:lnTo>
                  <a:pt x="2" y="3"/>
                </a:lnTo>
                <a:lnTo>
                  <a:pt x="5" y="0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21" name=""/>
          <p:cNvSpPr/>
          <p:nvPr/>
        </p:nvSpPr>
        <p:spPr>
          <a:xfrm>
            <a:off x="1274760" y="2981160"/>
            <a:ext cx="3240" cy="9720"/>
          </a:xfrm>
          <a:custGeom>
            <a:avLst/>
            <a:gdLst/>
            <a:ahLst/>
            <a:rect l="l" t="t" r="r" b="b"/>
            <a:pathLst>
              <a:path w="12" h="27">
                <a:moveTo>
                  <a:pt x="6" y="0"/>
                </a:moveTo>
                <a:lnTo>
                  <a:pt x="9" y="4"/>
                </a:lnTo>
                <a:lnTo>
                  <a:pt x="12" y="8"/>
                </a:lnTo>
                <a:lnTo>
                  <a:pt x="12" y="11"/>
                </a:lnTo>
                <a:lnTo>
                  <a:pt x="12" y="13"/>
                </a:lnTo>
                <a:lnTo>
                  <a:pt x="12" y="18"/>
                </a:lnTo>
                <a:lnTo>
                  <a:pt x="12" y="21"/>
                </a:lnTo>
                <a:lnTo>
                  <a:pt x="9" y="24"/>
                </a:lnTo>
                <a:lnTo>
                  <a:pt x="6" y="27"/>
                </a:lnTo>
                <a:lnTo>
                  <a:pt x="2" y="24"/>
                </a:lnTo>
                <a:lnTo>
                  <a:pt x="0" y="21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0" y="7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22" name=""/>
          <p:cNvSpPr/>
          <p:nvPr/>
        </p:nvSpPr>
        <p:spPr>
          <a:xfrm>
            <a:off x="1274760" y="2981160"/>
            <a:ext cx="3240" cy="9720"/>
          </a:xfrm>
          <a:custGeom>
            <a:avLst/>
            <a:gdLst/>
            <a:ahLst/>
            <a:rect l="l" t="t" r="r" b="b"/>
            <a:pathLst>
              <a:path w="12" h="27">
                <a:moveTo>
                  <a:pt x="6" y="0"/>
                </a:moveTo>
                <a:lnTo>
                  <a:pt x="9" y="4"/>
                </a:lnTo>
                <a:lnTo>
                  <a:pt x="12" y="8"/>
                </a:lnTo>
                <a:lnTo>
                  <a:pt x="12" y="11"/>
                </a:lnTo>
                <a:lnTo>
                  <a:pt x="12" y="13"/>
                </a:lnTo>
                <a:lnTo>
                  <a:pt x="12" y="18"/>
                </a:lnTo>
                <a:lnTo>
                  <a:pt x="12" y="21"/>
                </a:lnTo>
                <a:lnTo>
                  <a:pt x="9" y="24"/>
                </a:lnTo>
                <a:lnTo>
                  <a:pt x="6" y="27"/>
                </a:lnTo>
                <a:lnTo>
                  <a:pt x="2" y="24"/>
                </a:lnTo>
                <a:lnTo>
                  <a:pt x="0" y="21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0" y="7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23" name=""/>
          <p:cNvSpPr/>
          <p:nvPr/>
        </p:nvSpPr>
        <p:spPr>
          <a:xfrm>
            <a:off x="1278000" y="3036960"/>
            <a:ext cx="6120" cy="11160"/>
          </a:xfrm>
          <a:custGeom>
            <a:avLst/>
            <a:gdLst/>
            <a:ahLst/>
            <a:rect l="l" t="t" r="r" b="b"/>
            <a:pathLst>
              <a:path w="19" h="29">
                <a:moveTo>
                  <a:pt x="0" y="0"/>
                </a:moveTo>
                <a:lnTo>
                  <a:pt x="13" y="1"/>
                </a:lnTo>
                <a:lnTo>
                  <a:pt x="19" y="8"/>
                </a:lnTo>
                <a:lnTo>
                  <a:pt x="19" y="29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24" name=""/>
          <p:cNvSpPr/>
          <p:nvPr/>
        </p:nvSpPr>
        <p:spPr>
          <a:xfrm>
            <a:off x="1278000" y="3036960"/>
            <a:ext cx="6120" cy="11160"/>
          </a:xfrm>
          <a:custGeom>
            <a:avLst/>
            <a:gdLst/>
            <a:ahLst/>
            <a:rect l="l" t="t" r="r" b="b"/>
            <a:pathLst>
              <a:path w="19" h="29">
                <a:moveTo>
                  <a:pt x="0" y="0"/>
                </a:moveTo>
                <a:lnTo>
                  <a:pt x="13" y="1"/>
                </a:lnTo>
                <a:lnTo>
                  <a:pt x="19" y="8"/>
                </a:lnTo>
                <a:lnTo>
                  <a:pt x="19" y="29"/>
                </a:lnTo>
                <a:lnTo>
                  <a:pt x="2" y="0"/>
                </a:lnTo>
                <a:lnTo>
                  <a:pt x="2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25" name=""/>
          <p:cNvSpPr/>
          <p:nvPr/>
        </p:nvSpPr>
        <p:spPr>
          <a:xfrm>
            <a:off x="1144440" y="3016080"/>
            <a:ext cx="139680" cy="55800"/>
          </a:xfrm>
          <a:custGeom>
            <a:avLst/>
            <a:gdLst/>
            <a:ahLst/>
            <a:rect l="l" t="t" r="r" b="b"/>
            <a:pathLst>
              <a:path w="493" h="141">
                <a:moveTo>
                  <a:pt x="493" y="141"/>
                </a:moveTo>
                <a:lnTo>
                  <a:pt x="493" y="63"/>
                </a:lnTo>
                <a:lnTo>
                  <a:pt x="475" y="48"/>
                </a:lnTo>
                <a:lnTo>
                  <a:pt x="17" y="0"/>
                </a:lnTo>
                <a:lnTo>
                  <a:pt x="0" y="17"/>
                </a:lnTo>
                <a:lnTo>
                  <a:pt x="0" y="75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26" name=""/>
          <p:cNvSpPr/>
          <p:nvPr/>
        </p:nvSpPr>
        <p:spPr>
          <a:xfrm>
            <a:off x="1170000" y="3017880"/>
            <a:ext cx="108000" cy="15840"/>
          </a:xfrm>
          <a:prstGeom prst="line">
            <a:avLst/>
          </a:prstGeom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27" name=""/>
          <p:cNvSpPr/>
          <p:nvPr/>
        </p:nvSpPr>
        <p:spPr>
          <a:xfrm>
            <a:off x="1131840" y="3198960"/>
            <a:ext cx="174600" cy="72720"/>
          </a:xfrm>
          <a:custGeom>
            <a:avLst/>
            <a:gdLst/>
            <a:ahLst/>
            <a:rect l="l" t="t" r="r" b="b"/>
            <a:pathLst>
              <a:path w="620" h="181">
                <a:moveTo>
                  <a:pt x="0" y="0"/>
                </a:moveTo>
                <a:lnTo>
                  <a:pt x="22" y="24"/>
                </a:lnTo>
                <a:lnTo>
                  <a:pt x="585" y="144"/>
                </a:lnTo>
                <a:lnTo>
                  <a:pt x="620" y="133"/>
                </a:lnTo>
                <a:lnTo>
                  <a:pt x="527" y="181"/>
                </a:lnTo>
                <a:lnTo>
                  <a:pt x="365" y="141"/>
                </a:lnTo>
                <a:lnTo>
                  <a:pt x="379" y="122"/>
                </a:lnTo>
                <a:lnTo>
                  <a:pt x="9" y="4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28" name=""/>
          <p:cNvSpPr/>
          <p:nvPr/>
        </p:nvSpPr>
        <p:spPr>
          <a:xfrm>
            <a:off x="1131840" y="3198960"/>
            <a:ext cx="174600" cy="72720"/>
          </a:xfrm>
          <a:custGeom>
            <a:avLst/>
            <a:gdLst/>
            <a:ahLst/>
            <a:rect l="l" t="t" r="r" b="b"/>
            <a:pathLst>
              <a:path w="620" h="181">
                <a:moveTo>
                  <a:pt x="0" y="0"/>
                </a:moveTo>
                <a:lnTo>
                  <a:pt x="22" y="24"/>
                </a:lnTo>
                <a:lnTo>
                  <a:pt x="585" y="144"/>
                </a:lnTo>
                <a:lnTo>
                  <a:pt x="620" y="133"/>
                </a:lnTo>
                <a:lnTo>
                  <a:pt x="527" y="181"/>
                </a:lnTo>
                <a:lnTo>
                  <a:pt x="365" y="141"/>
                </a:lnTo>
                <a:lnTo>
                  <a:pt x="379" y="122"/>
                </a:lnTo>
                <a:lnTo>
                  <a:pt x="9" y="4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29" name=""/>
          <p:cNvSpPr/>
          <p:nvPr/>
        </p:nvSpPr>
        <p:spPr>
          <a:xfrm>
            <a:off x="1303200" y="3036960"/>
            <a:ext cx="152640" cy="242640"/>
          </a:xfrm>
          <a:custGeom>
            <a:avLst/>
            <a:gdLst/>
            <a:ahLst/>
            <a:rect l="l" t="t" r="r" b="b"/>
            <a:pathLst>
              <a:path w="541" h="609">
                <a:moveTo>
                  <a:pt x="12" y="540"/>
                </a:moveTo>
                <a:lnTo>
                  <a:pt x="13" y="530"/>
                </a:lnTo>
                <a:lnTo>
                  <a:pt x="196" y="573"/>
                </a:lnTo>
                <a:lnTo>
                  <a:pt x="196" y="529"/>
                </a:lnTo>
                <a:lnTo>
                  <a:pt x="178" y="526"/>
                </a:lnTo>
                <a:lnTo>
                  <a:pt x="178" y="561"/>
                </a:lnTo>
                <a:lnTo>
                  <a:pt x="12" y="521"/>
                </a:lnTo>
                <a:lnTo>
                  <a:pt x="12" y="490"/>
                </a:lnTo>
                <a:lnTo>
                  <a:pt x="196" y="529"/>
                </a:lnTo>
                <a:lnTo>
                  <a:pt x="196" y="544"/>
                </a:lnTo>
                <a:lnTo>
                  <a:pt x="482" y="609"/>
                </a:lnTo>
                <a:lnTo>
                  <a:pt x="541" y="532"/>
                </a:lnTo>
                <a:lnTo>
                  <a:pt x="473" y="569"/>
                </a:lnTo>
                <a:lnTo>
                  <a:pt x="28" y="474"/>
                </a:lnTo>
                <a:lnTo>
                  <a:pt x="15" y="458"/>
                </a:lnTo>
                <a:lnTo>
                  <a:pt x="15" y="148"/>
                </a:lnTo>
                <a:lnTo>
                  <a:pt x="78" y="83"/>
                </a:lnTo>
                <a:lnTo>
                  <a:pt x="78" y="0"/>
                </a:lnTo>
                <a:lnTo>
                  <a:pt x="44" y="42"/>
                </a:lnTo>
                <a:lnTo>
                  <a:pt x="44" y="90"/>
                </a:lnTo>
                <a:lnTo>
                  <a:pt x="15" y="110"/>
                </a:lnTo>
                <a:lnTo>
                  <a:pt x="0" y="126"/>
                </a:lnTo>
                <a:lnTo>
                  <a:pt x="0" y="546"/>
                </a:lnTo>
                <a:lnTo>
                  <a:pt x="12" y="540"/>
                </a:lnTo>
                <a:lnTo>
                  <a:pt x="12" y="54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30" name=""/>
          <p:cNvSpPr/>
          <p:nvPr/>
        </p:nvSpPr>
        <p:spPr>
          <a:xfrm>
            <a:off x="1303200" y="3036960"/>
            <a:ext cx="152640" cy="242640"/>
          </a:xfrm>
          <a:custGeom>
            <a:avLst/>
            <a:gdLst/>
            <a:ahLst/>
            <a:rect l="l" t="t" r="r" b="b"/>
            <a:pathLst>
              <a:path w="541" h="609">
                <a:moveTo>
                  <a:pt x="12" y="540"/>
                </a:moveTo>
                <a:lnTo>
                  <a:pt x="13" y="530"/>
                </a:lnTo>
                <a:lnTo>
                  <a:pt x="196" y="573"/>
                </a:lnTo>
                <a:lnTo>
                  <a:pt x="196" y="529"/>
                </a:lnTo>
                <a:lnTo>
                  <a:pt x="178" y="526"/>
                </a:lnTo>
                <a:lnTo>
                  <a:pt x="178" y="561"/>
                </a:lnTo>
                <a:lnTo>
                  <a:pt x="12" y="521"/>
                </a:lnTo>
                <a:lnTo>
                  <a:pt x="12" y="490"/>
                </a:lnTo>
                <a:lnTo>
                  <a:pt x="196" y="529"/>
                </a:lnTo>
                <a:lnTo>
                  <a:pt x="196" y="544"/>
                </a:lnTo>
                <a:lnTo>
                  <a:pt x="482" y="609"/>
                </a:lnTo>
                <a:lnTo>
                  <a:pt x="541" y="532"/>
                </a:lnTo>
                <a:lnTo>
                  <a:pt x="473" y="569"/>
                </a:lnTo>
                <a:lnTo>
                  <a:pt x="28" y="474"/>
                </a:lnTo>
                <a:lnTo>
                  <a:pt x="15" y="458"/>
                </a:lnTo>
                <a:lnTo>
                  <a:pt x="15" y="148"/>
                </a:lnTo>
                <a:lnTo>
                  <a:pt x="78" y="83"/>
                </a:lnTo>
                <a:lnTo>
                  <a:pt x="78" y="0"/>
                </a:lnTo>
                <a:lnTo>
                  <a:pt x="44" y="42"/>
                </a:lnTo>
                <a:lnTo>
                  <a:pt x="44" y="90"/>
                </a:lnTo>
                <a:lnTo>
                  <a:pt x="15" y="110"/>
                </a:lnTo>
                <a:lnTo>
                  <a:pt x="0" y="126"/>
                </a:lnTo>
                <a:lnTo>
                  <a:pt x="0" y="546"/>
                </a:lnTo>
                <a:lnTo>
                  <a:pt x="12" y="540"/>
                </a:lnTo>
                <a:lnTo>
                  <a:pt x="12" y="54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31" name=""/>
          <p:cNvSpPr/>
          <p:nvPr/>
        </p:nvSpPr>
        <p:spPr>
          <a:xfrm>
            <a:off x="1230480" y="3262320"/>
            <a:ext cx="288720" cy="135000"/>
          </a:xfrm>
          <a:custGeom>
            <a:avLst/>
            <a:gdLst/>
            <a:ahLst/>
            <a:rect l="l" t="t" r="r" b="b"/>
            <a:pathLst>
              <a:path w="1025" h="341">
                <a:moveTo>
                  <a:pt x="0" y="162"/>
                </a:moveTo>
                <a:lnTo>
                  <a:pt x="67" y="185"/>
                </a:lnTo>
                <a:lnTo>
                  <a:pt x="75" y="167"/>
                </a:lnTo>
                <a:lnTo>
                  <a:pt x="82" y="150"/>
                </a:lnTo>
                <a:lnTo>
                  <a:pt x="102" y="116"/>
                </a:lnTo>
                <a:lnTo>
                  <a:pt x="129" y="84"/>
                </a:lnTo>
                <a:lnTo>
                  <a:pt x="159" y="57"/>
                </a:lnTo>
                <a:lnTo>
                  <a:pt x="196" y="33"/>
                </a:lnTo>
                <a:lnTo>
                  <a:pt x="234" y="16"/>
                </a:lnTo>
                <a:lnTo>
                  <a:pt x="276" y="5"/>
                </a:lnTo>
                <a:lnTo>
                  <a:pt x="321" y="0"/>
                </a:lnTo>
                <a:lnTo>
                  <a:pt x="366" y="2"/>
                </a:lnTo>
                <a:lnTo>
                  <a:pt x="411" y="13"/>
                </a:lnTo>
                <a:lnTo>
                  <a:pt x="456" y="35"/>
                </a:lnTo>
                <a:lnTo>
                  <a:pt x="500" y="66"/>
                </a:lnTo>
                <a:lnTo>
                  <a:pt x="544" y="107"/>
                </a:lnTo>
                <a:lnTo>
                  <a:pt x="583" y="161"/>
                </a:lnTo>
                <a:lnTo>
                  <a:pt x="621" y="227"/>
                </a:lnTo>
                <a:lnTo>
                  <a:pt x="654" y="306"/>
                </a:lnTo>
                <a:lnTo>
                  <a:pt x="775" y="341"/>
                </a:lnTo>
                <a:lnTo>
                  <a:pt x="810" y="341"/>
                </a:lnTo>
                <a:lnTo>
                  <a:pt x="1025" y="312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32" name=""/>
          <p:cNvSpPr/>
          <p:nvPr/>
        </p:nvSpPr>
        <p:spPr>
          <a:xfrm>
            <a:off x="1308240" y="3092400"/>
            <a:ext cx="147600" cy="165240"/>
          </a:xfrm>
          <a:custGeom>
            <a:avLst/>
            <a:gdLst/>
            <a:ahLst/>
            <a:rect l="l" t="t" r="r" b="b"/>
            <a:pathLst>
              <a:path w="525" h="416">
                <a:moveTo>
                  <a:pt x="10" y="0"/>
                </a:moveTo>
                <a:lnTo>
                  <a:pt x="0" y="8"/>
                </a:lnTo>
                <a:lnTo>
                  <a:pt x="0" y="29"/>
                </a:lnTo>
                <a:lnTo>
                  <a:pt x="232" y="69"/>
                </a:lnTo>
                <a:lnTo>
                  <a:pt x="425" y="162"/>
                </a:lnTo>
                <a:lnTo>
                  <a:pt x="445" y="188"/>
                </a:lnTo>
                <a:lnTo>
                  <a:pt x="445" y="414"/>
                </a:lnTo>
                <a:lnTo>
                  <a:pt x="459" y="416"/>
                </a:lnTo>
                <a:lnTo>
                  <a:pt x="476" y="412"/>
                </a:lnTo>
                <a:lnTo>
                  <a:pt x="476" y="163"/>
                </a:lnTo>
                <a:lnTo>
                  <a:pt x="525" y="83"/>
                </a:lnTo>
                <a:lnTo>
                  <a:pt x="513" y="68"/>
                </a:lnTo>
                <a:lnTo>
                  <a:pt x="456" y="137"/>
                </a:lnTo>
                <a:lnTo>
                  <a:pt x="268" y="4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33" name=""/>
          <p:cNvSpPr/>
          <p:nvPr/>
        </p:nvSpPr>
        <p:spPr>
          <a:xfrm>
            <a:off x="1308240" y="3092400"/>
            <a:ext cx="147600" cy="165240"/>
          </a:xfrm>
          <a:custGeom>
            <a:avLst/>
            <a:gdLst/>
            <a:ahLst/>
            <a:rect l="l" t="t" r="r" b="b"/>
            <a:pathLst>
              <a:path w="525" h="416">
                <a:moveTo>
                  <a:pt x="10" y="0"/>
                </a:moveTo>
                <a:lnTo>
                  <a:pt x="0" y="8"/>
                </a:lnTo>
                <a:lnTo>
                  <a:pt x="0" y="29"/>
                </a:lnTo>
                <a:lnTo>
                  <a:pt x="232" y="69"/>
                </a:lnTo>
                <a:lnTo>
                  <a:pt x="425" y="162"/>
                </a:lnTo>
                <a:lnTo>
                  <a:pt x="445" y="188"/>
                </a:lnTo>
                <a:lnTo>
                  <a:pt x="445" y="414"/>
                </a:lnTo>
                <a:lnTo>
                  <a:pt x="459" y="416"/>
                </a:lnTo>
                <a:lnTo>
                  <a:pt x="476" y="412"/>
                </a:lnTo>
                <a:lnTo>
                  <a:pt x="476" y="163"/>
                </a:lnTo>
                <a:lnTo>
                  <a:pt x="525" y="83"/>
                </a:lnTo>
                <a:lnTo>
                  <a:pt x="513" y="68"/>
                </a:lnTo>
                <a:lnTo>
                  <a:pt x="456" y="137"/>
                </a:lnTo>
                <a:lnTo>
                  <a:pt x="268" y="44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34" name=""/>
          <p:cNvSpPr/>
          <p:nvPr/>
        </p:nvSpPr>
        <p:spPr>
          <a:xfrm>
            <a:off x="1370160" y="3290760"/>
            <a:ext cx="41040" cy="95400"/>
          </a:xfrm>
          <a:custGeom>
            <a:avLst/>
            <a:gdLst/>
            <a:ahLst/>
            <a:rect l="l" t="t" r="r" b="b"/>
            <a:pathLst>
              <a:path w="149" h="241">
                <a:moveTo>
                  <a:pt x="0" y="0"/>
                </a:moveTo>
                <a:lnTo>
                  <a:pt x="6" y="5"/>
                </a:lnTo>
                <a:lnTo>
                  <a:pt x="13" y="11"/>
                </a:lnTo>
                <a:lnTo>
                  <a:pt x="19" y="17"/>
                </a:lnTo>
                <a:lnTo>
                  <a:pt x="26" y="23"/>
                </a:lnTo>
                <a:lnTo>
                  <a:pt x="31" y="30"/>
                </a:lnTo>
                <a:lnTo>
                  <a:pt x="38" y="37"/>
                </a:lnTo>
                <a:lnTo>
                  <a:pt x="43" y="44"/>
                </a:lnTo>
                <a:lnTo>
                  <a:pt x="50" y="51"/>
                </a:lnTo>
                <a:lnTo>
                  <a:pt x="55" y="59"/>
                </a:lnTo>
                <a:lnTo>
                  <a:pt x="61" y="67"/>
                </a:lnTo>
                <a:lnTo>
                  <a:pt x="66" y="75"/>
                </a:lnTo>
                <a:lnTo>
                  <a:pt x="72" y="82"/>
                </a:lnTo>
                <a:lnTo>
                  <a:pt x="77" y="90"/>
                </a:lnTo>
                <a:lnTo>
                  <a:pt x="82" y="99"/>
                </a:lnTo>
                <a:lnTo>
                  <a:pt x="88" y="106"/>
                </a:lnTo>
                <a:lnTo>
                  <a:pt x="92" y="115"/>
                </a:lnTo>
                <a:lnTo>
                  <a:pt x="98" y="123"/>
                </a:lnTo>
                <a:lnTo>
                  <a:pt x="102" y="132"/>
                </a:lnTo>
                <a:lnTo>
                  <a:pt x="107" y="141"/>
                </a:lnTo>
                <a:lnTo>
                  <a:pt x="110" y="148"/>
                </a:lnTo>
                <a:lnTo>
                  <a:pt x="115" y="156"/>
                </a:lnTo>
                <a:lnTo>
                  <a:pt x="119" y="165"/>
                </a:lnTo>
                <a:lnTo>
                  <a:pt x="122" y="174"/>
                </a:lnTo>
                <a:lnTo>
                  <a:pt x="127" y="181"/>
                </a:lnTo>
                <a:lnTo>
                  <a:pt x="130" y="190"/>
                </a:lnTo>
                <a:lnTo>
                  <a:pt x="133" y="198"/>
                </a:lnTo>
                <a:lnTo>
                  <a:pt x="137" y="205"/>
                </a:lnTo>
                <a:lnTo>
                  <a:pt x="140" y="213"/>
                </a:lnTo>
                <a:lnTo>
                  <a:pt x="142" y="220"/>
                </a:lnTo>
                <a:lnTo>
                  <a:pt x="146" y="227"/>
                </a:lnTo>
                <a:lnTo>
                  <a:pt x="147" y="235"/>
                </a:lnTo>
                <a:lnTo>
                  <a:pt x="149" y="241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35" name=""/>
          <p:cNvSpPr/>
          <p:nvPr/>
        </p:nvSpPr>
        <p:spPr>
          <a:xfrm>
            <a:off x="1327320" y="3033720"/>
            <a:ext cx="107640" cy="42840"/>
          </a:xfrm>
          <a:custGeom>
            <a:avLst/>
            <a:gdLst/>
            <a:ahLst/>
            <a:rect l="l" t="t" r="r" b="b"/>
            <a:pathLst>
              <a:path w="383" h="109">
                <a:moveTo>
                  <a:pt x="0" y="12"/>
                </a:moveTo>
                <a:lnTo>
                  <a:pt x="17" y="0"/>
                </a:lnTo>
                <a:lnTo>
                  <a:pt x="105" y="8"/>
                </a:lnTo>
                <a:lnTo>
                  <a:pt x="133" y="64"/>
                </a:lnTo>
                <a:lnTo>
                  <a:pt x="320" y="87"/>
                </a:lnTo>
                <a:lnTo>
                  <a:pt x="312" y="94"/>
                </a:lnTo>
                <a:lnTo>
                  <a:pt x="383" y="105"/>
                </a:lnTo>
                <a:lnTo>
                  <a:pt x="375" y="109"/>
                </a:lnTo>
                <a:lnTo>
                  <a:pt x="114" y="77"/>
                </a:lnTo>
                <a:lnTo>
                  <a:pt x="83" y="23"/>
                </a:ln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36" name=""/>
          <p:cNvSpPr/>
          <p:nvPr/>
        </p:nvSpPr>
        <p:spPr>
          <a:xfrm>
            <a:off x="1327320" y="3033720"/>
            <a:ext cx="107640" cy="42840"/>
          </a:xfrm>
          <a:custGeom>
            <a:avLst/>
            <a:gdLst/>
            <a:ahLst/>
            <a:rect l="l" t="t" r="r" b="b"/>
            <a:pathLst>
              <a:path w="383" h="109">
                <a:moveTo>
                  <a:pt x="0" y="12"/>
                </a:moveTo>
                <a:lnTo>
                  <a:pt x="17" y="0"/>
                </a:lnTo>
                <a:lnTo>
                  <a:pt x="105" y="8"/>
                </a:lnTo>
                <a:lnTo>
                  <a:pt x="133" y="64"/>
                </a:lnTo>
                <a:lnTo>
                  <a:pt x="320" y="87"/>
                </a:lnTo>
                <a:lnTo>
                  <a:pt x="312" y="94"/>
                </a:lnTo>
                <a:lnTo>
                  <a:pt x="383" y="105"/>
                </a:lnTo>
                <a:lnTo>
                  <a:pt x="375" y="109"/>
                </a:lnTo>
                <a:lnTo>
                  <a:pt x="114" y="77"/>
                </a:lnTo>
                <a:lnTo>
                  <a:pt x="83" y="23"/>
                </a:lnTo>
                <a:lnTo>
                  <a:pt x="0" y="12"/>
                </a:lnTo>
                <a:lnTo>
                  <a:pt x="0" y="12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37" name=""/>
          <p:cNvSpPr/>
          <p:nvPr/>
        </p:nvSpPr>
        <p:spPr>
          <a:xfrm>
            <a:off x="1325520" y="3065400"/>
            <a:ext cx="130320" cy="181080"/>
          </a:xfrm>
          <a:custGeom>
            <a:avLst/>
            <a:gdLst/>
            <a:ahLst/>
            <a:rect l="l" t="t" r="r" b="b"/>
            <a:pathLst>
              <a:path w="462" h="460">
                <a:moveTo>
                  <a:pt x="0" y="14"/>
                </a:moveTo>
                <a:lnTo>
                  <a:pt x="14" y="0"/>
                </a:lnTo>
                <a:lnTo>
                  <a:pt x="247" y="36"/>
                </a:lnTo>
                <a:lnTo>
                  <a:pt x="275" y="41"/>
                </a:lnTo>
                <a:lnTo>
                  <a:pt x="450" y="131"/>
                </a:lnTo>
                <a:lnTo>
                  <a:pt x="462" y="150"/>
                </a:lnTo>
                <a:lnTo>
                  <a:pt x="462" y="46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38" name=""/>
          <p:cNvSpPr/>
          <p:nvPr/>
        </p:nvSpPr>
        <p:spPr>
          <a:xfrm flipV="1">
            <a:off x="1332000" y="3030120"/>
            <a:ext cx="41040" cy="3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39" name=""/>
          <p:cNvSpPr/>
          <p:nvPr/>
        </p:nvSpPr>
        <p:spPr>
          <a:xfrm>
            <a:off x="1311120" y="3219480"/>
            <a:ext cx="123840" cy="363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40" name=""/>
          <p:cNvSpPr/>
          <p:nvPr/>
        </p:nvSpPr>
        <p:spPr>
          <a:xfrm>
            <a:off x="1193760" y="2867040"/>
            <a:ext cx="266760" cy="87120"/>
          </a:xfrm>
          <a:custGeom>
            <a:avLst/>
            <a:gdLst/>
            <a:ahLst/>
            <a:rect l="l" t="t" r="r" b="b"/>
            <a:pathLst>
              <a:path w="947" h="222">
                <a:moveTo>
                  <a:pt x="0" y="202"/>
                </a:moveTo>
                <a:lnTo>
                  <a:pt x="2" y="186"/>
                </a:lnTo>
                <a:lnTo>
                  <a:pt x="78" y="184"/>
                </a:lnTo>
                <a:lnTo>
                  <a:pt x="236" y="21"/>
                </a:lnTo>
                <a:lnTo>
                  <a:pt x="276" y="0"/>
                </a:lnTo>
                <a:lnTo>
                  <a:pt x="662" y="10"/>
                </a:lnTo>
                <a:lnTo>
                  <a:pt x="947" y="96"/>
                </a:lnTo>
                <a:lnTo>
                  <a:pt x="909" y="129"/>
                </a:lnTo>
                <a:lnTo>
                  <a:pt x="851" y="123"/>
                </a:lnTo>
                <a:lnTo>
                  <a:pt x="774" y="116"/>
                </a:lnTo>
                <a:lnTo>
                  <a:pt x="643" y="78"/>
                </a:lnTo>
                <a:lnTo>
                  <a:pt x="461" y="64"/>
                </a:lnTo>
                <a:lnTo>
                  <a:pt x="328" y="190"/>
                </a:lnTo>
                <a:lnTo>
                  <a:pt x="402" y="202"/>
                </a:lnTo>
                <a:lnTo>
                  <a:pt x="402" y="222"/>
                </a:lnTo>
                <a:lnTo>
                  <a:pt x="2" y="202"/>
                </a:lnTo>
                <a:lnTo>
                  <a:pt x="2" y="202"/>
                </a:lnTo>
                <a:lnTo>
                  <a:pt x="0" y="20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41" name=""/>
          <p:cNvSpPr/>
          <p:nvPr/>
        </p:nvSpPr>
        <p:spPr>
          <a:xfrm>
            <a:off x="1193760" y="2867040"/>
            <a:ext cx="266760" cy="87120"/>
          </a:xfrm>
          <a:custGeom>
            <a:avLst/>
            <a:gdLst/>
            <a:ahLst/>
            <a:rect l="l" t="t" r="r" b="b"/>
            <a:pathLst>
              <a:path w="947" h="222">
                <a:moveTo>
                  <a:pt x="0" y="202"/>
                </a:moveTo>
                <a:lnTo>
                  <a:pt x="2" y="186"/>
                </a:lnTo>
                <a:lnTo>
                  <a:pt x="78" y="184"/>
                </a:lnTo>
                <a:lnTo>
                  <a:pt x="236" y="21"/>
                </a:lnTo>
                <a:lnTo>
                  <a:pt x="276" y="0"/>
                </a:lnTo>
                <a:lnTo>
                  <a:pt x="662" y="10"/>
                </a:lnTo>
                <a:lnTo>
                  <a:pt x="947" y="96"/>
                </a:lnTo>
                <a:lnTo>
                  <a:pt x="909" y="129"/>
                </a:lnTo>
                <a:lnTo>
                  <a:pt x="851" y="123"/>
                </a:lnTo>
                <a:lnTo>
                  <a:pt x="774" y="116"/>
                </a:lnTo>
                <a:lnTo>
                  <a:pt x="643" y="78"/>
                </a:lnTo>
                <a:lnTo>
                  <a:pt x="461" y="64"/>
                </a:lnTo>
                <a:lnTo>
                  <a:pt x="328" y="190"/>
                </a:lnTo>
                <a:lnTo>
                  <a:pt x="402" y="202"/>
                </a:lnTo>
                <a:lnTo>
                  <a:pt x="402" y="222"/>
                </a:lnTo>
                <a:lnTo>
                  <a:pt x="2" y="202"/>
                </a:lnTo>
                <a:lnTo>
                  <a:pt x="2" y="202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42" name=""/>
          <p:cNvSpPr/>
          <p:nvPr/>
        </p:nvSpPr>
        <p:spPr>
          <a:xfrm>
            <a:off x="1220760" y="2873520"/>
            <a:ext cx="216000" cy="68040"/>
          </a:xfrm>
          <a:custGeom>
            <a:avLst/>
            <a:gdLst/>
            <a:ahLst/>
            <a:rect l="l" t="t" r="r" b="b"/>
            <a:pathLst>
              <a:path w="762" h="172">
                <a:moveTo>
                  <a:pt x="762" y="88"/>
                </a:moveTo>
                <a:lnTo>
                  <a:pt x="538" y="21"/>
                </a:lnTo>
                <a:lnTo>
                  <a:pt x="178" y="0"/>
                </a:lnTo>
                <a:lnTo>
                  <a:pt x="140" y="20"/>
                </a:lnTo>
                <a:lnTo>
                  <a:pt x="0" y="166"/>
                </a:lnTo>
                <a:lnTo>
                  <a:pt x="114" y="172"/>
                </a:lnTo>
                <a:lnTo>
                  <a:pt x="257" y="42"/>
                </a:lnTo>
                <a:lnTo>
                  <a:pt x="540" y="60"/>
                </a:lnTo>
                <a:lnTo>
                  <a:pt x="675" y="98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1240" bIns="212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43" name=""/>
          <p:cNvSpPr/>
          <p:nvPr/>
        </p:nvSpPr>
        <p:spPr>
          <a:xfrm>
            <a:off x="1271520" y="2868480"/>
            <a:ext cx="177840" cy="38160"/>
          </a:xfrm>
          <a:custGeom>
            <a:avLst/>
            <a:gdLst/>
            <a:ahLst/>
            <a:rect l="l" t="t" r="r" b="b"/>
            <a:pathLst>
              <a:path w="632" h="92">
                <a:moveTo>
                  <a:pt x="0" y="0"/>
                </a:moveTo>
                <a:lnTo>
                  <a:pt x="375" y="11"/>
                </a:lnTo>
                <a:lnTo>
                  <a:pt x="632" y="85"/>
                </a:lnTo>
                <a:lnTo>
                  <a:pt x="608" y="92"/>
                </a:lnTo>
                <a:lnTo>
                  <a:pt x="373" y="2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44" name=""/>
          <p:cNvSpPr/>
          <p:nvPr/>
        </p:nvSpPr>
        <p:spPr>
          <a:xfrm>
            <a:off x="1271520" y="2868480"/>
            <a:ext cx="177840" cy="38160"/>
          </a:xfrm>
          <a:custGeom>
            <a:avLst/>
            <a:gdLst/>
            <a:ahLst/>
            <a:rect l="l" t="t" r="r" b="b"/>
            <a:pathLst>
              <a:path w="632" h="92">
                <a:moveTo>
                  <a:pt x="0" y="0"/>
                </a:moveTo>
                <a:lnTo>
                  <a:pt x="375" y="11"/>
                </a:lnTo>
                <a:lnTo>
                  <a:pt x="632" y="85"/>
                </a:lnTo>
                <a:lnTo>
                  <a:pt x="608" y="92"/>
                </a:lnTo>
                <a:lnTo>
                  <a:pt x="373" y="2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45" name=""/>
          <p:cNvSpPr/>
          <p:nvPr/>
        </p:nvSpPr>
        <p:spPr>
          <a:xfrm flipV="1">
            <a:off x="1251000" y="2889000"/>
            <a:ext cx="34920" cy="44280"/>
          </a:xfrm>
          <a:prstGeom prst="line">
            <a:avLst/>
          </a:prstGeom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46" name=""/>
          <p:cNvSpPr/>
          <p:nvPr/>
        </p:nvSpPr>
        <p:spPr>
          <a:xfrm>
            <a:off x="1170000" y="3029040"/>
            <a:ext cx="88920" cy="140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47" name=""/>
          <p:cNvSpPr/>
          <p:nvPr/>
        </p:nvSpPr>
        <p:spPr>
          <a:xfrm>
            <a:off x="1444680" y="3141720"/>
            <a:ext cx="334800" cy="231840"/>
          </a:xfrm>
          <a:custGeom>
            <a:avLst/>
            <a:gdLst/>
            <a:ahLst/>
            <a:rect l="l" t="t" r="r" b="b"/>
            <a:pathLst>
              <a:path w="1190" h="584">
                <a:moveTo>
                  <a:pt x="312" y="0"/>
                </a:moveTo>
                <a:lnTo>
                  <a:pt x="211" y="0"/>
                </a:lnTo>
                <a:lnTo>
                  <a:pt x="105" y="86"/>
                </a:lnTo>
                <a:lnTo>
                  <a:pt x="88" y="118"/>
                </a:lnTo>
                <a:lnTo>
                  <a:pt x="88" y="255"/>
                </a:lnTo>
                <a:lnTo>
                  <a:pt x="78" y="282"/>
                </a:lnTo>
                <a:lnTo>
                  <a:pt x="0" y="359"/>
                </a:lnTo>
                <a:lnTo>
                  <a:pt x="0" y="379"/>
                </a:lnTo>
                <a:lnTo>
                  <a:pt x="17" y="416"/>
                </a:lnTo>
                <a:lnTo>
                  <a:pt x="399" y="554"/>
                </a:lnTo>
                <a:lnTo>
                  <a:pt x="413" y="584"/>
                </a:lnTo>
                <a:lnTo>
                  <a:pt x="413" y="501"/>
                </a:lnTo>
                <a:lnTo>
                  <a:pt x="625" y="550"/>
                </a:lnTo>
                <a:lnTo>
                  <a:pt x="703" y="511"/>
                </a:lnTo>
                <a:lnTo>
                  <a:pt x="703" y="489"/>
                </a:lnTo>
                <a:lnTo>
                  <a:pt x="754" y="487"/>
                </a:lnTo>
                <a:lnTo>
                  <a:pt x="809" y="456"/>
                </a:lnTo>
                <a:lnTo>
                  <a:pt x="749" y="415"/>
                </a:lnTo>
                <a:lnTo>
                  <a:pt x="676" y="392"/>
                </a:lnTo>
                <a:lnTo>
                  <a:pt x="749" y="414"/>
                </a:lnTo>
                <a:lnTo>
                  <a:pt x="881" y="507"/>
                </a:lnTo>
                <a:lnTo>
                  <a:pt x="951" y="532"/>
                </a:lnTo>
                <a:lnTo>
                  <a:pt x="980" y="542"/>
                </a:lnTo>
                <a:lnTo>
                  <a:pt x="994" y="547"/>
                </a:lnTo>
                <a:lnTo>
                  <a:pt x="1007" y="550"/>
                </a:lnTo>
                <a:lnTo>
                  <a:pt x="1033" y="552"/>
                </a:lnTo>
                <a:lnTo>
                  <a:pt x="1055" y="548"/>
                </a:lnTo>
                <a:lnTo>
                  <a:pt x="1076" y="542"/>
                </a:lnTo>
                <a:lnTo>
                  <a:pt x="1094" y="531"/>
                </a:lnTo>
                <a:lnTo>
                  <a:pt x="1112" y="517"/>
                </a:lnTo>
                <a:lnTo>
                  <a:pt x="1126" y="499"/>
                </a:lnTo>
                <a:lnTo>
                  <a:pt x="1139" y="480"/>
                </a:lnTo>
                <a:lnTo>
                  <a:pt x="1151" y="458"/>
                </a:lnTo>
                <a:lnTo>
                  <a:pt x="1161" y="435"/>
                </a:lnTo>
                <a:lnTo>
                  <a:pt x="1168" y="412"/>
                </a:lnTo>
                <a:lnTo>
                  <a:pt x="1175" y="388"/>
                </a:lnTo>
                <a:lnTo>
                  <a:pt x="1180" y="365"/>
                </a:lnTo>
                <a:lnTo>
                  <a:pt x="1184" y="343"/>
                </a:lnTo>
                <a:lnTo>
                  <a:pt x="1188" y="321"/>
                </a:lnTo>
                <a:lnTo>
                  <a:pt x="1189" y="302"/>
                </a:lnTo>
                <a:lnTo>
                  <a:pt x="1190" y="293"/>
                </a:lnTo>
                <a:lnTo>
                  <a:pt x="1190" y="282"/>
                </a:lnTo>
                <a:lnTo>
                  <a:pt x="1190" y="262"/>
                </a:lnTo>
                <a:lnTo>
                  <a:pt x="1189" y="241"/>
                </a:lnTo>
                <a:lnTo>
                  <a:pt x="1186" y="216"/>
                </a:lnTo>
                <a:lnTo>
                  <a:pt x="1181" y="194"/>
                </a:lnTo>
                <a:lnTo>
                  <a:pt x="1175" y="170"/>
                </a:lnTo>
                <a:lnTo>
                  <a:pt x="1168" y="148"/>
                </a:lnTo>
                <a:lnTo>
                  <a:pt x="1158" y="125"/>
                </a:lnTo>
                <a:lnTo>
                  <a:pt x="1147" y="104"/>
                </a:lnTo>
                <a:lnTo>
                  <a:pt x="1134" y="85"/>
                </a:lnTo>
                <a:lnTo>
                  <a:pt x="1118" y="67"/>
                </a:lnTo>
                <a:lnTo>
                  <a:pt x="1099" y="52"/>
                </a:lnTo>
                <a:lnTo>
                  <a:pt x="1078" y="39"/>
                </a:lnTo>
                <a:lnTo>
                  <a:pt x="1055" y="30"/>
                </a:lnTo>
                <a:lnTo>
                  <a:pt x="1029" y="23"/>
                </a:lnTo>
                <a:lnTo>
                  <a:pt x="1001" y="21"/>
                </a:lnTo>
                <a:lnTo>
                  <a:pt x="951" y="21"/>
                </a:lnTo>
                <a:lnTo>
                  <a:pt x="949" y="21"/>
                </a:lnTo>
                <a:lnTo>
                  <a:pt x="941" y="21"/>
                </a:lnTo>
                <a:lnTo>
                  <a:pt x="938" y="21"/>
                </a:lnTo>
                <a:lnTo>
                  <a:pt x="933" y="21"/>
                </a:lnTo>
                <a:lnTo>
                  <a:pt x="929" y="22"/>
                </a:lnTo>
                <a:lnTo>
                  <a:pt x="925" y="22"/>
                </a:lnTo>
                <a:lnTo>
                  <a:pt x="918" y="23"/>
                </a:lnTo>
                <a:lnTo>
                  <a:pt x="915" y="24"/>
                </a:lnTo>
                <a:lnTo>
                  <a:pt x="908" y="26"/>
                </a:lnTo>
                <a:lnTo>
                  <a:pt x="904" y="28"/>
                </a:lnTo>
                <a:lnTo>
                  <a:pt x="901" y="31"/>
                </a:lnTo>
                <a:lnTo>
                  <a:pt x="896" y="33"/>
                </a:lnTo>
                <a:lnTo>
                  <a:pt x="891" y="35"/>
                </a:lnTo>
                <a:lnTo>
                  <a:pt x="886" y="37"/>
                </a:lnTo>
                <a:lnTo>
                  <a:pt x="776" y="67"/>
                </a:lnTo>
                <a:lnTo>
                  <a:pt x="700" y="70"/>
                </a:lnTo>
                <a:lnTo>
                  <a:pt x="653" y="43"/>
                </a:lnTo>
                <a:lnTo>
                  <a:pt x="312" y="0"/>
                </a:lnTo>
                <a:lnTo>
                  <a:pt x="3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48" name=""/>
          <p:cNvSpPr/>
          <p:nvPr/>
        </p:nvSpPr>
        <p:spPr>
          <a:xfrm>
            <a:off x="1444680" y="3141720"/>
            <a:ext cx="334800" cy="231840"/>
          </a:xfrm>
          <a:custGeom>
            <a:avLst/>
            <a:gdLst/>
            <a:ahLst/>
            <a:rect l="l" t="t" r="r" b="b"/>
            <a:pathLst>
              <a:path w="1190" h="584">
                <a:moveTo>
                  <a:pt x="312" y="0"/>
                </a:moveTo>
                <a:lnTo>
                  <a:pt x="211" y="0"/>
                </a:lnTo>
                <a:lnTo>
                  <a:pt x="105" y="86"/>
                </a:lnTo>
                <a:lnTo>
                  <a:pt x="88" y="118"/>
                </a:lnTo>
                <a:lnTo>
                  <a:pt x="88" y="255"/>
                </a:lnTo>
                <a:lnTo>
                  <a:pt x="78" y="282"/>
                </a:lnTo>
                <a:lnTo>
                  <a:pt x="0" y="359"/>
                </a:lnTo>
                <a:lnTo>
                  <a:pt x="0" y="379"/>
                </a:lnTo>
                <a:lnTo>
                  <a:pt x="17" y="416"/>
                </a:lnTo>
                <a:lnTo>
                  <a:pt x="399" y="554"/>
                </a:lnTo>
                <a:lnTo>
                  <a:pt x="413" y="584"/>
                </a:lnTo>
                <a:lnTo>
                  <a:pt x="413" y="501"/>
                </a:lnTo>
                <a:lnTo>
                  <a:pt x="625" y="550"/>
                </a:lnTo>
                <a:lnTo>
                  <a:pt x="703" y="511"/>
                </a:lnTo>
                <a:lnTo>
                  <a:pt x="703" y="489"/>
                </a:lnTo>
                <a:lnTo>
                  <a:pt x="754" y="487"/>
                </a:lnTo>
                <a:lnTo>
                  <a:pt x="809" y="456"/>
                </a:lnTo>
                <a:lnTo>
                  <a:pt x="749" y="415"/>
                </a:lnTo>
                <a:lnTo>
                  <a:pt x="676" y="392"/>
                </a:lnTo>
                <a:lnTo>
                  <a:pt x="749" y="414"/>
                </a:lnTo>
                <a:lnTo>
                  <a:pt x="881" y="507"/>
                </a:lnTo>
                <a:lnTo>
                  <a:pt x="951" y="532"/>
                </a:lnTo>
                <a:lnTo>
                  <a:pt x="980" y="542"/>
                </a:lnTo>
                <a:lnTo>
                  <a:pt x="994" y="547"/>
                </a:lnTo>
                <a:lnTo>
                  <a:pt x="1007" y="550"/>
                </a:lnTo>
                <a:lnTo>
                  <a:pt x="1033" y="552"/>
                </a:lnTo>
                <a:lnTo>
                  <a:pt x="1055" y="548"/>
                </a:lnTo>
                <a:lnTo>
                  <a:pt x="1076" y="542"/>
                </a:lnTo>
                <a:lnTo>
                  <a:pt x="1094" y="531"/>
                </a:lnTo>
                <a:lnTo>
                  <a:pt x="1112" y="517"/>
                </a:lnTo>
                <a:lnTo>
                  <a:pt x="1126" y="499"/>
                </a:lnTo>
                <a:lnTo>
                  <a:pt x="1139" y="480"/>
                </a:lnTo>
                <a:lnTo>
                  <a:pt x="1151" y="458"/>
                </a:lnTo>
                <a:lnTo>
                  <a:pt x="1161" y="435"/>
                </a:lnTo>
                <a:lnTo>
                  <a:pt x="1168" y="412"/>
                </a:lnTo>
                <a:lnTo>
                  <a:pt x="1175" y="388"/>
                </a:lnTo>
                <a:lnTo>
                  <a:pt x="1180" y="365"/>
                </a:lnTo>
                <a:lnTo>
                  <a:pt x="1184" y="343"/>
                </a:lnTo>
                <a:lnTo>
                  <a:pt x="1188" y="321"/>
                </a:lnTo>
                <a:lnTo>
                  <a:pt x="1189" y="302"/>
                </a:lnTo>
                <a:lnTo>
                  <a:pt x="1190" y="293"/>
                </a:lnTo>
                <a:lnTo>
                  <a:pt x="1190" y="282"/>
                </a:lnTo>
                <a:lnTo>
                  <a:pt x="1190" y="262"/>
                </a:lnTo>
                <a:lnTo>
                  <a:pt x="1189" y="241"/>
                </a:lnTo>
                <a:lnTo>
                  <a:pt x="1186" y="216"/>
                </a:lnTo>
                <a:lnTo>
                  <a:pt x="1181" y="194"/>
                </a:lnTo>
                <a:lnTo>
                  <a:pt x="1175" y="170"/>
                </a:lnTo>
                <a:lnTo>
                  <a:pt x="1168" y="148"/>
                </a:lnTo>
                <a:lnTo>
                  <a:pt x="1158" y="125"/>
                </a:lnTo>
                <a:lnTo>
                  <a:pt x="1147" y="104"/>
                </a:lnTo>
                <a:lnTo>
                  <a:pt x="1134" y="85"/>
                </a:lnTo>
                <a:lnTo>
                  <a:pt x="1118" y="67"/>
                </a:lnTo>
                <a:lnTo>
                  <a:pt x="1099" y="52"/>
                </a:lnTo>
                <a:lnTo>
                  <a:pt x="1078" y="39"/>
                </a:lnTo>
                <a:lnTo>
                  <a:pt x="1055" y="30"/>
                </a:lnTo>
                <a:lnTo>
                  <a:pt x="1029" y="23"/>
                </a:lnTo>
                <a:lnTo>
                  <a:pt x="1001" y="21"/>
                </a:lnTo>
                <a:lnTo>
                  <a:pt x="951" y="21"/>
                </a:lnTo>
                <a:lnTo>
                  <a:pt x="949" y="21"/>
                </a:lnTo>
                <a:lnTo>
                  <a:pt x="941" y="21"/>
                </a:lnTo>
                <a:lnTo>
                  <a:pt x="938" y="21"/>
                </a:lnTo>
                <a:lnTo>
                  <a:pt x="933" y="21"/>
                </a:lnTo>
                <a:lnTo>
                  <a:pt x="929" y="22"/>
                </a:lnTo>
                <a:lnTo>
                  <a:pt x="925" y="22"/>
                </a:lnTo>
                <a:lnTo>
                  <a:pt x="918" y="23"/>
                </a:lnTo>
                <a:lnTo>
                  <a:pt x="915" y="24"/>
                </a:lnTo>
                <a:lnTo>
                  <a:pt x="908" y="26"/>
                </a:lnTo>
                <a:lnTo>
                  <a:pt x="904" y="28"/>
                </a:lnTo>
                <a:lnTo>
                  <a:pt x="901" y="31"/>
                </a:lnTo>
                <a:lnTo>
                  <a:pt x="896" y="33"/>
                </a:lnTo>
                <a:lnTo>
                  <a:pt x="891" y="35"/>
                </a:lnTo>
                <a:lnTo>
                  <a:pt x="886" y="37"/>
                </a:lnTo>
                <a:lnTo>
                  <a:pt x="776" y="67"/>
                </a:lnTo>
                <a:lnTo>
                  <a:pt x="700" y="70"/>
                </a:lnTo>
                <a:lnTo>
                  <a:pt x="653" y="43"/>
                </a:lnTo>
                <a:lnTo>
                  <a:pt x="312" y="0"/>
                </a:lnTo>
                <a:lnTo>
                  <a:pt x="312" y="0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49" name=""/>
          <p:cNvSpPr/>
          <p:nvPr/>
        </p:nvSpPr>
        <p:spPr>
          <a:xfrm>
            <a:off x="1476360" y="3165480"/>
            <a:ext cx="130320" cy="101520"/>
          </a:xfrm>
          <a:custGeom>
            <a:avLst/>
            <a:gdLst/>
            <a:ahLst/>
            <a:rect l="l" t="t" r="r" b="b"/>
            <a:pathLst>
              <a:path w="460" h="254">
                <a:moveTo>
                  <a:pt x="24" y="38"/>
                </a:moveTo>
                <a:lnTo>
                  <a:pt x="0" y="59"/>
                </a:lnTo>
                <a:lnTo>
                  <a:pt x="330" y="111"/>
                </a:lnTo>
                <a:lnTo>
                  <a:pt x="330" y="252"/>
                </a:lnTo>
                <a:lnTo>
                  <a:pt x="348" y="254"/>
                </a:lnTo>
                <a:lnTo>
                  <a:pt x="366" y="243"/>
                </a:lnTo>
                <a:lnTo>
                  <a:pt x="366" y="90"/>
                </a:lnTo>
                <a:lnTo>
                  <a:pt x="460" y="0"/>
                </a:lnTo>
                <a:lnTo>
                  <a:pt x="348" y="82"/>
                </a:lnTo>
                <a:lnTo>
                  <a:pt x="320" y="85"/>
                </a:lnTo>
                <a:lnTo>
                  <a:pt x="24" y="38"/>
                </a:lnTo>
                <a:lnTo>
                  <a:pt x="24" y="38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50" name=""/>
          <p:cNvSpPr/>
          <p:nvPr/>
        </p:nvSpPr>
        <p:spPr>
          <a:xfrm>
            <a:off x="1476360" y="3165480"/>
            <a:ext cx="130320" cy="101520"/>
          </a:xfrm>
          <a:custGeom>
            <a:avLst/>
            <a:gdLst/>
            <a:ahLst/>
            <a:rect l="l" t="t" r="r" b="b"/>
            <a:pathLst>
              <a:path w="460" h="254">
                <a:moveTo>
                  <a:pt x="24" y="38"/>
                </a:moveTo>
                <a:lnTo>
                  <a:pt x="0" y="59"/>
                </a:lnTo>
                <a:lnTo>
                  <a:pt x="330" y="111"/>
                </a:lnTo>
                <a:lnTo>
                  <a:pt x="330" y="252"/>
                </a:lnTo>
                <a:lnTo>
                  <a:pt x="348" y="254"/>
                </a:lnTo>
                <a:lnTo>
                  <a:pt x="366" y="243"/>
                </a:lnTo>
                <a:lnTo>
                  <a:pt x="366" y="90"/>
                </a:lnTo>
                <a:lnTo>
                  <a:pt x="460" y="0"/>
                </a:lnTo>
                <a:lnTo>
                  <a:pt x="348" y="82"/>
                </a:lnTo>
                <a:lnTo>
                  <a:pt x="320" y="85"/>
                </a:lnTo>
                <a:lnTo>
                  <a:pt x="24" y="38"/>
                </a:lnTo>
                <a:lnTo>
                  <a:pt x="24" y="38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51" name=""/>
          <p:cNvSpPr/>
          <p:nvPr/>
        </p:nvSpPr>
        <p:spPr>
          <a:xfrm>
            <a:off x="1473120" y="3246480"/>
            <a:ext cx="92160" cy="25200"/>
          </a:xfrm>
          <a:prstGeom prst="line">
            <a:avLst/>
          </a:prstGeom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52" name=""/>
          <p:cNvSpPr/>
          <p:nvPr/>
        </p:nvSpPr>
        <p:spPr>
          <a:xfrm>
            <a:off x="1471680" y="3251160"/>
            <a:ext cx="108000" cy="30240"/>
          </a:xfrm>
          <a:prstGeom prst="line">
            <a:avLst/>
          </a:prstGeom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53" name=""/>
          <p:cNvSpPr/>
          <p:nvPr/>
        </p:nvSpPr>
        <p:spPr>
          <a:xfrm>
            <a:off x="1447920" y="3287880"/>
            <a:ext cx="182520" cy="68040"/>
          </a:xfrm>
          <a:custGeom>
            <a:avLst/>
            <a:gdLst/>
            <a:ahLst/>
            <a:rect l="l" t="t" r="r" b="b"/>
            <a:pathLst>
              <a:path w="653" h="173">
                <a:moveTo>
                  <a:pt x="0" y="0"/>
                </a:moveTo>
                <a:lnTo>
                  <a:pt x="0" y="4"/>
                </a:lnTo>
                <a:lnTo>
                  <a:pt x="603" y="144"/>
                </a:lnTo>
                <a:lnTo>
                  <a:pt x="614" y="173"/>
                </a:lnTo>
                <a:lnTo>
                  <a:pt x="624" y="146"/>
                </a:lnTo>
                <a:lnTo>
                  <a:pt x="653" y="133"/>
                </a:lnTo>
                <a:lnTo>
                  <a:pt x="648" y="130"/>
                </a:lnTo>
                <a:lnTo>
                  <a:pt x="628" y="138"/>
                </a:lnTo>
                <a:lnTo>
                  <a:pt x="608" y="138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1240" bIns="212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54" name=""/>
          <p:cNvSpPr/>
          <p:nvPr/>
        </p:nvSpPr>
        <p:spPr>
          <a:xfrm>
            <a:off x="1447920" y="3287880"/>
            <a:ext cx="182520" cy="68040"/>
          </a:xfrm>
          <a:custGeom>
            <a:avLst/>
            <a:gdLst/>
            <a:ahLst/>
            <a:rect l="l" t="t" r="r" b="b"/>
            <a:pathLst>
              <a:path w="653" h="173">
                <a:moveTo>
                  <a:pt x="0" y="0"/>
                </a:moveTo>
                <a:lnTo>
                  <a:pt x="0" y="4"/>
                </a:lnTo>
                <a:lnTo>
                  <a:pt x="603" y="144"/>
                </a:lnTo>
                <a:lnTo>
                  <a:pt x="614" y="173"/>
                </a:lnTo>
                <a:lnTo>
                  <a:pt x="624" y="146"/>
                </a:lnTo>
                <a:lnTo>
                  <a:pt x="653" y="133"/>
                </a:lnTo>
                <a:lnTo>
                  <a:pt x="648" y="130"/>
                </a:lnTo>
                <a:lnTo>
                  <a:pt x="628" y="138"/>
                </a:lnTo>
                <a:lnTo>
                  <a:pt x="608" y="13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1240" bIns="212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55" name=""/>
          <p:cNvSpPr/>
          <p:nvPr/>
        </p:nvSpPr>
        <p:spPr>
          <a:xfrm flipH="1" flipV="1">
            <a:off x="1598400" y="3294000"/>
            <a:ext cx="20520" cy="44640"/>
          </a:xfrm>
          <a:prstGeom prst="line">
            <a:avLst/>
          </a:prstGeom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56" name=""/>
          <p:cNvSpPr/>
          <p:nvPr/>
        </p:nvSpPr>
        <p:spPr>
          <a:xfrm>
            <a:off x="1595520" y="3168720"/>
            <a:ext cx="44280" cy="129960"/>
          </a:xfrm>
          <a:custGeom>
            <a:avLst/>
            <a:gdLst/>
            <a:ahLst/>
            <a:rect l="l" t="t" r="r" b="b"/>
            <a:pathLst>
              <a:path w="162" h="329">
                <a:moveTo>
                  <a:pt x="156" y="329"/>
                </a:moveTo>
                <a:lnTo>
                  <a:pt x="71" y="306"/>
                </a:lnTo>
                <a:lnTo>
                  <a:pt x="60" y="301"/>
                </a:lnTo>
                <a:lnTo>
                  <a:pt x="50" y="296"/>
                </a:lnTo>
                <a:lnTo>
                  <a:pt x="34" y="281"/>
                </a:lnTo>
                <a:lnTo>
                  <a:pt x="21" y="263"/>
                </a:lnTo>
                <a:lnTo>
                  <a:pt x="11" y="241"/>
                </a:lnTo>
                <a:lnTo>
                  <a:pt x="4" y="218"/>
                </a:lnTo>
                <a:lnTo>
                  <a:pt x="1" y="191"/>
                </a:lnTo>
                <a:lnTo>
                  <a:pt x="0" y="165"/>
                </a:lnTo>
                <a:lnTo>
                  <a:pt x="2" y="138"/>
                </a:lnTo>
                <a:lnTo>
                  <a:pt x="6" y="112"/>
                </a:lnTo>
                <a:lnTo>
                  <a:pt x="12" y="86"/>
                </a:lnTo>
                <a:lnTo>
                  <a:pt x="21" y="63"/>
                </a:lnTo>
                <a:lnTo>
                  <a:pt x="32" y="42"/>
                </a:lnTo>
                <a:lnTo>
                  <a:pt x="44" y="25"/>
                </a:lnTo>
                <a:lnTo>
                  <a:pt x="59" y="12"/>
                </a:lnTo>
                <a:lnTo>
                  <a:pt x="74" y="3"/>
                </a:lnTo>
                <a:lnTo>
                  <a:pt x="91" y="0"/>
                </a:lnTo>
                <a:lnTo>
                  <a:pt x="162" y="0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57" name=""/>
          <p:cNvSpPr/>
          <p:nvPr/>
        </p:nvSpPr>
        <p:spPr>
          <a:xfrm>
            <a:off x="1508040" y="3147840"/>
            <a:ext cx="93600" cy="16200"/>
          </a:xfrm>
          <a:prstGeom prst="line">
            <a:avLst/>
          </a:prstGeom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0600" bIns="-306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58" name=""/>
          <p:cNvSpPr/>
          <p:nvPr/>
        </p:nvSpPr>
        <p:spPr>
          <a:xfrm>
            <a:off x="1690560" y="3157560"/>
            <a:ext cx="87480" cy="198360"/>
          </a:xfrm>
          <a:custGeom>
            <a:avLst/>
            <a:gdLst/>
            <a:ahLst/>
            <a:rect l="l" t="t" r="r" b="b"/>
            <a:pathLst>
              <a:path w="305" h="499">
                <a:moveTo>
                  <a:pt x="159" y="0"/>
                </a:moveTo>
                <a:lnTo>
                  <a:pt x="167" y="1"/>
                </a:lnTo>
                <a:lnTo>
                  <a:pt x="175" y="4"/>
                </a:lnTo>
                <a:lnTo>
                  <a:pt x="191" y="10"/>
                </a:lnTo>
                <a:lnTo>
                  <a:pt x="205" y="18"/>
                </a:lnTo>
                <a:lnTo>
                  <a:pt x="219" y="28"/>
                </a:lnTo>
                <a:lnTo>
                  <a:pt x="232" y="39"/>
                </a:lnTo>
                <a:lnTo>
                  <a:pt x="246" y="51"/>
                </a:lnTo>
                <a:lnTo>
                  <a:pt x="257" y="65"/>
                </a:lnTo>
                <a:lnTo>
                  <a:pt x="268" y="81"/>
                </a:lnTo>
                <a:lnTo>
                  <a:pt x="278" y="98"/>
                </a:lnTo>
                <a:lnTo>
                  <a:pt x="285" y="117"/>
                </a:lnTo>
                <a:lnTo>
                  <a:pt x="292" y="137"/>
                </a:lnTo>
                <a:lnTo>
                  <a:pt x="297" y="156"/>
                </a:lnTo>
                <a:lnTo>
                  <a:pt x="302" y="177"/>
                </a:lnTo>
                <a:lnTo>
                  <a:pt x="305" y="199"/>
                </a:lnTo>
                <a:lnTo>
                  <a:pt x="305" y="222"/>
                </a:lnTo>
                <a:lnTo>
                  <a:pt x="305" y="247"/>
                </a:lnTo>
                <a:lnTo>
                  <a:pt x="304" y="258"/>
                </a:lnTo>
                <a:lnTo>
                  <a:pt x="302" y="270"/>
                </a:lnTo>
                <a:lnTo>
                  <a:pt x="299" y="294"/>
                </a:lnTo>
                <a:lnTo>
                  <a:pt x="295" y="318"/>
                </a:lnTo>
                <a:lnTo>
                  <a:pt x="289" y="342"/>
                </a:lnTo>
                <a:lnTo>
                  <a:pt x="283" y="364"/>
                </a:lnTo>
                <a:lnTo>
                  <a:pt x="274" y="387"/>
                </a:lnTo>
                <a:lnTo>
                  <a:pt x="266" y="409"/>
                </a:lnTo>
                <a:lnTo>
                  <a:pt x="257" y="428"/>
                </a:lnTo>
                <a:lnTo>
                  <a:pt x="245" y="447"/>
                </a:lnTo>
                <a:lnTo>
                  <a:pt x="232" y="462"/>
                </a:lnTo>
                <a:lnTo>
                  <a:pt x="219" y="475"/>
                </a:lnTo>
                <a:lnTo>
                  <a:pt x="205" y="486"/>
                </a:lnTo>
                <a:lnTo>
                  <a:pt x="190" y="494"/>
                </a:lnTo>
                <a:lnTo>
                  <a:pt x="172" y="498"/>
                </a:lnTo>
                <a:lnTo>
                  <a:pt x="154" y="499"/>
                </a:lnTo>
                <a:lnTo>
                  <a:pt x="134" y="496"/>
                </a:lnTo>
                <a:lnTo>
                  <a:pt x="126" y="494"/>
                </a:lnTo>
                <a:lnTo>
                  <a:pt x="118" y="491"/>
                </a:lnTo>
                <a:lnTo>
                  <a:pt x="103" y="484"/>
                </a:lnTo>
                <a:lnTo>
                  <a:pt x="89" y="475"/>
                </a:lnTo>
                <a:lnTo>
                  <a:pt x="76" y="466"/>
                </a:lnTo>
                <a:lnTo>
                  <a:pt x="63" y="455"/>
                </a:lnTo>
                <a:lnTo>
                  <a:pt x="52" y="442"/>
                </a:lnTo>
                <a:lnTo>
                  <a:pt x="42" y="429"/>
                </a:lnTo>
                <a:lnTo>
                  <a:pt x="34" y="414"/>
                </a:lnTo>
                <a:lnTo>
                  <a:pt x="25" y="397"/>
                </a:lnTo>
                <a:lnTo>
                  <a:pt x="19" y="378"/>
                </a:lnTo>
                <a:lnTo>
                  <a:pt x="13" y="360"/>
                </a:lnTo>
                <a:lnTo>
                  <a:pt x="8" y="340"/>
                </a:lnTo>
                <a:lnTo>
                  <a:pt x="4" y="318"/>
                </a:lnTo>
                <a:lnTo>
                  <a:pt x="2" y="295"/>
                </a:lnTo>
                <a:lnTo>
                  <a:pt x="1" y="271"/>
                </a:lnTo>
                <a:lnTo>
                  <a:pt x="0" y="247"/>
                </a:lnTo>
                <a:lnTo>
                  <a:pt x="0" y="233"/>
                </a:lnTo>
                <a:lnTo>
                  <a:pt x="1" y="221"/>
                </a:lnTo>
                <a:lnTo>
                  <a:pt x="3" y="196"/>
                </a:lnTo>
                <a:lnTo>
                  <a:pt x="7" y="172"/>
                </a:lnTo>
                <a:lnTo>
                  <a:pt x="12" y="150"/>
                </a:lnTo>
                <a:lnTo>
                  <a:pt x="18" y="128"/>
                </a:lnTo>
                <a:lnTo>
                  <a:pt x="24" y="107"/>
                </a:lnTo>
                <a:lnTo>
                  <a:pt x="33" y="88"/>
                </a:lnTo>
                <a:lnTo>
                  <a:pt x="44" y="71"/>
                </a:lnTo>
                <a:lnTo>
                  <a:pt x="53" y="54"/>
                </a:lnTo>
                <a:lnTo>
                  <a:pt x="66" y="41"/>
                </a:lnTo>
                <a:lnTo>
                  <a:pt x="79" y="29"/>
                </a:lnTo>
                <a:lnTo>
                  <a:pt x="93" y="19"/>
                </a:lnTo>
                <a:lnTo>
                  <a:pt x="107" y="10"/>
                </a:lnTo>
                <a:lnTo>
                  <a:pt x="125" y="5"/>
                </a:lnTo>
                <a:lnTo>
                  <a:pt x="142" y="1"/>
                </a:lnTo>
                <a:lnTo>
                  <a:pt x="159" y="0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59" name=""/>
          <p:cNvSpPr/>
          <p:nvPr/>
        </p:nvSpPr>
        <p:spPr>
          <a:xfrm>
            <a:off x="1690560" y="3182760"/>
            <a:ext cx="28800" cy="142920"/>
          </a:xfrm>
          <a:custGeom>
            <a:avLst/>
            <a:gdLst/>
            <a:ahLst/>
            <a:rect l="l" t="t" r="r" b="b"/>
            <a:pathLst>
              <a:path w="100" h="362">
                <a:moveTo>
                  <a:pt x="52" y="0"/>
                </a:moveTo>
                <a:lnTo>
                  <a:pt x="58" y="2"/>
                </a:lnTo>
                <a:lnTo>
                  <a:pt x="65" y="6"/>
                </a:lnTo>
                <a:lnTo>
                  <a:pt x="77" y="19"/>
                </a:lnTo>
                <a:lnTo>
                  <a:pt x="85" y="36"/>
                </a:lnTo>
                <a:lnTo>
                  <a:pt x="93" y="61"/>
                </a:lnTo>
                <a:lnTo>
                  <a:pt x="96" y="87"/>
                </a:lnTo>
                <a:lnTo>
                  <a:pt x="100" y="118"/>
                </a:lnTo>
                <a:lnTo>
                  <a:pt x="100" y="151"/>
                </a:lnTo>
                <a:lnTo>
                  <a:pt x="100" y="184"/>
                </a:lnTo>
                <a:lnTo>
                  <a:pt x="96" y="218"/>
                </a:lnTo>
                <a:lnTo>
                  <a:pt x="93" y="250"/>
                </a:lnTo>
                <a:lnTo>
                  <a:pt x="87" y="279"/>
                </a:lnTo>
                <a:lnTo>
                  <a:pt x="79" y="307"/>
                </a:lnTo>
                <a:lnTo>
                  <a:pt x="69" y="330"/>
                </a:lnTo>
                <a:lnTo>
                  <a:pt x="60" y="346"/>
                </a:lnTo>
                <a:lnTo>
                  <a:pt x="47" y="357"/>
                </a:lnTo>
                <a:lnTo>
                  <a:pt x="35" y="362"/>
                </a:lnTo>
                <a:lnTo>
                  <a:pt x="30" y="352"/>
                </a:lnTo>
                <a:lnTo>
                  <a:pt x="25" y="341"/>
                </a:lnTo>
                <a:lnTo>
                  <a:pt x="18" y="319"/>
                </a:lnTo>
                <a:lnTo>
                  <a:pt x="12" y="296"/>
                </a:lnTo>
                <a:lnTo>
                  <a:pt x="7" y="271"/>
                </a:lnTo>
                <a:lnTo>
                  <a:pt x="3" y="245"/>
                </a:lnTo>
                <a:lnTo>
                  <a:pt x="1" y="219"/>
                </a:lnTo>
                <a:lnTo>
                  <a:pt x="0" y="192"/>
                </a:lnTo>
                <a:lnTo>
                  <a:pt x="0" y="167"/>
                </a:lnTo>
                <a:lnTo>
                  <a:pt x="2" y="141"/>
                </a:lnTo>
                <a:lnTo>
                  <a:pt x="6" y="116"/>
                </a:lnTo>
                <a:lnTo>
                  <a:pt x="9" y="92"/>
                </a:lnTo>
                <a:lnTo>
                  <a:pt x="15" y="70"/>
                </a:lnTo>
                <a:lnTo>
                  <a:pt x="23" y="50"/>
                </a:lnTo>
                <a:lnTo>
                  <a:pt x="31" y="31"/>
                </a:lnTo>
                <a:lnTo>
                  <a:pt x="40" y="14"/>
                </a:lnTo>
                <a:lnTo>
                  <a:pt x="52" y="0"/>
                </a:lnTo>
                <a:lnTo>
                  <a:pt x="52" y="0"/>
                </a:lnTo>
                <a:close/>
              </a:path>
            </a:pathLst>
          </a:custGeom>
          <a:solidFill>
            <a:srgbClr val="ababa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60" name=""/>
          <p:cNvSpPr/>
          <p:nvPr/>
        </p:nvSpPr>
        <p:spPr>
          <a:xfrm>
            <a:off x="1690560" y="3182760"/>
            <a:ext cx="28800" cy="142920"/>
          </a:xfrm>
          <a:custGeom>
            <a:avLst/>
            <a:gdLst/>
            <a:ahLst/>
            <a:rect l="l" t="t" r="r" b="b"/>
            <a:pathLst>
              <a:path w="100" h="362">
                <a:moveTo>
                  <a:pt x="52" y="0"/>
                </a:moveTo>
                <a:lnTo>
                  <a:pt x="58" y="2"/>
                </a:lnTo>
                <a:lnTo>
                  <a:pt x="65" y="6"/>
                </a:lnTo>
                <a:lnTo>
                  <a:pt x="77" y="19"/>
                </a:lnTo>
                <a:lnTo>
                  <a:pt x="85" y="36"/>
                </a:lnTo>
                <a:lnTo>
                  <a:pt x="93" y="61"/>
                </a:lnTo>
                <a:lnTo>
                  <a:pt x="96" y="87"/>
                </a:lnTo>
                <a:lnTo>
                  <a:pt x="100" y="118"/>
                </a:lnTo>
                <a:lnTo>
                  <a:pt x="100" y="151"/>
                </a:lnTo>
                <a:lnTo>
                  <a:pt x="100" y="184"/>
                </a:lnTo>
                <a:lnTo>
                  <a:pt x="96" y="218"/>
                </a:lnTo>
                <a:lnTo>
                  <a:pt x="93" y="250"/>
                </a:lnTo>
                <a:lnTo>
                  <a:pt x="87" y="279"/>
                </a:lnTo>
                <a:lnTo>
                  <a:pt x="79" y="307"/>
                </a:lnTo>
                <a:lnTo>
                  <a:pt x="69" y="330"/>
                </a:lnTo>
                <a:lnTo>
                  <a:pt x="60" y="346"/>
                </a:lnTo>
                <a:lnTo>
                  <a:pt x="47" y="357"/>
                </a:lnTo>
                <a:lnTo>
                  <a:pt x="35" y="362"/>
                </a:lnTo>
                <a:lnTo>
                  <a:pt x="30" y="352"/>
                </a:lnTo>
                <a:lnTo>
                  <a:pt x="25" y="341"/>
                </a:lnTo>
                <a:lnTo>
                  <a:pt x="18" y="319"/>
                </a:lnTo>
                <a:lnTo>
                  <a:pt x="12" y="296"/>
                </a:lnTo>
                <a:lnTo>
                  <a:pt x="7" y="271"/>
                </a:lnTo>
                <a:lnTo>
                  <a:pt x="3" y="245"/>
                </a:lnTo>
                <a:lnTo>
                  <a:pt x="1" y="219"/>
                </a:lnTo>
                <a:lnTo>
                  <a:pt x="0" y="192"/>
                </a:lnTo>
                <a:lnTo>
                  <a:pt x="0" y="167"/>
                </a:lnTo>
                <a:lnTo>
                  <a:pt x="2" y="141"/>
                </a:lnTo>
                <a:lnTo>
                  <a:pt x="6" y="116"/>
                </a:lnTo>
                <a:lnTo>
                  <a:pt x="9" y="92"/>
                </a:lnTo>
                <a:lnTo>
                  <a:pt x="15" y="70"/>
                </a:lnTo>
                <a:lnTo>
                  <a:pt x="23" y="50"/>
                </a:lnTo>
                <a:lnTo>
                  <a:pt x="31" y="31"/>
                </a:lnTo>
                <a:lnTo>
                  <a:pt x="40" y="14"/>
                </a:lnTo>
                <a:lnTo>
                  <a:pt x="52" y="0"/>
                </a:lnTo>
                <a:lnTo>
                  <a:pt x="52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61" name=""/>
          <p:cNvSpPr/>
          <p:nvPr/>
        </p:nvSpPr>
        <p:spPr>
          <a:xfrm>
            <a:off x="1665360" y="3154320"/>
            <a:ext cx="33120" cy="189000"/>
          </a:xfrm>
          <a:custGeom>
            <a:avLst/>
            <a:gdLst/>
            <a:ahLst/>
            <a:rect l="l" t="t" r="r" b="b"/>
            <a:pathLst>
              <a:path w="113" h="475">
                <a:moveTo>
                  <a:pt x="113" y="0"/>
                </a:moveTo>
                <a:lnTo>
                  <a:pt x="101" y="7"/>
                </a:lnTo>
                <a:lnTo>
                  <a:pt x="89" y="17"/>
                </a:lnTo>
                <a:lnTo>
                  <a:pt x="76" y="27"/>
                </a:lnTo>
                <a:lnTo>
                  <a:pt x="65" y="38"/>
                </a:lnTo>
                <a:lnTo>
                  <a:pt x="55" y="53"/>
                </a:lnTo>
                <a:lnTo>
                  <a:pt x="47" y="66"/>
                </a:lnTo>
                <a:lnTo>
                  <a:pt x="38" y="82"/>
                </a:lnTo>
                <a:lnTo>
                  <a:pt x="31" y="98"/>
                </a:lnTo>
                <a:lnTo>
                  <a:pt x="25" y="115"/>
                </a:lnTo>
                <a:lnTo>
                  <a:pt x="19" y="134"/>
                </a:lnTo>
                <a:lnTo>
                  <a:pt x="13" y="150"/>
                </a:lnTo>
                <a:lnTo>
                  <a:pt x="9" y="170"/>
                </a:lnTo>
                <a:lnTo>
                  <a:pt x="5" y="189"/>
                </a:lnTo>
                <a:lnTo>
                  <a:pt x="3" y="209"/>
                </a:lnTo>
                <a:lnTo>
                  <a:pt x="2" y="228"/>
                </a:lnTo>
                <a:lnTo>
                  <a:pt x="0" y="247"/>
                </a:lnTo>
                <a:lnTo>
                  <a:pt x="0" y="267"/>
                </a:lnTo>
                <a:lnTo>
                  <a:pt x="0" y="287"/>
                </a:lnTo>
                <a:lnTo>
                  <a:pt x="2" y="306"/>
                </a:lnTo>
                <a:lnTo>
                  <a:pt x="4" y="324"/>
                </a:lnTo>
                <a:lnTo>
                  <a:pt x="8" y="343"/>
                </a:lnTo>
                <a:lnTo>
                  <a:pt x="13" y="360"/>
                </a:lnTo>
                <a:lnTo>
                  <a:pt x="17" y="377"/>
                </a:lnTo>
                <a:lnTo>
                  <a:pt x="24" y="392"/>
                </a:lnTo>
                <a:lnTo>
                  <a:pt x="30" y="408"/>
                </a:lnTo>
                <a:lnTo>
                  <a:pt x="37" y="421"/>
                </a:lnTo>
                <a:lnTo>
                  <a:pt x="46" y="434"/>
                </a:lnTo>
                <a:lnTo>
                  <a:pt x="55" y="445"/>
                </a:lnTo>
                <a:lnTo>
                  <a:pt x="65" y="455"/>
                </a:lnTo>
                <a:lnTo>
                  <a:pt x="76" y="464"/>
                </a:lnTo>
                <a:lnTo>
                  <a:pt x="89" y="470"/>
                </a:lnTo>
                <a:lnTo>
                  <a:pt x="102" y="475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62" name=""/>
          <p:cNvSpPr/>
          <p:nvPr/>
        </p:nvSpPr>
        <p:spPr>
          <a:xfrm>
            <a:off x="1635120" y="3168720"/>
            <a:ext cx="28440" cy="139680"/>
          </a:xfrm>
          <a:custGeom>
            <a:avLst/>
            <a:gdLst/>
            <a:ahLst/>
            <a:rect l="l" t="t" r="r" b="b"/>
            <a:pathLst>
              <a:path w="99" h="352">
                <a:moveTo>
                  <a:pt x="82" y="352"/>
                </a:moveTo>
                <a:lnTo>
                  <a:pt x="71" y="346"/>
                </a:lnTo>
                <a:lnTo>
                  <a:pt x="60" y="340"/>
                </a:lnTo>
                <a:lnTo>
                  <a:pt x="49" y="332"/>
                </a:lnTo>
                <a:lnTo>
                  <a:pt x="40" y="323"/>
                </a:lnTo>
                <a:lnTo>
                  <a:pt x="33" y="313"/>
                </a:lnTo>
                <a:lnTo>
                  <a:pt x="25" y="302"/>
                </a:lnTo>
                <a:lnTo>
                  <a:pt x="19" y="290"/>
                </a:lnTo>
                <a:lnTo>
                  <a:pt x="14" y="278"/>
                </a:lnTo>
                <a:lnTo>
                  <a:pt x="11" y="265"/>
                </a:lnTo>
                <a:lnTo>
                  <a:pt x="7" y="252"/>
                </a:lnTo>
                <a:lnTo>
                  <a:pt x="3" y="237"/>
                </a:lnTo>
                <a:lnTo>
                  <a:pt x="2" y="223"/>
                </a:lnTo>
                <a:lnTo>
                  <a:pt x="1" y="208"/>
                </a:lnTo>
                <a:lnTo>
                  <a:pt x="0" y="193"/>
                </a:lnTo>
                <a:lnTo>
                  <a:pt x="1" y="179"/>
                </a:lnTo>
                <a:lnTo>
                  <a:pt x="1" y="164"/>
                </a:lnTo>
                <a:lnTo>
                  <a:pt x="3" y="148"/>
                </a:lnTo>
                <a:lnTo>
                  <a:pt x="4" y="134"/>
                </a:lnTo>
                <a:lnTo>
                  <a:pt x="8" y="120"/>
                </a:lnTo>
                <a:lnTo>
                  <a:pt x="12" y="105"/>
                </a:lnTo>
                <a:lnTo>
                  <a:pt x="15" y="92"/>
                </a:lnTo>
                <a:lnTo>
                  <a:pt x="20" y="80"/>
                </a:lnTo>
                <a:lnTo>
                  <a:pt x="25" y="67"/>
                </a:lnTo>
                <a:lnTo>
                  <a:pt x="33" y="56"/>
                </a:lnTo>
                <a:lnTo>
                  <a:pt x="39" y="45"/>
                </a:lnTo>
                <a:lnTo>
                  <a:pt x="46" y="35"/>
                </a:lnTo>
                <a:lnTo>
                  <a:pt x="53" y="25"/>
                </a:lnTo>
                <a:lnTo>
                  <a:pt x="62" y="19"/>
                </a:lnTo>
                <a:lnTo>
                  <a:pt x="71" y="12"/>
                </a:lnTo>
                <a:lnTo>
                  <a:pt x="79" y="7"/>
                </a:lnTo>
                <a:lnTo>
                  <a:pt x="89" y="3"/>
                </a:lnTo>
                <a:lnTo>
                  <a:pt x="99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63" name=""/>
          <p:cNvSpPr/>
          <p:nvPr/>
        </p:nvSpPr>
        <p:spPr>
          <a:xfrm>
            <a:off x="1716120" y="3159000"/>
            <a:ext cx="46080" cy="190800"/>
          </a:xfrm>
          <a:custGeom>
            <a:avLst/>
            <a:gdLst/>
            <a:ahLst/>
            <a:rect l="l" t="t" r="r" b="b"/>
            <a:pathLst>
              <a:path w="167" h="480">
                <a:moveTo>
                  <a:pt x="0" y="468"/>
                </a:moveTo>
                <a:lnTo>
                  <a:pt x="9" y="474"/>
                </a:lnTo>
                <a:lnTo>
                  <a:pt x="19" y="477"/>
                </a:lnTo>
                <a:lnTo>
                  <a:pt x="34" y="480"/>
                </a:lnTo>
                <a:lnTo>
                  <a:pt x="50" y="479"/>
                </a:lnTo>
                <a:lnTo>
                  <a:pt x="64" y="475"/>
                </a:lnTo>
                <a:lnTo>
                  <a:pt x="77" y="467"/>
                </a:lnTo>
                <a:lnTo>
                  <a:pt x="90" y="456"/>
                </a:lnTo>
                <a:lnTo>
                  <a:pt x="102" y="443"/>
                </a:lnTo>
                <a:lnTo>
                  <a:pt x="112" y="427"/>
                </a:lnTo>
                <a:lnTo>
                  <a:pt x="121" y="410"/>
                </a:lnTo>
                <a:lnTo>
                  <a:pt x="130" y="390"/>
                </a:lnTo>
                <a:lnTo>
                  <a:pt x="137" y="369"/>
                </a:lnTo>
                <a:lnTo>
                  <a:pt x="145" y="346"/>
                </a:lnTo>
                <a:lnTo>
                  <a:pt x="151" y="323"/>
                </a:lnTo>
                <a:lnTo>
                  <a:pt x="156" y="299"/>
                </a:lnTo>
                <a:lnTo>
                  <a:pt x="159" y="275"/>
                </a:lnTo>
                <a:lnTo>
                  <a:pt x="164" y="250"/>
                </a:lnTo>
                <a:lnTo>
                  <a:pt x="166" y="238"/>
                </a:lnTo>
                <a:lnTo>
                  <a:pt x="167" y="226"/>
                </a:lnTo>
                <a:lnTo>
                  <a:pt x="167" y="203"/>
                </a:lnTo>
                <a:lnTo>
                  <a:pt x="166" y="179"/>
                </a:lnTo>
                <a:lnTo>
                  <a:pt x="163" y="156"/>
                </a:lnTo>
                <a:lnTo>
                  <a:pt x="159" y="134"/>
                </a:lnTo>
                <a:lnTo>
                  <a:pt x="153" y="112"/>
                </a:lnTo>
                <a:lnTo>
                  <a:pt x="147" y="92"/>
                </a:lnTo>
                <a:lnTo>
                  <a:pt x="139" y="74"/>
                </a:lnTo>
                <a:lnTo>
                  <a:pt x="131" y="57"/>
                </a:lnTo>
                <a:lnTo>
                  <a:pt x="120" y="42"/>
                </a:lnTo>
                <a:lnTo>
                  <a:pt x="110" y="28"/>
                </a:lnTo>
                <a:lnTo>
                  <a:pt x="98" y="17"/>
                </a:lnTo>
                <a:lnTo>
                  <a:pt x="87" y="9"/>
                </a:lnTo>
                <a:lnTo>
                  <a:pt x="75" y="3"/>
                </a:lnTo>
                <a:lnTo>
                  <a:pt x="61" y="0"/>
                </a:lnTo>
                <a:lnTo>
                  <a:pt x="49" y="0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64" name=""/>
          <p:cNvSpPr/>
          <p:nvPr/>
        </p:nvSpPr>
        <p:spPr>
          <a:xfrm>
            <a:off x="1692360" y="3189240"/>
            <a:ext cx="23760" cy="127080"/>
          </a:xfrm>
          <a:custGeom>
            <a:avLst/>
            <a:gdLst/>
            <a:ahLst/>
            <a:rect l="l" t="t" r="r" b="b"/>
            <a:pathLst>
              <a:path w="79" h="319">
                <a:moveTo>
                  <a:pt x="36" y="0"/>
                </a:moveTo>
                <a:lnTo>
                  <a:pt x="33" y="8"/>
                </a:lnTo>
                <a:lnTo>
                  <a:pt x="29" y="15"/>
                </a:lnTo>
                <a:lnTo>
                  <a:pt x="22" y="32"/>
                </a:lnTo>
                <a:lnTo>
                  <a:pt x="17" y="48"/>
                </a:lnTo>
                <a:lnTo>
                  <a:pt x="12" y="66"/>
                </a:lnTo>
                <a:lnTo>
                  <a:pt x="7" y="84"/>
                </a:lnTo>
                <a:lnTo>
                  <a:pt x="3" y="103"/>
                </a:lnTo>
                <a:lnTo>
                  <a:pt x="1" y="123"/>
                </a:lnTo>
                <a:lnTo>
                  <a:pt x="1" y="143"/>
                </a:lnTo>
                <a:lnTo>
                  <a:pt x="0" y="164"/>
                </a:lnTo>
                <a:lnTo>
                  <a:pt x="1" y="184"/>
                </a:lnTo>
                <a:lnTo>
                  <a:pt x="1" y="206"/>
                </a:lnTo>
                <a:lnTo>
                  <a:pt x="3" y="228"/>
                </a:lnTo>
                <a:lnTo>
                  <a:pt x="7" y="250"/>
                </a:lnTo>
                <a:lnTo>
                  <a:pt x="12" y="272"/>
                </a:lnTo>
                <a:lnTo>
                  <a:pt x="18" y="295"/>
                </a:lnTo>
                <a:lnTo>
                  <a:pt x="25" y="319"/>
                </a:lnTo>
                <a:lnTo>
                  <a:pt x="28" y="319"/>
                </a:lnTo>
                <a:lnTo>
                  <a:pt x="32" y="316"/>
                </a:lnTo>
                <a:lnTo>
                  <a:pt x="39" y="313"/>
                </a:lnTo>
                <a:lnTo>
                  <a:pt x="45" y="306"/>
                </a:lnTo>
                <a:lnTo>
                  <a:pt x="50" y="299"/>
                </a:lnTo>
                <a:lnTo>
                  <a:pt x="55" y="290"/>
                </a:lnTo>
                <a:lnTo>
                  <a:pt x="60" y="280"/>
                </a:lnTo>
                <a:lnTo>
                  <a:pt x="63" y="268"/>
                </a:lnTo>
                <a:lnTo>
                  <a:pt x="67" y="256"/>
                </a:lnTo>
                <a:lnTo>
                  <a:pt x="70" y="244"/>
                </a:lnTo>
                <a:lnTo>
                  <a:pt x="72" y="231"/>
                </a:lnTo>
                <a:lnTo>
                  <a:pt x="74" y="217"/>
                </a:lnTo>
                <a:lnTo>
                  <a:pt x="76" y="204"/>
                </a:lnTo>
                <a:lnTo>
                  <a:pt x="77" y="191"/>
                </a:lnTo>
                <a:lnTo>
                  <a:pt x="78" y="179"/>
                </a:lnTo>
                <a:lnTo>
                  <a:pt x="79" y="167"/>
                </a:lnTo>
                <a:lnTo>
                  <a:pt x="79" y="156"/>
                </a:lnTo>
                <a:lnTo>
                  <a:pt x="79" y="150"/>
                </a:lnTo>
                <a:lnTo>
                  <a:pt x="79" y="146"/>
                </a:lnTo>
                <a:lnTo>
                  <a:pt x="79" y="136"/>
                </a:lnTo>
                <a:lnTo>
                  <a:pt x="79" y="124"/>
                </a:lnTo>
                <a:lnTo>
                  <a:pt x="79" y="112"/>
                </a:lnTo>
                <a:lnTo>
                  <a:pt x="79" y="100"/>
                </a:lnTo>
                <a:lnTo>
                  <a:pt x="78" y="87"/>
                </a:lnTo>
                <a:lnTo>
                  <a:pt x="78" y="75"/>
                </a:lnTo>
                <a:lnTo>
                  <a:pt x="76" y="62"/>
                </a:lnTo>
                <a:lnTo>
                  <a:pt x="73" y="50"/>
                </a:lnTo>
                <a:lnTo>
                  <a:pt x="71" y="39"/>
                </a:lnTo>
                <a:lnTo>
                  <a:pt x="68" y="29"/>
                </a:lnTo>
                <a:lnTo>
                  <a:pt x="63" y="21"/>
                </a:lnTo>
                <a:lnTo>
                  <a:pt x="57" y="13"/>
                </a:lnTo>
                <a:lnTo>
                  <a:pt x="51" y="8"/>
                </a:lnTo>
                <a:lnTo>
                  <a:pt x="45" y="2"/>
                </a:lnTo>
                <a:lnTo>
                  <a:pt x="36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65" name=""/>
          <p:cNvSpPr/>
          <p:nvPr/>
        </p:nvSpPr>
        <p:spPr>
          <a:xfrm>
            <a:off x="1692360" y="3189240"/>
            <a:ext cx="23760" cy="127080"/>
          </a:xfrm>
          <a:custGeom>
            <a:avLst/>
            <a:gdLst/>
            <a:ahLst/>
            <a:rect l="l" t="t" r="r" b="b"/>
            <a:pathLst>
              <a:path w="79" h="319">
                <a:moveTo>
                  <a:pt x="36" y="0"/>
                </a:moveTo>
                <a:lnTo>
                  <a:pt x="33" y="8"/>
                </a:lnTo>
                <a:lnTo>
                  <a:pt x="29" y="15"/>
                </a:lnTo>
                <a:lnTo>
                  <a:pt x="22" y="32"/>
                </a:lnTo>
                <a:lnTo>
                  <a:pt x="17" y="48"/>
                </a:lnTo>
                <a:lnTo>
                  <a:pt x="12" y="66"/>
                </a:lnTo>
                <a:lnTo>
                  <a:pt x="7" y="84"/>
                </a:lnTo>
                <a:lnTo>
                  <a:pt x="3" y="103"/>
                </a:lnTo>
                <a:lnTo>
                  <a:pt x="1" y="123"/>
                </a:lnTo>
                <a:lnTo>
                  <a:pt x="1" y="143"/>
                </a:lnTo>
                <a:lnTo>
                  <a:pt x="0" y="164"/>
                </a:lnTo>
                <a:lnTo>
                  <a:pt x="1" y="184"/>
                </a:lnTo>
                <a:lnTo>
                  <a:pt x="1" y="206"/>
                </a:lnTo>
                <a:lnTo>
                  <a:pt x="3" y="228"/>
                </a:lnTo>
                <a:lnTo>
                  <a:pt x="7" y="250"/>
                </a:lnTo>
                <a:lnTo>
                  <a:pt x="12" y="272"/>
                </a:lnTo>
                <a:lnTo>
                  <a:pt x="18" y="295"/>
                </a:lnTo>
                <a:lnTo>
                  <a:pt x="25" y="319"/>
                </a:lnTo>
                <a:lnTo>
                  <a:pt x="28" y="319"/>
                </a:lnTo>
                <a:lnTo>
                  <a:pt x="32" y="316"/>
                </a:lnTo>
                <a:lnTo>
                  <a:pt x="39" y="313"/>
                </a:lnTo>
                <a:lnTo>
                  <a:pt x="45" y="306"/>
                </a:lnTo>
                <a:lnTo>
                  <a:pt x="50" y="299"/>
                </a:lnTo>
                <a:lnTo>
                  <a:pt x="55" y="290"/>
                </a:lnTo>
                <a:lnTo>
                  <a:pt x="60" y="280"/>
                </a:lnTo>
                <a:lnTo>
                  <a:pt x="63" y="268"/>
                </a:lnTo>
                <a:lnTo>
                  <a:pt x="67" y="256"/>
                </a:lnTo>
                <a:lnTo>
                  <a:pt x="70" y="244"/>
                </a:lnTo>
                <a:lnTo>
                  <a:pt x="72" y="231"/>
                </a:lnTo>
                <a:lnTo>
                  <a:pt x="74" y="217"/>
                </a:lnTo>
                <a:lnTo>
                  <a:pt x="76" y="204"/>
                </a:lnTo>
                <a:lnTo>
                  <a:pt x="77" y="191"/>
                </a:lnTo>
                <a:lnTo>
                  <a:pt x="78" y="179"/>
                </a:lnTo>
                <a:lnTo>
                  <a:pt x="79" y="167"/>
                </a:lnTo>
                <a:lnTo>
                  <a:pt x="79" y="156"/>
                </a:lnTo>
                <a:lnTo>
                  <a:pt x="79" y="150"/>
                </a:lnTo>
                <a:lnTo>
                  <a:pt x="79" y="146"/>
                </a:lnTo>
                <a:lnTo>
                  <a:pt x="79" y="136"/>
                </a:lnTo>
                <a:lnTo>
                  <a:pt x="79" y="124"/>
                </a:lnTo>
                <a:lnTo>
                  <a:pt x="79" y="112"/>
                </a:lnTo>
                <a:lnTo>
                  <a:pt x="79" y="100"/>
                </a:lnTo>
                <a:lnTo>
                  <a:pt x="78" y="87"/>
                </a:lnTo>
                <a:lnTo>
                  <a:pt x="78" y="75"/>
                </a:lnTo>
                <a:lnTo>
                  <a:pt x="76" y="62"/>
                </a:lnTo>
                <a:lnTo>
                  <a:pt x="73" y="50"/>
                </a:lnTo>
                <a:lnTo>
                  <a:pt x="71" y="39"/>
                </a:lnTo>
                <a:lnTo>
                  <a:pt x="68" y="29"/>
                </a:lnTo>
                <a:lnTo>
                  <a:pt x="63" y="21"/>
                </a:lnTo>
                <a:lnTo>
                  <a:pt x="57" y="13"/>
                </a:lnTo>
                <a:lnTo>
                  <a:pt x="51" y="8"/>
                </a:lnTo>
                <a:lnTo>
                  <a:pt x="45" y="2"/>
                </a:lnTo>
                <a:lnTo>
                  <a:pt x="36" y="0"/>
                </a:lnTo>
                <a:lnTo>
                  <a:pt x="36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66" name=""/>
          <p:cNvSpPr/>
          <p:nvPr/>
        </p:nvSpPr>
        <p:spPr>
          <a:xfrm>
            <a:off x="1692360" y="3238560"/>
            <a:ext cx="17280" cy="69840"/>
          </a:xfrm>
          <a:custGeom>
            <a:avLst/>
            <a:gdLst/>
            <a:ahLst/>
            <a:rect l="l" t="t" r="r" b="b"/>
            <a:pathLst>
              <a:path w="62" h="177">
                <a:moveTo>
                  <a:pt x="61" y="9"/>
                </a:moveTo>
                <a:lnTo>
                  <a:pt x="59" y="13"/>
                </a:lnTo>
                <a:lnTo>
                  <a:pt x="58" y="16"/>
                </a:lnTo>
                <a:lnTo>
                  <a:pt x="57" y="21"/>
                </a:lnTo>
                <a:lnTo>
                  <a:pt x="56" y="26"/>
                </a:lnTo>
                <a:lnTo>
                  <a:pt x="53" y="31"/>
                </a:lnTo>
                <a:lnTo>
                  <a:pt x="51" y="35"/>
                </a:lnTo>
                <a:lnTo>
                  <a:pt x="47" y="38"/>
                </a:lnTo>
                <a:lnTo>
                  <a:pt x="49" y="34"/>
                </a:lnTo>
                <a:lnTo>
                  <a:pt x="51" y="29"/>
                </a:lnTo>
                <a:lnTo>
                  <a:pt x="49" y="24"/>
                </a:lnTo>
                <a:lnTo>
                  <a:pt x="48" y="19"/>
                </a:lnTo>
                <a:lnTo>
                  <a:pt x="45" y="13"/>
                </a:lnTo>
                <a:lnTo>
                  <a:pt x="41" y="9"/>
                </a:lnTo>
                <a:lnTo>
                  <a:pt x="38" y="4"/>
                </a:lnTo>
                <a:lnTo>
                  <a:pt x="35" y="0"/>
                </a:lnTo>
                <a:lnTo>
                  <a:pt x="32" y="2"/>
                </a:lnTo>
                <a:lnTo>
                  <a:pt x="26" y="7"/>
                </a:lnTo>
                <a:lnTo>
                  <a:pt x="21" y="11"/>
                </a:lnTo>
                <a:lnTo>
                  <a:pt x="16" y="15"/>
                </a:lnTo>
                <a:lnTo>
                  <a:pt x="13" y="16"/>
                </a:lnTo>
                <a:lnTo>
                  <a:pt x="8" y="16"/>
                </a:lnTo>
                <a:lnTo>
                  <a:pt x="0" y="16"/>
                </a:lnTo>
                <a:lnTo>
                  <a:pt x="0" y="20"/>
                </a:lnTo>
                <a:lnTo>
                  <a:pt x="0" y="25"/>
                </a:lnTo>
                <a:lnTo>
                  <a:pt x="2" y="33"/>
                </a:lnTo>
                <a:lnTo>
                  <a:pt x="2" y="42"/>
                </a:lnTo>
                <a:lnTo>
                  <a:pt x="2" y="50"/>
                </a:lnTo>
                <a:lnTo>
                  <a:pt x="2" y="60"/>
                </a:lnTo>
                <a:lnTo>
                  <a:pt x="3" y="69"/>
                </a:lnTo>
                <a:lnTo>
                  <a:pt x="3" y="77"/>
                </a:lnTo>
                <a:lnTo>
                  <a:pt x="3" y="86"/>
                </a:lnTo>
                <a:lnTo>
                  <a:pt x="4" y="94"/>
                </a:lnTo>
                <a:lnTo>
                  <a:pt x="5" y="102"/>
                </a:lnTo>
                <a:lnTo>
                  <a:pt x="5" y="111"/>
                </a:lnTo>
                <a:lnTo>
                  <a:pt x="8" y="120"/>
                </a:lnTo>
                <a:lnTo>
                  <a:pt x="9" y="129"/>
                </a:lnTo>
                <a:lnTo>
                  <a:pt x="10" y="136"/>
                </a:lnTo>
                <a:lnTo>
                  <a:pt x="13" y="145"/>
                </a:lnTo>
                <a:lnTo>
                  <a:pt x="15" y="154"/>
                </a:lnTo>
                <a:lnTo>
                  <a:pt x="20" y="154"/>
                </a:lnTo>
                <a:lnTo>
                  <a:pt x="24" y="154"/>
                </a:lnTo>
                <a:lnTo>
                  <a:pt x="27" y="151"/>
                </a:lnTo>
                <a:lnTo>
                  <a:pt x="30" y="145"/>
                </a:lnTo>
                <a:lnTo>
                  <a:pt x="31" y="142"/>
                </a:lnTo>
                <a:lnTo>
                  <a:pt x="34" y="138"/>
                </a:lnTo>
                <a:lnTo>
                  <a:pt x="36" y="132"/>
                </a:lnTo>
                <a:lnTo>
                  <a:pt x="36" y="136"/>
                </a:lnTo>
                <a:lnTo>
                  <a:pt x="35" y="142"/>
                </a:lnTo>
                <a:lnTo>
                  <a:pt x="32" y="147"/>
                </a:lnTo>
                <a:lnTo>
                  <a:pt x="31" y="152"/>
                </a:lnTo>
                <a:lnTo>
                  <a:pt x="30" y="156"/>
                </a:lnTo>
                <a:lnTo>
                  <a:pt x="29" y="162"/>
                </a:lnTo>
                <a:lnTo>
                  <a:pt x="27" y="167"/>
                </a:lnTo>
                <a:lnTo>
                  <a:pt x="27" y="170"/>
                </a:lnTo>
                <a:lnTo>
                  <a:pt x="27" y="174"/>
                </a:lnTo>
                <a:lnTo>
                  <a:pt x="27" y="177"/>
                </a:lnTo>
                <a:lnTo>
                  <a:pt x="29" y="172"/>
                </a:lnTo>
                <a:lnTo>
                  <a:pt x="31" y="168"/>
                </a:lnTo>
                <a:lnTo>
                  <a:pt x="36" y="157"/>
                </a:lnTo>
                <a:lnTo>
                  <a:pt x="40" y="147"/>
                </a:lnTo>
                <a:lnTo>
                  <a:pt x="43" y="136"/>
                </a:lnTo>
                <a:lnTo>
                  <a:pt x="47" y="126"/>
                </a:lnTo>
                <a:lnTo>
                  <a:pt x="49" y="115"/>
                </a:lnTo>
                <a:lnTo>
                  <a:pt x="52" y="104"/>
                </a:lnTo>
                <a:lnTo>
                  <a:pt x="54" y="94"/>
                </a:lnTo>
                <a:lnTo>
                  <a:pt x="57" y="83"/>
                </a:lnTo>
                <a:lnTo>
                  <a:pt x="58" y="71"/>
                </a:lnTo>
                <a:lnTo>
                  <a:pt x="59" y="61"/>
                </a:lnTo>
                <a:lnTo>
                  <a:pt x="61" y="50"/>
                </a:lnTo>
                <a:lnTo>
                  <a:pt x="61" y="39"/>
                </a:lnTo>
                <a:lnTo>
                  <a:pt x="62" y="29"/>
                </a:lnTo>
                <a:lnTo>
                  <a:pt x="62" y="19"/>
                </a:lnTo>
                <a:lnTo>
                  <a:pt x="61" y="9"/>
                </a:lnTo>
                <a:lnTo>
                  <a:pt x="61" y="9"/>
                </a:lnTo>
                <a:lnTo>
                  <a:pt x="61" y="9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67" name=""/>
          <p:cNvSpPr/>
          <p:nvPr/>
        </p:nvSpPr>
        <p:spPr>
          <a:xfrm>
            <a:off x="1692360" y="3238560"/>
            <a:ext cx="17280" cy="69840"/>
          </a:xfrm>
          <a:custGeom>
            <a:avLst/>
            <a:gdLst/>
            <a:ahLst/>
            <a:rect l="l" t="t" r="r" b="b"/>
            <a:pathLst>
              <a:path w="62" h="177">
                <a:moveTo>
                  <a:pt x="61" y="9"/>
                </a:moveTo>
                <a:lnTo>
                  <a:pt x="59" y="13"/>
                </a:lnTo>
                <a:lnTo>
                  <a:pt x="58" y="16"/>
                </a:lnTo>
                <a:lnTo>
                  <a:pt x="57" y="21"/>
                </a:lnTo>
                <a:lnTo>
                  <a:pt x="56" y="26"/>
                </a:lnTo>
                <a:lnTo>
                  <a:pt x="53" y="31"/>
                </a:lnTo>
                <a:lnTo>
                  <a:pt x="51" y="35"/>
                </a:lnTo>
                <a:lnTo>
                  <a:pt x="47" y="38"/>
                </a:lnTo>
                <a:lnTo>
                  <a:pt x="49" y="34"/>
                </a:lnTo>
                <a:lnTo>
                  <a:pt x="51" y="29"/>
                </a:lnTo>
                <a:lnTo>
                  <a:pt x="49" y="24"/>
                </a:lnTo>
                <a:lnTo>
                  <a:pt x="48" y="19"/>
                </a:lnTo>
                <a:lnTo>
                  <a:pt x="45" y="13"/>
                </a:lnTo>
                <a:lnTo>
                  <a:pt x="41" y="9"/>
                </a:lnTo>
                <a:lnTo>
                  <a:pt x="38" y="4"/>
                </a:lnTo>
                <a:lnTo>
                  <a:pt x="35" y="0"/>
                </a:lnTo>
                <a:lnTo>
                  <a:pt x="32" y="2"/>
                </a:lnTo>
                <a:lnTo>
                  <a:pt x="26" y="7"/>
                </a:lnTo>
                <a:lnTo>
                  <a:pt x="21" y="11"/>
                </a:lnTo>
                <a:lnTo>
                  <a:pt x="16" y="15"/>
                </a:lnTo>
                <a:lnTo>
                  <a:pt x="13" y="16"/>
                </a:lnTo>
                <a:lnTo>
                  <a:pt x="8" y="16"/>
                </a:lnTo>
                <a:lnTo>
                  <a:pt x="0" y="16"/>
                </a:lnTo>
                <a:lnTo>
                  <a:pt x="0" y="20"/>
                </a:lnTo>
                <a:lnTo>
                  <a:pt x="0" y="25"/>
                </a:lnTo>
                <a:lnTo>
                  <a:pt x="2" y="33"/>
                </a:lnTo>
                <a:lnTo>
                  <a:pt x="2" y="42"/>
                </a:lnTo>
                <a:lnTo>
                  <a:pt x="2" y="50"/>
                </a:lnTo>
                <a:lnTo>
                  <a:pt x="2" y="60"/>
                </a:lnTo>
                <a:lnTo>
                  <a:pt x="3" y="69"/>
                </a:lnTo>
                <a:lnTo>
                  <a:pt x="3" y="77"/>
                </a:lnTo>
                <a:lnTo>
                  <a:pt x="3" y="86"/>
                </a:lnTo>
                <a:lnTo>
                  <a:pt x="4" y="94"/>
                </a:lnTo>
                <a:lnTo>
                  <a:pt x="5" y="102"/>
                </a:lnTo>
                <a:lnTo>
                  <a:pt x="5" y="111"/>
                </a:lnTo>
                <a:lnTo>
                  <a:pt x="8" y="120"/>
                </a:lnTo>
                <a:lnTo>
                  <a:pt x="9" y="129"/>
                </a:lnTo>
                <a:lnTo>
                  <a:pt x="10" y="136"/>
                </a:lnTo>
                <a:lnTo>
                  <a:pt x="13" y="145"/>
                </a:lnTo>
                <a:lnTo>
                  <a:pt x="15" y="154"/>
                </a:lnTo>
                <a:lnTo>
                  <a:pt x="20" y="154"/>
                </a:lnTo>
                <a:lnTo>
                  <a:pt x="24" y="154"/>
                </a:lnTo>
                <a:lnTo>
                  <a:pt x="27" y="151"/>
                </a:lnTo>
                <a:lnTo>
                  <a:pt x="30" y="145"/>
                </a:lnTo>
                <a:lnTo>
                  <a:pt x="31" y="142"/>
                </a:lnTo>
                <a:lnTo>
                  <a:pt x="34" y="138"/>
                </a:lnTo>
                <a:lnTo>
                  <a:pt x="36" y="132"/>
                </a:lnTo>
                <a:lnTo>
                  <a:pt x="36" y="136"/>
                </a:lnTo>
                <a:lnTo>
                  <a:pt x="35" y="142"/>
                </a:lnTo>
                <a:lnTo>
                  <a:pt x="32" y="147"/>
                </a:lnTo>
                <a:lnTo>
                  <a:pt x="31" y="152"/>
                </a:lnTo>
                <a:lnTo>
                  <a:pt x="30" y="156"/>
                </a:lnTo>
                <a:lnTo>
                  <a:pt x="29" y="162"/>
                </a:lnTo>
                <a:lnTo>
                  <a:pt x="27" y="167"/>
                </a:lnTo>
                <a:lnTo>
                  <a:pt x="27" y="170"/>
                </a:lnTo>
                <a:lnTo>
                  <a:pt x="27" y="174"/>
                </a:lnTo>
                <a:lnTo>
                  <a:pt x="27" y="177"/>
                </a:lnTo>
                <a:lnTo>
                  <a:pt x="29" y="172"/>
                </a:lnTo>
                <a:lnTo>
                  <a:pt x="31" y="168"/>
                </a:lnTo>
                <a:lnTo>
                  <a:pt x="36" y="157"/>
                </a:lnTo>
                <a:lnTo>
                  <a:pt x="40" y="147"/>
                </a:lnTo>
                <a:lnTo>
                  <a:pt x="43" y="136"/>
                </a:lnTo>
                <a:lnTo>
                  <a:pt x="47" y="126"/>
                </a:lnTo>
                <a:lnTo>
                  <a:pt x="49" y="115"/>
                </a:lnTo>
                <a:lnTo>
                  <a:pt x="52" y="104"/>
                </a:lnTo>
                <a:lnTo>
                  <a:pt x="54" y="94"/>
                </a:lnTo>
                <a:lnTo>
                  <a:pt x="57" y="83"/>
                </a:lnTo>
                <a:lnTo>
                  <a:pt x="58" y="71"/>
                </a:lnTo>
                <a:lnTo>
                  <a:pt x="59" y="61"/>
                </a:lnTo>
                <a:lnTo>
                  <a:pt x="61" y="50"/>
                </a:lnTo>
                <a:lnTo>
                  <a:pt x="61" y="39"/>
                </a:lnTo>
                <a:lnTo>
                  <a:pt x="62" y="29"/>
                </a:lnTo>
                <a:lnTo>
                  <a:pt x="62" y="19"/>
                </a:lnTo>
                <a:lnTo>
                  <a:pt x="61" y="9"/>
                </a:lnTo>
                <a:lnTo>
                  <a:pt x="61" y="9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68" name=""/>
          <p:cNvSpPr/>
          <p:nvPr/>
        </p:nvSpPr>
        <p:spPr>
          <a:xfrm>
            <a:off x="1692360" y="3257640"/>
            <a:ext cx="15840" cy="36360"/>
          </a:xfrm>
          <a:custGeom>
            <a:avLst/>
            <a:gdLst/>
            <a:ahLst/>
            <a:rect l="l" t="t" r="r" b="b"/>
            <a:pathLst>
              <a:path w="58" h="92">
                <a:moveTo>
                  <a:pt x="0" y="14"/>
                </a:moveTo>
                <a:lnTo>
                  <a:pt x="0" y="18"/>
                </a:lnTo>
                <a:lnTo>
                  <a:pt x="0" y="21"/>
                </a:lnTo>
                <a:lnTo>
                  <a:pt x="0" y="24"/>
                </a:lnTo>
                <a:lnTo>
                  <a:pt x="0" y="29"/>
                </a:lnTo>
                <a:lnTo>
                  <a:pt x="2" y="32"/>
                </a:lnTo>
                <a:lnTo>
                  <a:pt x="2" y="35"/>
                </a:lnTo>
                <a:lnTo>
                  <a:pt x="2" y="39"/>
                </a:lnTo>
                <a:lnTo>
                  <a:pt x="2" y="43"/>
                </a:lnTo>
                <a:lnTo>
                  <a:pt x="2" y="46"/>
                </a:lnTo>
                <a:lnTo>
                  <a:pt x="2" y="50"/>
                </a:lnTo>
                <a:lnTo>
                  <a:pt x="3" y="54"/>
                </a:lnTo>
                <a:lnTo>
                  <a:pt x="3" y="57"/>
                </a:lnTo>
                <a:lnTo>
                  <a:pt x="3" y="62"/>
                </a:lnTo>
                <a:lnTo>
                  <a:pt x="3" y="65"/>
                </a:lnTo>
                <a:lnTo>
                  <a:pt x="3" y="68"/>
                </a:lnTo>
                <a:lnTo>
                  <a:pt x="4" y="72"/>
                </a:lnTo>
                <a:lnTo>
                  <a:pt x="5" y="66"/>
                </a:lnTo>
                <a:lnTo>
                  <a:pt x="8" y="61"/>
                </a:lnTo>
                <a:lnTo>
                  <a:pt x="10" y="56"/>
                </a:lnTo>
                <a:lnTo>
                  <a:pt x="11" y="52"/>
                </a:lnTo>
                <a:lnTo>
                  <a:pt x="15" y="48"/>
                </a:lnTo>
                <a:lnTo>
                  <a:pt x="19" y="53"/>
                </a:lnTo>
                <a:lnTo>
                  <a:pt x="20" y="56"/>
                </a:lnTo>
                <a:lnTo>
                  <a:pt x="21" y="61"/>
                </a:lnTo>
                <a:lnTo>
                  <a:pt x="21" y="64"/>
                </a:lnTo>
                <a:lnTo>
                  <a:pt x="21" y="68"/>
                </a:lnTo>
                <a:lnTo>
                  <a:pt x="21" y="74"/>
                </a:lnTo>
                <a:lnTo>
                  <a:pt x="20" y="79"/>
                </a:lnTo>
                <a:lnTo>
                  <a:pt x="18" y="86"/>
                </a:lnTo>
                <a:lnTo>
                  <a:pt x="16" y="89"/>
                </a:lnTo>
                <a:lnTo>
                  <a:pt x="15" y="92"/>
                </a:lnTo>
                <a:lnTo>
                  <a:pt x="20" y="89"/>
                </a:lnTo>
                <a:lnTo>
                  <a:pt x="24" y="86"/>
                </a:lnTo>
                <a:lnTo>
                  <a:pt x="27" y="79"/>
                </a:lnTo>
                <a:lnTo>
                  <a:pt x="31" y="75"/>
                </a:lnTo>
                <a:lnTo>
                  <a:pt x="36" y="72"/>
                </a:lnTo>
                <a:lnTo>
                  <a:pt x="40" y="73"/>
                </a:lnTo>
                <a:lnTo>
                  <a:pt x="43" y="79"/>
                </a:lnTo>
                <a:lnTo>
                  <a:pt x="43" y="84"/>
                </a:lnTo>
                <a:lnTo>
                  <a:pt x="45" y="90"/>
                </a:lnTo>
                <a:lnTo>
                  <a:pt x="45" y="87"/>
                </a:lnTo>
                <a:lnTo>
                  <a:pt x="45" y="84"/>
                </a:lnTo>
                <a:lnTo>
                  <a:pt x="47" y="80"/>
                </a:lnTo>
                <a:lnTo>
                  <a:pt x="47" y="75"/>
                </a:lnTo>
                <a:lnTo>
                  <a:pt x="48" y="72"/>
                </a:lnTo>
                <a:lnTo>
                  <a:pt x="49" y="66"/>
                </a:lnTo>
                <a:lnTo>
                  <a:pt x="51" y="62"/>
                </a:lnTo>
                <a:lnTo>
                  <a:pt x="52" y="57"/>
                </a:lnTo>
                <a:lnTo>
                  <a:pt x="53" y="53"/>
                </a:lnTo>
                <a:lnTo>
                  <a:pt x="54" y="48"/>
                </a:lnTo>
                <a:lnTo>
                  <a:pt x="56" y="44"/>
                </a:lnTo>
                <a:lnTo>
                  <a:pt x="57" y="40"/>
                </a:lnTo>
                <a:lnTo>
                  <a:pt x="57" y="35"/>
                </a:lnTo>
                <a:lnTo>
                  <a:pt x="58" y="32"/>
                </a:lnTo>
                <a:lnTo>
                  <a:pt x="58" y="29"/>
                </a:lnTo>
                <a:lnTo>
                  <a:pt x="58" y="25"/>
                </a:lnTo>
                <a:lnTo>
                  <a:pt x="53" y="28"/>
                </a:lnTo>
                <a:lnTo>
                  <a:pt x="49" y="30"/>
                </a:lnTo>
                <a:lnTo>
                  <a:pt x="46" y="31"/>
                </a:lnTo>
                <a:lnTo>
                  <a:pt x="41" y="32"/>
                </a:lnTo>
                <a:lnTo>
                  <a:pt x="37" y="34"/>
                </a:lnTo>
                <a:lnTo>
                  <a:pt x="34" y="35"/>
                </a:lnTo>
                <a:lnTo>
                  <a:pt x="30" y="37"/>
                </a:lnTo>
                <a:lnTo>
                  <a:pt x="34" y="32"/>
                </a:lnTo>
                <a:lnTo>
                  <a:pt x="36" y="28"/>
                </a:lnTo>
                <a:lnTo>
                  <a:pt x="40" y="23"/>
                </a:lnTo>
                <a:lnTo>
                  <a:pt x="41" y="18"/>
                </a:lnTo>
                <a:lnTo>
                  <a:pt x="42" y="14"/>
                </a:lnTo>
                <a:lnTo>
                  <a:pt x="43" y="9"/>
                </a:lnTo>
                <a:lnTo>
                  <a:pt x="43" y="4"/>
                </a:lnTo>
                <a:lnTo>
                  <a:pt x="43" y="0"/>
                </a:lnTo>
                <a:lnTo>
                  <a:pt x="41" y="1"/>
                </a:lnTo>
                <a:lnTo>
                  <a:pt x="35" y="8"/>
                </a:lnTo>
                <a:lnTo>
                  <a:pt x="31" y="11"/>
                </a:lnTo>
                <a:lnTo>
                  <a:pt x="25" y="17"/>
                </a:lnTo>
                <a:lnTo>
                  <a:pt x="20" y="21"/>
                </a:lnTo>
                <a:lnTo>
                  <a:pt x="16" y="23"/>
                </a:lnTo>
                <a:lnTo>
                  <a:pt x="13" y="24"/>
                </a:lnTo>
                <a:lnTo>
                  <a:pt x="9" y="22"/>
                </a:lnTo>
                <a:lnTo>
                  <a:pt x="3" y="18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close/>
              </a:path>
            </a:pathLst>
          </a:custGeom>
          <a:solidFill>
            <a:srgbClr val="ababa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69" name=""/>
          <p:cNvSpPr/>
          <p:nvPr/>
        </p:nvSpPr>
        <p:spPr>
          <a:xfrm>
            <a:off x="1692360" y="3257640"/>
            <a:ext cx="15840" cy="36360"/>
          </a:xfrm>
          <a:custGeom>
            <a:avLst/>
            <a:gdLst/>
            <a:ahLst/>
            <a:rect l="l" t="t" r="r" b="b"/>
            <a:pathLst>
              <a:path w="58" h="92">
                <a:moveTo>
                  <a:pt x="0" y="14"/>
                </a:moveTo>
                <a:lnTo>
                  <a:pt x="0" y="18"/>
                </a:lnTo>
                <a:lnTo>
                  <a:pt x="0" y="21"/>
                </a:lnTo>
                <a:lnTo>
                  <a:pt x="0" y="24"/>
                </a:lnTo>
                <a:lnTo>
                  <a:pt x="0" y="29"/>
                </a:lnTo>
                <a:lnTo>
                  <a:pt x="2" y="32"/>
                </a:lnTo>
                <a:lnTo>
                  <a:pt x="2" y="35"/>
                </a:lnTo>
                <a:lnTo>
                  <a:pt x="2" y="39"/>
                </a:lnTo>
                <a:lnTo>
                  <a:pt x="2" y="43"/>
                </a:lnTo>
                <a:lnTo>
                  <a:pt x="2" y="46"/>
                </a:lnTo>
                <a:lnTo>
                  <a:pt x="2" y="50"/>
                </a:lnTo>
                <a:lnTo>
                  <a:pt x="3" y="54"/>
                </a:lnTo>
                <a:lnTo>
                  <a:pt x="3" y="57"/>
                </a:lnTo>
                <a:lnTo>
                  <a:pt x="3" y="62"/>
                </a:lnTo>
                <a:lnTo>
                  <a:pt x="3" y="65"/>
                </a:lnTo>
                <a:lnTo>
                  <a:pt x="3" y="68"/>
                </a:lnTo>
                <a:lnTo>
                  <a:pt x="4" y="72"/>
                </a:lnTo>
                <a:lnTo>
                  <a:pt x="5" y="66"/>
                </a:lnTo>
                <a:lnTo>
                  <a:pt x="8" y="61"/>
                </a:lnTo>
                <a:lnTo>
                  <a:pt x="10" y="56"/>
                </a:lnTo>
                <a:lnTo>
                  <a:pt x="11" y="52"/>
                </a:lnTo>
                <a:lnTo>
                  <a:pt x="15" y="48"/>
                </a:lnTo>
                <a:lnTo>
                  <a:pt x="19" y="53"/>
                </a:lnTo>
                <a:lnTo>
                  <a:pt x="20" y="56"/>
                </a:lnTo>
                <a:lnTo>
                  <a:pt x="21" y="61"/>
                </a:lnTo>
                <a:lnTo>
                  <a:pt x="21" y="64"/>
                </a:lnTo>
                <a:lnTo>
                  <a:pt x="21" y="68"/>
                </a:lnTo>
                <a:lnTo>
                  <a:pt x="21" y="74"/>
                </a:lnTo>
                <a:lnTo>
                  <a:pt x="20" y="79"/>
                </a:lnTo>
                <a:lnTo>
                  <a:pt x="18" y="86"/>
                </a:lnTo>
                <a:lnTo>
                  <a:pt x="16" y="89"/>
                </a:lnTo>
                <a:lnTo>
                  <a:pt x="15" y="92"/>
                </a:lnTo>
                <a:lnTo>
                  <a:pt x="20" y="89"/>
                </a:lnTo>
                <a:lnTo>
                  <a:pt x="24" y="86"/>
                </a:lnTo>
                <a:lnTo>
                  <a:pt x="27" y="79"/>
                </a:lnTo>
                <a:lnTo>
                  <a:pt x="31" y="75"/>
                </a:lnTo>
                <a:lnTo>
                  <a:pt x="36" y="72"/>
                </a:lnTo>
                <a:lnTo>
                  <a:pt x="40" y="73"/>
                </a:lnTo>
                <a:lnTo>
                  <a:pt x="43" y="79"/>
                </a:lnTo>
                <a:lnTo>
                  <a:pt x="43" y="84"/>
                </a:lnTo>
                <a:lnTo>
                  <a:pt x="45" y="90"/>
                </a:lnTo>
                <a:lnTo>
                  <a:pt x="45" y="87"/>
                </a:lnTo>
                <a:lnTo>
                  <a:pt x="45" y="84"/>
                </a:lnTo>
                <a:lnTo>
                  <a:pt x="47" y="80"/>
                </a:lnTo>
                <a:lnTo>
                  <a:pt x="47" y="75"/>
                </a:lnTo>
                <a:lnTo>
                  <a:pt x="48" y="72"/>
                </a:lnTo>
                <a:lnTo>
                  <a:pt x="49" y="66"/>
                </a:lnTo>
                <a:lnTo>
                  <a:pt x="51" y="62"/>
                </a:lnTo>
                <a:lnTo>
                  <a:pt x="52" y="57"/>
                </a:lnTo>
                <a:lnTo>
                  <a:pt x="53" y="53"/>
                </a:lnTo>
                <a:lnTo>
                  <a:pt x="54" y="48"/>
                </a:lnTo>
                <a:lnTo>
                  <a:pt x="56" y="44"/>
                </a:lnTo>
                <a:lnTo>
                  <a:pt x="57" y="40"/>
                </a:lnTo>
                <a:lnTo>
                  <a:pt x="57" y="35"/>
                </a:lnTo>
                <a:lnTo>
                  <a:pt x="58" y="32"/>
                </a:lnTo>
                <a:lnTo>
                  <a:pt x="58" y="29"/>
                </a:lnTo>
                <a:lnTo>
                  <a:pt x="58" y="25"/>
                </a:lnTo>
                <a:lnTo>
                  <a:pt x="53" y="28"/>
                </a:lnTo>
                <a:lnTo>
                  <a:pt x="49" y="30"/>
                </a:lnTo>
                <a:lnTo>
                  <a:pt x="46" y="31"/>
                </a:lnTo>
                <a:lnTo>
                  <a:pt x="41" y="32"/>
                </a:lnTo>
                <a:lnTo>
                  <a:pt x="37" y="34"/>
                </a:lnTo>
                <a:lnTo>
                  <a:pt x="34" y="35"/>
                </a:lnTo>
                <a:lnTo>
                  <a:pt x="30" y="37"/>
                </a:lnTo>
                <a:lnTo>
                  <a:pt x="34" y="32"/>
                </a:lnTo>
                <a:lnTo>
                  <a:pt x="36" y="28"/>
                </a:lnTo>
                <a:lnTo>
                  <a:pt x="40" y="23"/>
                </a:lnTo>
                <a:lnTo>
                  <a:pt x="41" y="18"/>
                </a:lnTo>
                <a:lnTo>
                  <a:pt x="42" y="14"/>
                </a:lnTo>
                <a:lnTo>
                  <a:pt x="43" y="9"/>
                </a:lnTo>
                <a:lnTo>
                  <a:pt x="43" y="4"/>
                </a:lnTo>
                <a:lnTo>
                  <a:pt x="43" y="0"/>
                </a:lnTo>
                <a:lnTo>
                  <a:pt x="41" y="1"/>
                </a:lnTo>
                <a:lnTo>
                  <a:pt x="35" y="8"/>
                </a:lnTo>
                <a:lnTo>
                  <a:pt x="31" y="11"/>
                </a:lnTo>
                <a:lnTo>
                  <a:pt x="25" y="17"/>
                </a:lnTo>
                <a:lnTo>
                  <a:pt x="20" y="21"/>
                </a:lnTo>
                <a:lnTo>
                  <a:pt x="16" y="23"/>
                </a:lnTo>
                <a:lnTo>
                  <a:pt x="13" y="24"/>
                </a:lnTo>
                <a:lnTo>
                  <a:pt x="9" y="22"/>
                </a:lnTo>
                <a:lnTo>
                  <a:pt x="3" y="18"/>
                </a:lnTo>
                <a:lnTo>
                  <a:pt x="0" y="14"/>
                </a:lnTo>
                <a:lnTo>
                  <a:pt x="0" y="14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70" name=""/>
          <p:cNvSpPr/>
          <p:nvPr/>
        </p:nvSpPr>
        <p:spPr>
          <a:xfrm>
            <a:off x="1692360" y="3251160"/>
            <a:ext cx="15840" cy="20520"/>
          </a:xfrm>
          <a:custGeom>
            <a:avLst/>
            <a:gdLst/>
            <a:ahLst/>
            <a:rect l="l" t="t" r="r" b="b"/>
            <a:pathLst>
              <a:path w="54" h="50">
                <a:moveTo>
                  <a:pt x="0" y="0"/>
                </a:moveTo>
                <a:lnTo>
                  <a:pt x="2" y="50"/>
                </a:lnTo>
                <a:lnTo>
                  <a:pt x="14" y="34"/>
                </a:lnTo>
                <a:lnTo>
                  <a:pt x="31" y="30"/>
                </a:lnTo>
                <a:lnTo>
                  <a:pt x="43" y="26"/>
                </a:lnTo>
                <a:lnTo>
                  <a:pt x="54" y="29"/>
                </a:lnTo>
                <a:lnTo>
                  <a:pt x="53" y="10"/>
                </a:lnTo>
                <a:lnTo>
                  <a:pt x="38" y="15"/>
                </a:lnTo>
                <a:lnTo>
                  <a:pt x="24" y="19"/>
                </a:lnTo>
                <a:lnTo>
                  <a:pt x="21" y="4"/>
                </a:lnTo>
                <a:lnTo>
                  <a:pt x="10" y="1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71" name=""/>
          <p:cNvSpPr/>
          <p:nvPr/>
        </p:nvSpPr>
        <p:spPr>
          <a:xfrm>
            <a:off x="1692360" y="3251160"/>
            <a:ext cx="15840" cy="20520"/>
          </a:xfrm>
          <a:custGeom>
            <a:avLst/>
            <a:gdLst/>
            <a:ahLst/>
            <a:rect l="l" t="t" r="r" b="b"/>
            <a:pathLst>
              <a:path w="54" h="50">
                <a:moveTo>
                  <a:pt x="0" y="0"/>
                </a:moveTo>
                <a:lnTo>
                  <a:pt x="2" y="50"/>
                </a:lnTo>
                <a:lnTo>
                  <a:pt x="14" y="34"/>
                </a:lnTo>
                <a:lnTo>
                  <a:pt x="31" y="30"/>
                </a:lnTo>
                <a:lnTo>
                  <a:pt x="43" y="26"/>
                </a:lnTo>
                <a:lnTo>
                  <a:pt x="54" y="29"/>
                </a:lnTo>
                <a:lnTo>
                  <a:pt x="53" y="10"/>
                </a:lnTo>
                <a:lnTo>
                  <a:pt x="38" y="15"/>
                </a:lnTo>
                <a:lnTo>
                  <a:pt x="24" y="19"/>
                </a:lnTo>
                <a:lnTo>
                  <a:pt x="21" y="4"/>
                </a:lnTo>
                <a:lnTo>
                  <a:pt x="10" y="15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72" name=""/>
          <p:cNvSpPr/>
          <p:nvPr/>
        </p:nvSpPr>
        <p:spPr>
          <a:xfrm>
            <a:off x="1568520" y="3271680"/>
            <a:ext cx="30240" cy="25560"/>
          </a:xfrm>
          <a:custGeom>
            <a:avLst/>
            <a:gdLst/>
            <a:ahLst/>
            <a:rect l="l" t="t" r="r" b="b"/>
            <a:pathLst>
              <a:path w="107" h="61">
                <a:moveTo>
                  <a:pt x="0" y="0"/>
                </a:moveTo>
                <a:lnTo>
                  <a:pt x="49" y="27"/>
                </a:lnTo>
                <a:lnTo>
                  <a:pt x="107" y="61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73" name=""/>
          <p:cNvSpPr/>
          <p:nvPr/>
        </p:nvSpPr>
        <p:spPr>
          <a:xfrm>
            <a:off x="1449360" y="3305160"/>
            <a:ext cx="171360" cy="55440"/>
          </a:xfrm>
          <a:prstGeom prst="line">
            <a:avLst/>
          </a:prstGeom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74" name=""/>
          <p:cNvSpPr/>
          <p:nvPr/>
        </p:nvSpPr>
        <p:spPr>
          <a:xfrm flipV="1">
            <a:off x="1449360" y="3305160"/>
            <a:ext cx="0" cy="85680"/>
          </a:xfrm>
          <a:prstGeom prst="line">
            <a:avLst/>
          </a:prstGeom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75" name=""/>
          <p:cNvSpPr/>
          <p:nvPr/>
        </p:nvSpPr>
        <p:spPr>
          <a:xfrm>
            <a:off x="1455840" y="3311640"/>
            <a:ext cx="1440" cy="77760"/>
          </a:xfrm>
          <a:prstGeom prst="line">
            <a:avLst/>
          </a:prstGeom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76" name=""/>
          <p:cNvSpPr/>
          <p:nvPr/>
        </p:nvSpPr>
        <p:spPr>
          <a:xfrm>
            <a:off x="1668600" y="3151080"/>
            <a:ext cx="60120" cy="60480"/>
          </a:xfrm>
          <a:custGeom>
            <a:avLst/>
            <a:gdLst/>
            <a:ahLst/>
            <a:rect l="l" t="t" r="r" b="b"/>
            <a:pathLst>
              <a:path w="210" h="153">
                <a:moveTo>
                  <a:pt x="210" y="0"/>
                </a:moveTo>
                <a:lnTo>
                  <a:pt x="197" y="0"/>
                </a:lnTo>
                <a:lnTo>
                  <a:pt x="186" y="0"/>
                </a:lnTo>
                <a:lnTo>
                  <a:pt x="164" y="0"/>
                </a:lnTo>
                <a:lnTo>
                  <a:pt x="145" y="2"/>
                </a:lnTo>
                <a:lnTo>
                  <a:pt x="126" y="7"/>
                </a:lnTo>
                <a:lnTo>
                  <a:pt x="110" y="11"/>
                </a:lnTo>
                <a:lnTo>
                  <a:pt x="96" y="19"/>
                </a:lnTo>
                <a:lnTo>
                  <a:pt x="82" y="26"/>
                </a:lnTo>
                <a:lnTo>
                  <a:pt x="70" y="36"/>
                </a:lnTo>
                <a:lnTo>
                  <a:pt x="59" y="47"/>
                </a:lnTo>
                <a:lnTo>
                  <a:pt x="49" y="58"/>
                </a:lnTo>
                <a:lnTo>
                  <a:pt x="39" y="71"/>
                </a:lnTo>
                <a:lnTo>
                  <a:pt x="31" y="86"/>
                </a:lnTo>
                <a:lnTo>
                  <a:pt x="22" y="101"/>
                </a:lnTo>
                <a:lnTo>
                  <a:pt x="15" y="118"/>
                </a:lnTo>
                <a:lnTo>
                  <a:pt x="7" y="135"/>
                </a:lnTo>
                <a:lnTo>
                  <a:pt x="0" y="153"/>
                </a:lnTo>
                <a:lnTo>
                  <a:pt x="4" y="149"/>
                </a:lnTo>
                <a:lnTo>
                  <a:pt x="7" y="146"/>
                </a:lnTo>
                <a:lnTo>
                  <a:pt x="15" y="140"/>
                </a:lnTo>
                <a:lnTo>
                  <a:pt x="21" y="131"/>
                </a:lnTo>
                <a:lnTo>
                  <a:pt x="27" y="122"/>
                </a:lnTo>
                <a:lnTo>
                  <a:pt x="33" y="113"/>
                </a:lnTo>
                <a:lnTo>
                  <a:pt x="39" y="106"/>
                </a:lnTo>
                <a:lnTo>
                  <a:pt x="45" y="96"/>
                </a:lnTo>
                <a:lnTo>
                  <a:pt x="53" y="88"/>
                </a:lnTo>
                <a:lnTo>
                  <a:pt x="58" y="80"/>
                </a:lnTo>
                <a:lnTo>
                  <a:pt x="65" y="73"/>
                </a:lnTo>
                <a:lnTo>
                  <a:pt x="74" y="67"/>
                </a:lnTo>
                <a:lnTo>
                  <a:pt x="81" y="62"/>
                </a:lnTo>
                <a:lnTo>
                  <a:pt x="90" y="58"/>
                </a:lnTo>
                <a:lnTo>
                  <a:pt x="98" y="55"/>
                </a:lnTo>
                <a:lnTo>
                  <a:pt x="108" y="55"/>
                </a:lnTo>
                <a:lnTo>
                  <a:pt x="119" y="56"/>
                </a:lnTo>
                <a:lnTo>
                  <a:pt x="120" y="53"/>
                </a:lnTo>
                <a:lnTo>
                  <a:pt x="128" y="45"/>
                </a:lnTo>
                <a:lnTo>
                  <a:pt x="131" y="41"/>
                </a:lnTo>
                <a:lnTo>
                  <a:pt x="136" y="35"/>
                </a:lnTo>
                <a:lnTo>
                  <a:pt x="141" y="31"/>
                </a:lnTo>
                <a:lnTo>
                  <a:pt x="146" y="27"/>
                </a:lnTo>
                <a:lnTo>
                  <a:pt x="151" y="23"/>
                </a:lnTo>
                <a:lnTo>
                  <a:pt x="156" y="20"/>
                </a:lnTo>
                <a:lnTo>
                  <a:pt x="162" y="16"/>
                </a:lnTo>
                <a:lnTo>
                  <a:pt x="168" y="13"/>
                </a:lnTo>
                <a:lnTo>
                  <a:pt x="174" y="11"/>
                </a:lnTo>
                <a:lnTo>
                  <a:pt x="180" y="8"/>
                </a:lnTo>
                <a:lnTo>
                  <a:pt x="186" y="5"/>
                </a:lnTo>
                <a:lnTo>
                  <a:pt x="195" y="3"/>
                </a:lnTo>
                <a:lnTo>
                  <a:pt x="202" y="2"/>
                </a:lnTo>
                <a:lnTo>
                  <a:pt x="210" y="0"/>
                </a:lnTo>
                <a:lnTo>
                  <a:pt x="210" y="0"/>
                </a:lnTo>
                <a:lnTo>
                  <a:pt x="21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77" name=""/>
          <p:cNvSpPr/>
          <p:nvPr/>
        </p:nvSpPr>
        <p:spPr>
          <a:xfrm>
            <a:off x="1668600" y="3151080"/>
            <a:ext cx="60120" cy="60480"/>
          </a:xfrm>
          <a:custGeom>
            <a:avLst/>
            <a:gdLst/>
            <a:ahLst/>
            <a:rect l="l" t="t" r="r" b="b"/>
            <a:pathLst>
              <a:path w="210" h="153">
                <a:moveTo>
                  <a:pt x="210" y="0"/>
                </a:moveTo>
                <a:lnTo>
                  <a:pt x="197" y="0"/>
                </a:lnTo>
                <a:lnTo>
                  <a:pt x="186" y="0"/>
                </a:lnTo>
                <a:lnTo>
                  <a:pt x="164" y="0"/>
                </a:lnTo>
                <a:lnTo>
                  <a:pt x="145" y="2"/>
                </a:lnTo>
                <a:lnTo>
                  <a:pt x="126" y="7"/>
                </a:lnTo>
                <a:lnTo>
                  <a:pt x="110" y="11"/>
                </a:lnTo>
                <a:lnTo>
                  <a:pt x="96" y="19"/>
                </a:lnTo>
                <a:lnTo>
                  <a:pt x="82" y="26"/>
                </a:lnTo>
                <a:lnTo>
                  <a:pt x="70" y="36"/>
                </a:lnTo>
                <a:lnTo>
                  <a:pt x="59" y="47"/>
                </a:lnTo>
                <a:lnTo>
                  <a:pt x="49" y="58"/>
                </a:lnTo>
                <a:lnTo>
                  <a:pt x="39" y="71"/>
                </a:lnTo>
                <a:lnTo>
                  <a:pt x="31" y="86"/>
                </a:lnTo>
                <a:lnTo>
                  <a:pt x="22" y="101"/>
                </a:lnTo>
                <a:lnTo>
                  <a:pt x="15" y="118"/>
                </a:lnTo>
                <a:lnTo>
                  <a:pt x="7" y="135"/>
                </a:lnTo>
                <a:lnTo>
                  <a:pt x="0" y="153"/>
                </a:lnTo>
                <a:lnTo>
                  <a:pt x="4" y="149"/>
                </a:lnTo>
                <a:lnTo>
                  <a:pt x="7" y="146"/>
                </a:lnTo>
                <a:lnTo>
                  <a:pt x="15" y="140"/>
                </a:lnTo>
                <a:lnTo>
                  <a:pt x="21" y="131"/>
                </a:lnTo>
                <a:lnTo>
                  <a:pt x="27" y="122"/>
                </a:lnTo>
                <a:lnTo>
                  <a:pt x="33" y="113"/>
                </a:lnTo>
                <a:lnTo>
                  <a:pt x="39" y="106"/>
                </a:lnTo>
                <a:lnTo>
                  <a:pt x="45" y="96"/>
                </a:lnTo>
                <a:lnTo>
                  <a:pt x="53" y="88"/>
                </a:lnTo>
                <a:lnTo>
                  <a:pt x="58" y="80"/>
                </a:lnTo>
                <a:lnTo>
                  <a:pt x="65" y="73"/>
                </a:lnTo>
                <a:lnTo>
                  <a:pt x="74" y="67"/>
                </a:lnTo>
                <a:lnTo>
                  <a:pt x="81" y="62"/>
                </a:lnTo>
                <a:lnTo>
                  <a:pt x="90" y="58"/>
                </a:lnTo>
                <a:lnTo>
                  <a:pt x="98" y="55"/>
                </a:lnTo>
                <a:lnTo>
                  <a:pt x="108" y="55"/>
                </a:lnTo>
                <a:lnTo>
                  <a:pt x="119" y="56"/>
                </a:lnTo>
                <a:lnTo>
                  <a:pt x="120" y="53"/>
                </a:lnTo>
                <a:lnTo>
                  <a:pt x="128" y="45"/>
                </a:lnTo>
                <a:lnTo>
                  <a:pt x="131" y="41"/>
                </a:lnTo>
                <a:lnTo>
                  <a:pt x="136" y="35"/>
                </a:lnTo>
                <a:lnTo>
                  <a:pt x="141" y="31"/>
                </a:lnTo>
                <a:lnTo>
                  <a:pt x="146" y="27"/>
                </a:lnTo>
                <a:lnTo>
                  <a:pt x="151" y="23"/>
                </a:lnTo>
                <a:lnTo>
                  <a:pt x="156" y="20"/>
                </a:lnTo>
                <a:lnTo>
                  <a:pt x="162" y="16"/>
                </a:lnTo>
                <a:lnTo>
                  <a:pt x="168" y="13"/>
                </a:lnTo>
                <a:lnTo>
                  <a:pt x="174" y="11"/>
                </a:lnTo>
                <a:lnTo>
                  <a:pt x="180" y="8"/>
                </a:lnTo>
                <a:lnTo>
                  <a:pt x="186" y="5"/>
                </a:lnTo>
                <a:lnTo>
                  <a:pt x="195" y="3"/>
                </a:lnTo>
                <a:lnTo>
                  <a:pt x="202" y="2"/>
                </a:lnTo>
                <a:lnTo>
                  <a:pt x="210" y="0"/>
                </a:lnTo>
                <a:lnTo>
                  <a:pt x="210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78" name=""/>
          <p:cNvSpPr/>
          <p:nvPr/>
        </p:nvSpPr>
        <p:spPr>
          <a:xfrm>
            <a:off x="1717560" y="3276720"/>
            <a:ext cx="57240" cy="79200"/>
          </a:xfrm>
          <a:custGeom>
            <a:avLst/>
            <a:gdLst/>
            <a:ahLst/>
            <a:rect l="l" t="t" r="r" b="b"/>
            <a:pathLst>
              <a:path w="203" h="200">
                <a:moveTo>
                  <a:pt x="203" y="0"/>
                </a:moveTo>
                <a:lnTo>
                  <a:pt x="202" y="11"/>
                </a:lnTo>
                <a:lnTo>
                  <a:pt x="201" y="21"/>
                </a:lnTo>
                <a:lnTo>
                  <a:pt x="198" y="43"/>
                </a:lnTo>
                <a:lnTo>
                  <a:pt x="193" y="65"/>
                </a:lnTo>
                <a:lnTo>
                  <a:pt x="187" y="85"/>
                </a:lnTo>
                <a:lnTo>
                  <a:pt x="179" y="106"/>
                </a:lnTo>
                <a:lnTo>
                  <a:pt x="169" y="126"/>
                </a:lnTo>
                <a:lnTo>
                  <a:pt x="159" y="144"/>
                </a:lnTo>
                <a:lnTo>
                  <a:pt x="147" y="160"/>
                </a:lnTo>
                <a:lnTo>
                  <a:pt x="133" y="174"/>
                </a:lnTo>
                <a:lnTo>
                  <a:pt x="117" y="187"/>
                </a:lnTo>
                <a:lnTo>
                  <a:pt x="101" y="194"/>
                </a:lnTo>
                <a:lnTo>
                  <a:pt x="84" y="199"/>
                </a:lnTo>
                <a:lnTo>
                  <a:pt x="65" y="200"/>
                </a:lnTo>
                <a:lnTo>
                  <a:pt x="45" y="196"/>
                </a:lnTo>
                <a:lnTo>
                  <a:pt x="23" y="188"/>
                </a:lnTo>
                <a:lnTo>
                  <a:pt x="0" y="174"/>
                </a:lnTo>
                <a:lnTo>
                  <a:pt x="11" y="180"/>
                </a:lnTo>
                <a:lnTo>
                  <a:pt x="22" y="185"/>
                </a:lnTo>
                <a:lnTo>
                  <a:pt x="44" y="191"/>
                </a:lnTo>
                <a:lnTo>
                  <a:pt x="62" y="193"/>
                </a:lnTo>
                <a:lnTo>
                  <a:pt x="79" y="191"/>
                </a:lnTo>
                <a:lnTo>
                  <a:pt x="97" y="187"/>
                </a:lnTo>
                <a:lnTo>
                  <a:pt x="111" y="179"/>
                </a:lnTo>
                <a:lnTo>
                  <a:pt x="125" y="168"/>
                </a:lnTo>
                <a:lnTo>
                  <a:pt x="137" y="155"/>
                </a:lnTo>
                <a:lnTo>
                  <a:pt x="149" y="139"/>
                </a:lnTo>
                <a:lnTo>
                  <a:pt x="159" y="123"/>
                </a:lnTo>
                <a:lnTo>
                  <a:pt x="169" y="105"/>
                </a:lnTo>
                <a:lnTo>
                  <a:pt x="177" y="85"/>
                </a:lnTo>
                <a:lnTo>
                  <a:pt x="185" y="65"/>
                </a:lnTo>
                <a:lnTo>
                  <a:pt x="192" y="44"/>
                </a:lnTo>
                <a:lnTo>
                  <a:pt x="197" y="22"/>
                </a:lnTo>
                <a:lnTo>
                  <a:pt x="203" y="1"/>
                </a:lnTo>
                <a:lnTo>
                  <a:pt x="203" y="1"/>
                </a:lnTo>
                <a:lnTo>
                  <a:pt x="20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2400" bIns="324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79" name=""/>
          <p:cNvSpPr/>
          <p:nvPr/>
        </p:nvSpPr>
        <p:spPr>
          <a:xfrm>
            <a:off x="1717560" y="3276720"/>
            <a:ext cx="57240" cy="79200"/>
          </a:xfrm>
          <a:custGeom>
            <a:avLst/>
            <a:gdLst/>
            <a:ahLst/>
            <a:rect l="l" t="t" r="r" b="b"/>
            <a:pathLst>
              <a:path w="203" h="200">
                <a:moveTo>
                  <a:pt x="203" y="0"/>
                </a:moveTo>
                <a:lnTo>
                  <a:pt x="202" y="11"/>
                </a:lnTo>
                <a:lnTo>
                  <a:pt x="201" y="21"/>
                </a:lnTo>
                <a:lnTo>
                  <a:pt x="198" y="43"/>
                </a:lnTo>
                <a:lnTo>
                  <a:pt x="193" y="65"/>
                </a:lnTo>
                <a:lnTo>
                  <a:pt x="187" y="85"/>
                </a:lnTo>
                <a:lnTo>
                  <a:pt x="179" y="106"/>
                </a:lnTo>
                <a:lnTo>
                  <a:pt x="169" y="126"/>
                </a:lnTo>
                <a:lnTo>
                  <a:pt x="159" y="144"/>
                </a:lnTo>
                <a:lnTo>
                  <a:pt x="147" y="160"/>
                </a:lnTo>
                <a:lnTo>
                  <a:pt x="133" y="174"/>
                </a:lnTo>
                <a:lnTo>
                  <a:pt x="117" y="187"/>
                </a:lnTo>
                <a:lnTo>
                  <a:pt x="101" y="194"/>
                </a:lnTo>
                <a:lnTo>
                  <a:pt x="84" y="199"/>
                </a:lnTo>
                <a:lnTo>
                  <a:pt x="65" y="200"/>
                </a:lnTo>
                <a:lnTo>
                  <a:pt x="45" y="196"/>
                </a:lnTo>
                <a:lnTo>
                  <a:pt x="23" y="188"/>
                </a:lnTo>
                <a:lnTo>
                  <a:pt x="0" y="174"/>
                </a:lnTo>
                <a:lnTo>
                  <a:pt x="11" y="180"/>
                </a:lnTo>
                <a:lnTo>
                  <a:pt x="22" y="185"/>
                </a:lnTo>
                <a:lnTo>
                  <a:pt x="44" y="191"/>
                </a:lnTo>
                <a:lnTo>
                  <a:pt x="62" y="193"/>
                </a:lnTo>
                <a:lnTo>
                  <a:pt x="79" y="191"/>
                </a:lnTo>
                <a:lnTo>
                  <a:pt x="97" y="187"/>
                </a:lnTo>
                <a:lnTo>
                  <a:pt x="111" y="179"/>
                </a:lnTo>
                <a:lnTo>
                  <a:pt x="125" y="168"/>
                </a:lnTo>
                <a:lnTo>
                  <a:pt x="137" y="155"/>
                </a:lnTo>
                <a:lnTo>
                  <a:pt x="149" y="139"/>
                </a:lnTo>
                <a:lnTo>
                  <a:pt x="159" y="123"/>
                </a:lnTo>
                <a:lnTo>
                  <a:pt x="169" y="105"/>
                </a:lnTo>
                <a:lnTo>
                  <a:pt x="177" y="85"/>
                </a:lnTo>
                <a:lnTo>
                  <a:pt x="185" y="65"/>
                </a:lnTo>
                <a:lnTo>
                  <a:pt x="192" y="44"/>
                </a:lnTo>
                <a:lnTo>
                  <a:pt x="197" y="22"/>
                </a:lnTo>
                <a:lnTo>
                  <a:pt x="203" y="1"/>
                </a:lnTo>
                <a:lnTo>
                  <a:pt x="203" y="1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2400" bIns="324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80" name=""/>
          <p:cNvSpPr/>
          <p:nvPr/>
        </p:nvSpPr>
        <p:spPr>
          <a:xfrm>
            <a:off x="1685880" y="3151080"/>
            <a:ext cx="44640" cy="100080"/>
          </a:xfrm>
          <a:custGeom>
            <a:avLst/>
            <a:gdLst/>
            <a:ahLst/>
            <a:rect l="l" t="t" r="r" b="b"/>
            <a:pathLst>
              <a:path w="163" h="252">
                <a:moveTo>
                  <a:pt x="163" y="0"/>
                </a:moveTo>
                <a:lnTo>
                  <a:pt x="150" y="0"/>
                </a:lnTo>
                <a:lnTo>
                  <a:pt x="138" y="1"/>
                </a:lnTo>
                <a:lnTo>
                  <a:pt x="117" y="6"/>
                </a:lnTo>
                <a:lnTo>
                  <a:pt x="99" y="15"/>
                </a:lnTo>
                <a:lnTo>
                  <a:pt x="82" y="26"/>
                </a:lnTo>
                <a:lnTo>
                  <a:pt x="67" y="41"/>
                </a:lnTo>
                <a:lnTo>
                  <a:pt x="54" y="58"/>
                </a:lnTo>
                <a:lnTo>
                  <a:pt x="43" y="77"/>
                </a:lnTo>
                <a:lnTo>
                  <a:pt x="33" y="97"/>
                </a:lnTo>
                <a:lnTo>
                  <a:pt x="24" y="119"/>
                </a:lnTo>
                <a:lnTo>
                  <a:pt x="17" y="139"/>
                </a:lnTo>
                <a:lnTo>
                  <a:pt x="12" y="160"/>
                </a:lnTo>
                <a:lnTo>
                  <a:pt x="7" y="182"/>
                </a:lnTo>
                <a:lnTo>
                  <a:pt x="3" y="202"/>
                </a:lnTo>
                <a:lnTo>
                  <a:pt x="2" y="221"/>
                </a:lnTo>
                <a:lnTo>
                  <a:pt x="0" y="238"/>
                </a:lnTo>
                <a:lnTo>
                  <a:pt x="0" y="252"/>
                </a:lnTo>
                <a:lnTo>
                  <a:pt x="2" y="241"/>
                </a:lnTo>
                <a:lnTo>
                  <a:pt x="3" y="230"/>
                </a:lnTo>
                <a:lnTo>
                  <a:pt x="7" y="205"/>
                </a:lnTo>
                <a:lnTo>
                  <a:pt x="12" y="183"/>
                </a:lnTo>
                <a:lnTo>
                  <a:pt x="18" y="160"/>
                </a:lnTo>
                <a:lnTo>
                  <a:pt x="24" y="139"/>
                </a:lnTo>
                <a:lnTo>
                  <a:pt x="33" y="119"/>
                </a:lnTo>
                <a:lnTo>
                  <a:pt x="40" y="100"/>
                </a:lnTo>
                <a:lnTo>
                  <a:pt x="49" y="81"/>
                </a:lnTo>
                <a:lnTo>
                  <a:pt x="60" y="65"/>
                </a:lnTo>
                <a:lnTo>
                  <a:pt x="71" y="49"/>
                </a:lnTo>
                <a:lnTo>
                  <a:pt x="83" y="36"/>
                </a:lnTo>
                <a:lnTo>
                  <a:pt x="97" y="25"/>
                </a:lnTo>
                <a:lnTo>
                  <a:pt x="111" y="15"/>
                </a:lnTo>
                <a:lnTo>
                  <a:pt x="127" y="9"/>
                </a:lnTo>
                <a:lnTo>
                  <a:pt x="144" y="3"/>
                </a:lnTo>
                <a:lnTo>
                  <a:pt x="163" y="0"/>
                </a:lnTo>
                <a:lnTo>
                  <a:pt x="16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81" name=""/>
          <p:cNvSpPr/>
          <p:nvPr/>
        </p:nvSpPr>
        <p:spPr>
          <a:xfrm>
            <a:off x="1685880" y="3151080"/>
            <a:ext cx="44640" cy="100080"/>
          </a:xfrm>
          <a:custGeom>
            <a:avLst/>
            <a:gdLst/>
            <a:ahLst/>
            <a:rect l="l" t="t" r="r" b="b"/>
            <a:pathLst>
              <a:path w="163" h="252">
                <a:moveTo>
                  <a:pt x="163" y="0"/>
                </a:moveTo>
                <a:lnTo>
                  <a:pt x="150" y="0"/>
                </a:lnTo>
                <a:lnTo>
                  <a:pt x="138" y="1"/>
                </a:lnTo>
                <a:lnTo>
                  <a:pt x="117" y="6"/>
                </a:lnTo>
                <a:lnTo>
                  <a:pt x="99" y="15"/>
                </a:lnTo>
                <a:lnTo>
                  <a:pt x="82" y="26"/>
                </a:lnTo>
                <a:lnTo>
                  <a:pt x="67" y="41"/>
                </a:lnTo>
                <a:lnTo>
                  <a:pt x="54" y="58"/>
                </a:lnTo>
                <a:lnTo>
                  <a:pt x="43" y="77"/>
                </a:lnTo>
                <a:lnTo>
                  <a:pt x="33" y="97"/>
                </a:lnTo>
                <a:lnTo>
                  <a:pt x="24" y="119"/>
                </a:lnTo>
                <a:lnTo>
                  <a:pt x="17" y="139"/>
                </a:lnTo>
                <a:lnTo>
                  <a:pt x="12" y="160"/>
                </a:lnTo>
                <a:lnTo>
                  <a:pt x="7" y="182"/>
                </a:lnTo>
                <a:lnTo>
                  <a:pt x="3" y="202"/>
                </a:lnTo>
                <a:lnTo>
                  <a:pt x="2" y="221"/>
                </a:lnTo>
                <a:lnTo>
                  <a:pt x="0" y="238"/>
                </a:lnTo>
                <a:lnTo>
                  <a:pt x="0" y="252"/>
                </a:lnTo>
                <a:lnTo>
                  <a:pt x="2" y="241"/>
                </a:lnTo>
                <a:lnTo>
                  <a:pt x="3" y="230"/>
                </a:lnTo>
                <a:lnTo>
                  <a:pt x="7" y="205"/>
                </a:lnTo>
                <a:lnTo>
                  <a:pt x="12" y="183"/>
                </a:lnTo>
                <a:lnTo>
                  <a:pt x="18" y="160"/>
                </a:lnTo>
                <a:lnTo>
                  <a:pt x="24" y="139"/>
                </a:lnTo>
                <a:lnTo>
                  <a:pt x="33" y="119"/>
                </a:lnTo>
                <a:lnTo>
                  <a:pt x="40" y="100"/>
                </a:lnTo>
                <a:lnTo>
                  <a:pt x="49" y="81"/>
                </a:lnTo>
                <a:lnTo>
                  <a:pt x="60" y="65"/>
                </a:lnTo>
                <a:lnTo>
                  <a:pt x="71" y="49"/>
                </a:lnTo>
                <a:lnTo>
                  <a:pt x="83" y="36"/>
                </a:lnTo>
                <a:lnTo>
                  <a:pt x="97" y="25"/>
                </a:lnTo>
                <a:lnTo>
                  <a:pt x="111" y="15"/>
                </a:lnTo>
                <a:lnTo>
                  <a:pt x="127" y="9"/>
                </a:lnTo>
                <a:lnTo>
                  <a:pt x="144" y="3"/>
                </a:lnTo>
                <a:lnTo>
                  <a:pt x="163" y="0"/>
                </a:lnTo>
                <a:lnTo>
                  <a:pt x="163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82" name=""/>
          <p:cNvSpPr/>
          <p:nvPr/>
        </p:nvSpPr>
        <p:spPr>
          <a:xfrm>
            <a:off x="1685880" y="3151080"/>
            <a:ext cx="47520" cy="209520"/>
          </a:xfrm>
          <a:custGeom>
            <a:avLst/>
            <a:gdLst/>
            <a:ahLst/>
            <a:rect l="l" t="t" r="r" b="b"/>
            <a:pathLst>
              <a:path w="170" h="529">
                <a:moveTo>
                  <a:pt x="170" y="529"/>
                </a:moveTo>
                <a:lnTo>
                  <a:pt x="158" y="527"/>
                </a:lnTo>
                <a:lnTo>
                  <a:pt x="144" y="523"/>
                </a:lnTo>
                <a:lnTo>
                  <a:pt x="122" y="516"/>
                </a:lnTo>
                <a:lnTo>
                  <a:pt x="103" y="505"/>
                </a:lnTo>
                <a:lnTo>
                  <a:pt x="84" y="491"/>
                </a:lnTo>
                <a:lnTo>
                  <a:pt x="68" y="478"/>
                </a:lnTo>
                <a:lnTo>
                  <a:pt x="55" y="462"/>
                </a:lnTo>
                <a:lnTo>
                  <a:pt x="44" y="444"/>
                </a:lnTo>
                <a:lnTo>
                  <a:pt x="34" y="426"/>
                </a:lnTo>
                <a:lnTo>
                  <a:pt x="25" y="407"/>
                </a:lnTo>
                <a:lnTo>
                  <a:pt x="18" y="387"/>
                </a:lnTo>
                <a:lnTo>
                  <a:pt x="12" y="366"/>
                </a:lnTo>
                <a:lnTo>
                  <a:pt x="8" y="346"/>
                </a:lnTo>
                <a:lnTo>
                  <a:pt x="5" y="326"/>
                </a:lnTo>
                <a:lnTo>
                  <a:pt x="2" y="306"/>
                </a:lnTo>
                <a:lnTo>
                  <a:pt x="0" y="287"/>
                </a:lnTo>
                <a:lnTo>
                  <a:pt x="0" y="268"/>
                </a:lnTo>
                <a:lnTo>
                  <a:pt x="0" y="259"/>
                </a:lnTo>
                <a:lnTo>
                  <a:pt x="0" y="250"/>
                </a:lnTo>
                <a:lnTo>
                  <a:pt x="1" y="230"/>
                </a:lnTo>
                <a:lnTo>
                  <a:pt x="3" y="208"/>
                </a:lnTo>
                <a:lnTo>
                  <a:pt x="7" y="185"/>
                </a:lnTo>
                <a:lnTo>
                  <a:pt x="13" y="163"/>
                </a:lnTo>
                <a:lnTo>
                  <a:pt x="19" y="140"/>
                </a:lnTo>
                <a:lnTo>
                  <a:pt x="28" y="118"/>
                </a:lnTo>
                <a:lnTo>
                  <a:pt x="38" y="96"/>
                </a:lnTo>
                <a:lnTo>
                  <a:pt x="49" y="75"/>
                </a:lnTo>
                <a:lnTo>
                  <a:pt x="61" y="57"/>
                </a:lnTo>
                <a:lnTo>
                  <a:pt x="74" y="40"/>
                </a:lnTo>
                <a:lnTo>
                  <a:pt x="89" y="25"/>
                </a:lnTo>
                <a:lnTo>
                  <a:pt x="106" y="14"/>
                </a:lnTo>
                <a:lnTo>
                  <a:pt x="125" y="5"/>
                </a:lnTo>
                <a:lnTo>
                  <a:pt x="144" y="0"/>
                </a:lnTo>
                <a:lnTo>
                  <a:pt x="165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83" name=""/>
          <p:cNvSpPr/>
          <p:nvPr/>
        </p:nvSpPr>
        <p:spPr>
          <a:xfrm>
            <a:off x="1496880" y="3162240"/>
            <a:ext cx="77760" cy="14400"/>
          </a:xfrm>
          <a:custGeom>
            <a:avLst/>
            <a:gdLst/>
            <a:ahLst/>
            <a:rect l="l" t="t" r="r" b="b"/>
            <a:pathLst>
              <a:path w="271" h="37">
                <a:moveTo>
                  <a:pt x="0" y="26"/>
                </a:moveTo>
                <a:lnTo>
                  <a:pt x="33" y="0"/>
                </a:lnTo>
                <a:lnTo>
                  <a:pt x="271" y="37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84" name=""/>
          <p:cNvSpPr/>
          <p:nvPr/>
        </p:nvSpPr>
        <p:spPr>
          <a:xfrm>
            <a:off x="1530360" y="3166920"/>
            <a:ext cx="27000" cy="15840"/>
          </a:xfrm>
          <a:custGeom>
            <a:avLst/>
            <a:gdLst/>
            <a:ahLst/>
            <a:rect l="l" t="t" r="r" b="b"/>
            <a:pathLst>
              <a:path w="95" h="38">
                <a:moveTo>
                  <a:pt x="0" y="18"/>
                </a:moveTo>
                <a:lnTo>
                  <a:pt x="27" y="0"/>
                </a:lnTo>
                <a:lnTo>
                  <a:pt x="95" y="8"/>
                </a:lnTo>
                <a:lnTo>
                  <a:pt x="95" y="18"/>
                </a:lnTo>
                <a:lnTo>
                  <a:pt x="73" y="38"/>
                </a:lnTo>
                <a:lnTo>
                  <a:pt x="1" y="27"/>
                </a:lnTo>
                <a:lnTo>
                  <a:pt x="1" y="18"/>
                </a:lnTo>
                <a:lnTo>
                  <a:pt x="1" y="18"/>
                </a:lnTo>
                <a:lnTo>
                  <a:pt x="0" y="18"/>
                </a:lnTo>
                <a:close/>
              </a:path>
            </a:pathLst>
          </a:custGeom>
          <a:solidFill>
            <a:srgbClr val="ff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85" name=""/>
          <p:cNvSpPr/>
          <p:nvPr/>
        </p:nvSpPr>
        <p:spPr>
          <a:xfrm>
            <a:off x="1530360" y="3166920"/>
            <a:ext cx="27000" cy="15840"/>
          </a:xfrm>
          <a:custGeom>
            <a:avLst/>
            <a:gdLst/>
            <a:ahLst/>
            <a:rect l="l" t="t" r="r" b="b"/>
            <a:pathLst>
              <a:path w="95" h="38">
                <a:moveTo>
                  <a:pt x="0" y="18"/>
                </a:moveTo>
                <a:lnTo>
                  <a:pt x="27" y="0"/>
                </a:lnTo>
                <a:lnTo>
                  <a:pt x="95" y="8"/>
                </a:lnTo>
                <a:lnTo>
                  <a:pt x="95" y="18"/>
                </a:lnTo>
                <a:lnTo>
                  <a:pt x="73" y="38"/>
                </a:lnTo>
                <a:lnTo>
                  <a:pt x="1" y="27"/>
                </a:lnTo>
                <a:lnTo>
                  <a:pt x="1" y="18"/>
                </a:lnTo>
                <a:lnTo>
                  <a:pt x="1" y="18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86" name=""/>
          <p:cNvSpPr/>
          <p:nvPr/>
        </p:nvSpPr>
        <p:spPr>
          <a:xfrm>
            <a:off x="1531800" y="3173400"/>
            <a:ext cx="24120" cy="4680"/>
          </a:xfrm>
          <a:custGeom>
            <a:avLst/>
            <a:gdLst/>
            <a:ahLst/>
            <a:rect l="l" t="t" r="r" b="b"/>
            <a:pathLst>
              <a:path w="86" h="13">
                <a:moveTo>
                  <a:pt x="0" y="4"/>
                </a:moveTo>
                <a:lnTo>
                  <a:pt x="68" y="13"/>
                </a:lnTo>
                <a:lnTo>
                  <a:pt x="86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87" name=""/>
          <p:cNvSpPr/>
          <p:nvPr/>
        </p:nvSpPr>
        <p:spPr>
          <a:xfrm>
            <a:off x="1389240" y="2951280"/>
            <a:ext cx="299880" cy="147600"/>
          </a:xfrm>
          <a:custGeom>
            <a:avLst/>
            <a:gdLst/>
            <a:ahLst/>
            <a:rect l="l" t="t" r="r" b="b"/>
            <a:pathLst>
              <a:path w="1059" h="373">
                <a:moveTo>
                  <a:pt x="1020" y="344"/>
                </a:moveTo>
                <a:lnTo>
                  <a:pt x="1059" y="309"/>
                </a:lnTo>
                <a:lnTo>
                  <a:pt x="1059" y="218"/>
                </a:lnTo>
                <a:lnTo>
                  <a:pt x="1044" y="201"/>
                </a:lnTo>
                <a:lnTo>
                  <a:pt x="923" y="161"/>
                </a:lnTo>
                <a:lnTo>
                  <a:pt x="401" y="129"/>
                </a:lnTo>
                <a:lnTo>
                  <a:pt x="278" y="130"/>
                </a:lnTo>
                <a:lnTo>
                  <a:pt x="278" y="0"/>
                </a:lnTo>
                <a:lnTo>
                  <a:pt x="29" y="10"/>
                </a:lnTo>
                <a:lnTo>
                  <a:pt x="0" y="34"/>
                </a:lnTo>
                <a:lnTo>
                  <a:pt x="0" y="273"/>
                </a:lnTo>
                <a:lnTo>
                  <a:pt x="18" y="289"/>
                </a:lnTo>
                <a:lnTo>
                  <a:pt x="674" y="373"/>
                </a:lnTo>
                <a:lnTo>
                  <a:pt x="709" y="373"/>
                </a:lnTo>
                <a:lnTo>
                  <a:pt x="1020" y="344"/>
                </a:lnTo>
                <a:lnTo>
                  <a:pt x="1020" y="344"/>
                </a:lnTo>
                <a:lnTo>
                  <a:pt x="1020" y="34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88" name=""/>
          <p:cNvSpPr/>
          <p:nvPr/>
        </p:nvSpPr>
        <p:spPr>
          <a:xfrm>
            <a:off x="1389240" y="2951280"/>
            <a:ext cx="299880" cy="147600"/>
          </a:xfrm>
          <a:custGeom>
            <a:avLst/>
            <a:gdLst/>
            <a:ahLst/>
            <a:rect l="l" t="t" r="r" b="b"/>
            <a:pathLst>
              <a:path w="1059" h="373">
                <a:moveTo>
                  <a:pt x="1020" y="344"/>
                </a:moveTo>
                <a:lnTo>
                  <a:pt x="1059" y="309"/>
                </a:lnTo>
                <a:lnTo>
                  <a:pt x="1059" y="218"/>
                </a:lnTo>
                <a:lnTo>
                  <a:pt x="1044" y="201"/>
                </a:lnTo>
                <a:lnTo>
                  <a:pt x="923" y="161"/>
                </a:lnTo>
                <a:lnTo>
                  <a:pt x="401" y="129"/>
                </a:lnTo>
                <a:lnTo>
                  <a:pt x="278" y="130"/>
                </a:lnTo>
                <a:lnTo>
                  <a:pt x="278" y="0"/>
                </a:lnTo>
                <a:lnTo>
                  <a:pt x="29" y="10"/>
                </a:lnTo>
                <a:lnTo>
                  <a:pt x="0" y="34"/>
                </a:lnTo>
                <a:lnTo>
                  <a:pt x="0" y="273"/>
                </a:lnTo>
                <a:lnTo>
                  <a:pt x="18" y="289"/>
                </a:lnTo>
                <a:lnTo>
                  <a:pt x="674" y="373"/>
                </a:lnTo>
                <a:lnTo>
                  <a:pt x="709" y="373"/>
                </a:lnTo>
                <a:lnTo>
                  <a:pt x="1020" y="344"/>
                </a:lnTo>
                <a:lnTo>
                  <a:pt x="1020" y="344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89" name=""/>
          <p:cNvSpPr/>
          <p:nvPr/>
        </p:nvSpPr>
        <p:spPr>
          <a:xfrm>
            <a:off x="1428840" y="3008160"/>
            <a:ext cx="257040" cy="79560"/>
          </a:xfrm>
          <a:custGeom>
            <a:avLst/>
            <a:gdLst/>
            <a:ahLst/>
            <a:rect l="l" t="t" r="r" b="b"/>
            <a:pathLst>
              <a:path w="912" h="203">
                <a:moveTo>
                  <a:pt x="535" y="198"/>
                </a:moveTo>
                <a:lnTo>
                  <a:pt x="535" y="95"/>
                </a:lnTo>
                <a:lnTo>
                  <a:pt x="308" y="51"/>
                </a:lnTo>
                <a:lnTo>
                  <a:pt x="0" y="17"/>
                </a:lnTo>
                <a:lnTo>
                  <a:pt x="25" y="0"/>
                </a:lnTo>
                <a:lnTo>
                  <a:pt x="318" y="30"/>
                </a:lnTo>
                <a:lnTo>
                  <a:pt x="531" y="70"/>
                </a:lnTo>
                <a:lnTo>
                  <a:pt x="558" y="73"/>
                </a:lnTo>
                <a:lnTo>
                  <a:pt x="894" y="63"/>
                </a:lnTo>
                <a:lnTo>
                  <a:pt x="912" y="77"/>
                </a:lnTo>
                <a:lnTo>
                  <a:pt x="558" y="95"/>
                </a:lnTo>
                <a:lnTo>
                  <a:pt x="558" y="203"/>
                </a:lnTo>
                <a:lnTo>
                  <a:pt x="535" y="199"/>
                </a:lnTo>
                <a:lnTo>
                  <a:pt x="535" y="199"/>
                </a:lnTo>
                <a:lnTo>
                  <a:pt x="535" y="198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2760" bIns="327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90" name=""/>
          <p:cNvSpPr/>
          <p:nvPr/>
        </p:nvSpPr>
        <p:spPr>
          <a:xfrm>
            <a:off x="1428840" y="3008160"/>
            <a:ext cx="257040" cy="79560"/>
          </a:xfrm>
          <a:custGeom>
            <a:avLst/>
            <a:gdLst/>
            <a:ahLst/>
            <a:rect l="l" t="t" r="r" b="b"/>
            <a:pathLst>
              <a:path w="912" h="203">
                <a:moveTo>
                  <a:pt x="535" y="198"/>
                </a:moveTo>
                <a:lnTo>
                  <a:pt x="535" y="95"/>
                </a:lnTo>
                <a:lnTo>
                  <a:pt x="308" y="51"/>
                </a:lnTo>
                <a:lnTo>
                  <a:pt x="0" y="17"/>
                </a:lnTo>
                <a:lnTo>
                  <a:pt x="25" y="0"/>
                </a:lnTo>
                <a:lnTo>
                  <a:pt x="318" y="30"/>
                </a:lnTo>
                <a:lnTo>
                  <a:pt x="531" y="70"/>
                </a:lnTo>
                <a:lnTo>
                  <a:pt x="558" y="73"/>
                </a:lnTo>
                <a:lnTo>
                  <a:pt x="894" y="63"/>
                </a:lnTo>
                <a:lnTo>
                  <a:pt x="912" y="77"/>
                </a:lnTo>
                <a:lnTo>
                  <a:pt x="558" y="95"/>
                </a:lnTo>
                <a:lnTo>
                  <a:pt x="558" y="203"/>
                </a:lnTo>
                <a:lnTo>
                  <a:pt x="535" y="199"/>
                </a:lnTo>
                <a:lnTo>
                  <a:pt x="535" y="199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2760" bIns="327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91" name=""/>
          <p:cNvSpPr/>
          <p:nvPr/>
        </p:nvSpPr>
        <p:spPr>
          <a:xfrm flipV="1">
            <a:off x="1515960" y="3014280"/>
            <a:ext cx="131760" cy="3240"/>
          </a:xfrm>
          <a:prstGeom prst="line">
            <a:avLst/>
          </a:prstGeom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92" name=""/>
          <p:cNvSpPr/>
          <p:nvPr/>
        </p:nvSpPr>
        <p:spPr>
          <a:xfrm>
            <a:off x="1424160" y="3002040"/>
            <a:ext cx="44280" cy="71280"/>
          </a:xfrm>
          <a:custGeom>
            <a:avLst/>
            <a:gdLst/>
            <a:ahLst/>
            <a:rect l="l" t="t" r="r" b="b"/>
            <a:pathLst>
              <a:path w="159" h="179">
                <a:moveTo>
                  <a:pt x="159" y="0"/>
                </a:moveTo>
                <a:lnTo>
                  <a:pt x="33" y="4"/>
                </a:lnTo>
                <a:lnTo>
                  <a:pt x="0" y="30"/>
                </a:lnTo>
                <a:lnTo>
                  <a:pt x="0" y="163"/>
                </a:lnTo>
                <a:lnTo>
                  <a:pt x="27" y="179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4480" bIns="244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93" name=""/>
          <p:cNvSpPr/>
          <p:nvPr/>
        </p:nvSpPr>
        <p:spPr>
          <a:xfrm>
            <a:off x="1392120" y="2959200"/>
            <a:ext cx="49320" cy="52200"/>
          </a:xfrm>
          <a:custGeom>
            <a:avLst/>
            <a:gdLst/>
            <a:ahLst/>
            <a:rect l="l" t="t" r="r" b="b"/>
            <a:pathLst>
              <a:path w="174" h="129">
                <a:moveTo>
                  <a:pt x="0" y="13"/>
                </a:moveTo>
                <a:lnTo>
                  <a:pt x="120" y="20"/>
                </a:lnTo>
                <a:lnTo>
                  <a:pt x="120" y="129"/>
                </a:lnTo>
                <a:lnTo>
                  <a:pt x="140" y="115"/>
                </a:lnTo>
                <a:lnTo>
                  <a:pt x="140" y="22"/>
                </a:lnTo>
                <a:lnTo>
                  <a:pt x="174" y="22"/>
                </a:lnTo>
                <a:lnTo>
                  <a:pt x="151" y="5"/>
                </a:lnTo>
                <a:lnTo>
                  <a:pt x="131" y="5"/>
                </a:lnTo>
                <a:lnTo>
                  <a:pt x="112" y="3"/>
                </a:lnTo>
                <a:lnTo>
                  <a:pt x="19" y="0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400" bIns="54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94" name=""/>
          <p:cNvSpPr/>
          <p:nvPr/>
        </p:nvSpPr>
        <p:spPr>
          <a:xfrm>
            <a:off x="1392120" y="2959200"/>
            <a:ext cx="49320" cy="52200"/>
          </a:xfrm>
          <a:custGeom>
            <a:avLst/>
            <a:gdLst/>
            <a:ahLst/>
            <a:rect l="l" t="t" r="r" b="b"/>
            <a:pathLst>
              <a:path w="174" h="129">
                <a:moveTo>
                  <a:pt x="0" y="13"/>
                </a:moveTo>
                <a:lnTo>
                  <a:pt x="120" y="20"/>
                </a:lnTo>
                <a:lnTo>
                  <a:pt x="120" y="129"/>
                </a:lnTo>
                <a:lnTo>
                  <a:pt x="140" y="115"/>
                </a:lnTo>
                <a:lnTo>
                  <a:pt x="140" y="22"/>
                </a:lnTo>
                <a:lnTo>
                  <a:pt x="174" y="22"/>
                </a:lnTo>
                <a:lnTo>
                  <a:pt x="151" y="5"/>
                </a:lnTo>
                <a:lnTo>
                  <a:pt x="131" y="5"/>
                </a:lnTo>
                <a:lnTo>
                  <a:pt x="112" y="3"/>
                </a:lnTo>
                <a:lnTo>
                  <a:pt x="19" y="0"/>
                </a:lnTo>
                <a:lnTo>
                  <a:pt x="0" y="13"/>
                </a:lnTo>
                <a:lnTo>
                  <a:pt x="0" y="13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5400" bIns="54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95" name=""/>
          <p:cNvSpPr/>
          <p:nvPr/>
        </p:nvSpPr>
        <p:spPr>
          <a:xfrm>
            <a:off x="1444680" y="2900520"/>
            <a:ext cx="306360" cy="98280"/>
          </a:xfrm>
          <a:custGeom>
            <a:avLst/>
            <a:gdLst/>
            <a:ahLst/>
            <a:rect l="l" t="t" r="r" b="b"/>
            <a:pathLst>
              <a:path w="1084" h="248">
                <a:moveTo>
                  <a:pt x="9" y="146"/>
                </a:moveTo>
                <a:lnTo>
                  <a:pt x="12" y="149"/>
                </a:lnTo>
                <a:lnTo>
                  <a:pt x="16" y="157"/>
                </a:lnTo>
                <a:lnTo>
                  <a:pt x="20" y="162"/>
                </a:lnTo>
                <a:lnTo>
                  <a:pt x="23" y="167"/>
                </a:lnTo>
                <a:lnTo>
                  <a:pt x="28" y="171"/>
                </a:lnTo>
                <a:lnTo>
                  <a:pt x="31" y="175"/>
                </a:lnTo>
                <a:lnTo>
                  <a:pt x="35" y="178"/>
                </a:lnTo>
                <a:lnTo>
                  <a:pt x="40" y="181"/>
                </a:lnTo>
                <a:lnTo>
                  <a:pt x="45" y="183"/>
                </a:lnTo>
                <a:lnTo>
                  <a:pt x="49" y="187"/>
                </a:lnTo>
                <a:lnTo>
                  <a:pt x="55" y="188"/>
                </a:lnTo>
                <a:lnTo>
                  <a:pt x="61" y="189"/>
                </a:lnTo>
                <a:lnTo>
                  <a:pt x="67" y="190"/>
                </a:lnTo>
                <a:lnTo>
                  <a:pt x="73" y="191"/>
                </a:lnTo>
                <a:lnTo>
                  <a:pt x="79" y="192"/>
                </a:lnTo>
                <a:lnTo>
                  <a:pt x="87" y="192"/>
                </a:lnTo>
                <a:lnTo>
                  <a:pt x="1012" y="248"/>
                </a:lnTo>
                <a:lnTo>
                  <a:pt x="1019" y="248"/>
                </a:lnTo>
                <a:lnTo>
                  <a:pt x="1027" y="246"/>
                </a:lnTo>
                <a:lnTo>
                  <a:pt x="1040" y="241"/>
                </a:lnTo>
                <a:lnTo>
                  <a:pt x="1052" y="232"/>
                </a:lnTo>
                <a:lnTo>
                  <a:pt x="1064" y="219"/>
                </a:lnTo>
                <a:lnTo>
                  <a:pt x="1072" y="204"/>
                </a:lnTo>
                <a:lnTo>
                  <a:pt x="1078" y="188"/>
                </a:lnTo>
                <a:lnTo>
                  <a:pt x="1082" y="170"/>
                </a:lnTo>
                <a:lnTo>
                  <a:pt x="1084" y="152"/>
                </a:lnTo>
                <a:lnTo>
                  <a:pt x="1084" y="132"/>
                </a:lnTo>
                <a:lnTo>
                  <a:pt x="1082" y="114"/>
                </a:lnTo>
                <a:lnTo>
                  <a:pt x="1077" y="97"/>
                </a:lnTo>
                <a:lnTo>
                  <a:pt x="1071" y="81"/>
                </a:lnTo>
                <a:lnTo>
                  <a:pt x="1060" y="68"/>
                </a:lnTo>
                <a:lnTo>
                  <a:pt x="1048" y="57"/>
                </a:lnTo>
                <a:lnTo>
                  <a:pt x="1032" y="50"/>
                </a:lnTo>
                <a:lnTo>
                  <a:pt x="1015" y="47"/>
                </a:lnTo>
                <a:lnTo>
                  <a:pt x="72" y="0"/>
                </a:lnTo>
                <a:lnTo>
                  <a:pt x="67" y="0"/>
                </a:lnTo>
                <a:lnTo>
                  <a:pt x="57" y="2"/>
                </a:lnTo>
                <a:lnTo>
                  <a:pt x="51" y="3"/>
                </a:lnTo>
                <a:lnTo>
                  <a:pt x="46" y="4"/>
                </a:lnTo>
                <a:lnTo>
                  <a:pt x="41" y="7"/>
                </a:lnTo>
                <a:lnTo>
                  <a:pt x="36" y="10"/>
                </a:lnTo>
                <a:lnTo>
                  <a:pt x="33" y="12"/>
                </a:lnTo>
                <a:lnTo>
                  <a:pt x="27" y="19"/>
                </a:lnTo>
                <a:lnTo>
                  <a:pt x="20" y="24"/>
                </a:lnTo>
                <a:lnTo>
                  <a:pt x="19" y="27"/>
                </a:lnTo>
                <a:lnTo>
                  <a:pt x="18" y="31"/>
                </a:lnTo>
                <a:lnTo>
                  <a:pt x="16" y="36"/>
                </a:lnTo>
                <a:lnTo>
                  <a:pt x="14" y="40"/>
                </a:lnTo>
                <a:lnTo>
                  <a:pt x="12" y="45"/>
                </a:lnTo>
                <a:lnTo>
                  <a:pt x="11" y="49"/>
                </a:lnTo>
                <a:lnTo>
                  <a:pt x="8" y="58"/>
                </a:lnTo>
                <a:lnTo>
                  <a:pt x="6" y="66"/>
                </a:lnTo>
                <a:lnTo>
                  <a:pt x="5" y="74"/>
                </a:lnTo>
                <a:lnTo>
                  <a:pt x="2" y="80"/>
                </a:lnTo>
                <a:lnTo>
                  <a:pt x="1" y="87"/>
                </a:lnTo>
                <a:lnTo>
                  <a:pt x="0" y="92"/>
                </a:lnTo>
                <a:lnTo>
                  <a:pt x="0" y="99"/>
                </a:lnTo>
                <a:lnTo>
                  <a:pt x="0" y="104"/>
                </a:lnTo>
                <a:lnTo>
                  <a:pt x="0" y="110"/>
                </a:lnTo>
                <a:lnTo>
                  <a:pt x="1" y="115"/>
                </a:lnTo>
                <a:lnTo>
                  <a:pt x="2" y="121"/>
                </a:lnTo>
                <a:lnTo>
                  <a:pt x="3" y="126"/>
                </a:lnTo>
                <a:lnTo>
                  <a:pt x="6" y="133"/>
                </a:lnTo>
                <a:lnTo>
                  <a:pt x="7" y="140"/>
                </a:lnTo>
                <a:lnTo>
                  <a:pt x="11" y="146"/>
                </a:lnTo>
                <a:lnTo>
                  <a:pt x="11" y="146"/>
                </a:lnTo>
                <a:lnTo>
                  <a:pt x="9" y="14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96" name=""/>
          <p:cNvSpPr/>
          <p:nvPr/>
        </p:nvSpPr>
        <p:spPr>
          <a:xfrm>
            <a:off x="1444680" y="2900520"/>
            <a:ext cx="306360" cy="98280"/>
          </a:xfrm>
          <a:custGeom>
            <a:avLst/>
            <a:gdLst/>
            <a:ahLst/>
            <a:rect l="l" t="t" r="r" b="b"/>
            <a:pathLst>
              <a:path w="1084" h="248">
                <a:moveTo>
                  <a:pt x="9" y="146"/>
                </a:moveTo>
                <a:lnTo>
                  <a:pt x="12" y="149"/>
                </a:lnTo>
                <a:lnTo>
                  <a:pt x="16" y="157"/>
                </a:lnTo>
                <a:lnTo>
                  <a:pt x="20" y="162"/>
                </a:lnTo>
                <a:lnTo>
                  <a:pt x="23" y="167"/>
                </a:lnTo>
                <a:lnTo>
                  <a:pt x="28" y="171"/>
                </a:lnTo>
                <a:lnTo>
                  <a:pt x="31" y="175"/>
                </a:lnTo>
                <a:lnTo>
                  <a:pt x="35" y="178"/>
                </a:lnTo>
                <a:lnTo>
                  <a:pt x="40" y="181"/>
                </a:lnTo>
                <a:lnTo>
                  <a:pt x="45" y="183"/>
                </a:lnTo>
                <a:lnTo>
                  <a:pt x="49" y="187"/>
                </a:lnTo>
                <a:lnTo>
                  <a:pt x="55" y="188"/>
                </a:lnTo>
                <a:lnTo>
                  <a:pt x="61" y="189"/>
                </a:lnTo>
                <a:lnTo>
                  <a:pt x="67" y="190"/>
                </a:lnTo>
                <a:lnTo>
                  <a:pt x="73" y="191"/>
                </a:lnTo>
                <a:lnTo>
                  <a:pt x="79" y="192"/>
                </a:lnTo>
                <a:lnTo>
                  <a:pt x="87" y="192"/>
                </a:lnTo>
                <a:lnTo>
                  <a:pt x="1012" y="248"/>
                </a:lnTo>
                <a:lnTo>
                  <a:pt x="1019" y="248"/>
                </a:lnTo>
                <a:lnTo>
                  <a:pt x="1027" y="246"/>
                </a:lnTo>
                <a:lnTo>
                  <a:pt x="1040" y="241"/>
                </a:lnTo>
                <a:lnTo>
                  <a:pt x="1052" y="232"/>
                </a:lnTo>
                <a:lnTo>
                  <a:pt x="1064" y="219"/>
                </a:lnTo>
                <a:lnTo>
                  <a:pt x="1072" y="204"/>
                </a:lnTo>
                <a:lnTo>
                  <a:pt x="1078" y="188"/>
                </a:lnTo>
                <a:lnTo>
                  <a:pt x="1082" y="170"/>
                </a:lnTo>
                <a:lnTo>
                  <a:pt x="1084" y="152"/>
                </a:lnTo>
                <a:lnTo>
                  <a:pt x="1084" y="132"/>
                </a:lnTo>
                <a:lnTo>
                  <a:pt x="1082" y="114"/>
                </a:lnTo>
                <a:lnTo>
                  <a:pt x="1077" y="97"/>
                </a:lnTo>
                <a:lnTo>
                  <a:pt x="1071" y="81"/>
                </a:lnTo>
                <a:lnTo>
                  <a:pt x="1060" y="68"/>
                </a:lnTo>
                <a:lnTo>
                  <a:pt x="1048" y="57"/>
                </a:lnTo>
                <a:lnTo>
                  <a:pt x="1032" y="50"/>
                </a:lnTo>
                <a:lnTo>
                  <a:pt x="1015" y="47"/>
                </a:lnTo>
                <a:lnTo>
                  <a:pt x="72" y="0"/>
                </a:lnTo>
                <a:lnTo>
                  <a:pt x="67" y="0"/>
                </a:lnTo>
                <a:lnTo>
                  <a:pt x="57" y="2"/>
                </a:lnTo>
                <a:lnTo>
                  <a:pt x="51" y="3"/>
                </a:lnTo>
                <a:lnTo>
                  <a:pt x="46" y="4"/>
                </a:lnTo>
                <a:lnTo>
                  <a:pt x="41" y="7"/>
                </a:lnTo>
                <a:lnTo>
                  <a:pt x="36" y="10"/>
                </a:lnTo>
                <a:lnTo>
                  <a:pt x="33" y="12"/>
                </a:lnTo>
                <a:lnTo>
                  <a:pt x="27" y="19"/>
                </a:lnTo>
                <a:lnTo>
                  <a:pt x="20" y="24"/>
                </a:lnTo>
                <a:lnTo>
                  <a:pt x="19" y="27"/>
                </a:lnTo>
                <a:lnTo>
                  <a:pt x="18" y="31"/>
                </a:lnTo>
                <a:lnTo>
                  <a:pt x="16" y="36"/>
                </a:lnTo>
                <a:lnTo>
                  <a:pt x="14" y="40"/>
                </a:lnTo>
                <a:lnTo>
                  <a:pt x="12" y="45"/>
                </a:lnTo>
                <a:lnTo>
                  <a:pt x="11" y="49"/>
                </a:lnTo>
                <a:lnTo>
                  <a:pt x="8" y="58"/>
                </a:lnTo>
                <a:lnTo>
                  <a:pt x="6" y="66"/>
                </a:lnTo>
                <a:lnTo>
                  <a:pt x="5" y="74"/>
                </a:lnTo>
                <a:lnTo>
                  <a:pt x="2" y="80"/>
                </a:lnTo>
                <a:lnTo>
                  <a:pt x="1" y="87"/>
                </a:lnTo>
                <a:lnTo>
                  <a:pt x="0" y="92"/>
                </a:lnTo>
                <a:lnTo>
                  <a:pt x="0" y="99"/>
                </a:lnTo>
                <a:lnTo>
                  <a:pt x="0" y="104"/>
                </a:lnTo>
                <a:lnTo>
                  <a:pt x="0" y="110"/>
                </a:lnTo>
                <a:lnTo>
                  <a:pt x="1" y="115"/>
                </a:lnTo>
                <a:lnTo>
                  <a:pt x="2" y="121"/>
                </a:lnTo>
                <a:lnTo>
                  <a:pt x="3" y="126"/>
                </a:lnTo>
                <a:lnTo>
                  <a:pt x="6" y="133"/>
                </a:lnTo>
                <a:lnTo>
                  <a:pt x="7" y="140"/>
                </a:lnTo>
                <a:lnTo>
                  <a:pt x="11" y="146"/>
                </a:lnTo>
                <a:lnTo>
                  <a:pt x="11" y="146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97" name=""/>
          <p:cNvSpPr/>
          <p:nvPr/>
        </p:nvSpPr>
        <p:spPr>
          <a:xfrm>
            <a:off x="1450800" y="2903400"/>
            <a:ext cx="276480" cy="65160"/>
          </a:xfrm>
          <a:custGeom>
            <a:avLst/>
            <a:gdLst/>
            <a:ahLst/>
            <a:rect l="l" t="t" r="r" b="b"/>
            <a:pathLst>
              <a:path w="975" h="163">
                <a:moveTo>
                  <a:pt x="52" y="0"/>
                </a:moveTo>
                <a:lnTo>
                  <a:pt x="49" y="1"/>
                </a:lnTo>
                <a:lnTo>
                  <a:pt x="39" y="6"/>
                </a:lnTo>
                <a:lnTo>
                  <a:pt x="32" y="13"/>
                </a:lnTo>
                <a:lnTo>
                  <a:pt x="26" y="21"/>
                </a:lnTo>
                <a:lnTo>
                  <a:pt x="20" y="30"/>
                </a:lnTo>
                <a:lnTo>
                  <a:pt x="14" y="40"/>
                </a:lnTo>
                <a:lnTo>
                  <a:pt x="9" y="52"/>
                </a:lnTo>
                <a:lnTo>
                  <a:pt x="5" y="66"/>
                </a:lnTo>
                <a:lnTo>
                  <a:pt x="3" y="78"/>
                </a:lnTo>
                <a:lnTo>
                  <a:pt x="0" y="92"/>
                </a:lnTo>
                <a:lnTo>
                  <a:pt x="0" y="105"/>
                </a:lnTo>
                <a:lnTo>
                  <a:pt x="3" y="117"/>
                </a:lnTo>
                <a:lnTo>
                  <a:pt x="6" y="130"/>
                </a:lnTo>
                <a:lnTo>
                  <a:pt x="12" y="143"/>
                </a:lnTo>
                <a:lnTo>
                  <a:pt x="21" y="154"/>
                </a:lnTo>
                <a:lnTo>
                  <a:pt x="33" y="163"/>
                </a:lnTo>
                <a:lnTo>
                  <a:pt x="31" y="161"/>
                </a:lnTo>
                <a:lnTo>
                  <a:pt x="22" y="150"/>
                </a:lnTo>
                <a:lnTo>
                  <a:pt x="17" y="141"/>
                </a:lnTo>
                <a:lnTo>
                  <a:pt x="12" y="130"/>
                </a:lnTo>
                <a:lnTo>
                  <a:pt x="9" y="118"/>
                </a:lnTo>
                <a:lnTo>
                  <a:pt x="6" y="106"/>
                </a:lnTo>
                <a:lnTo>
                  <a:pt x="5" y="93"/>
                </a:lnTo>
                <a:lnTo>
                  <a:pt x="6" y="81"/>
                </a:lnTo>
                <a:lnTo>
                  <a:pt x="10" y="68"/>
                </a:lnTo>
                <a:lnTo>
                  <a:pt x="16" y="56"/>
                </a:lnTo>
                <a:lnTo>
                  <a:pt x="25" y="45"/>
                </a:lnTo>
                <a:lnTo>
                  <a:pt x="37" y="35"/>
                </a:lnTo>
                <a:lnTo>
                  <a:pt x="52" y="27"/>
                </a:lnTo>
                <a:lnTo>
                  <a:pt x="70" y="21"/>
                </a:lnTo>
                <a:lnTo>
                  <a:pt x="92" y="17"/>
                </a:lnTo>
                <a:lnTo>
                  <a:pt x="119" y="16"/>
                </a:lnTo>
                <a:lnTo>
                  <a:pt x="231" y="18"/>
                </a:lnTo>
                <a:lnTo>
                  <a:pt x="474" y="29"/>
                </a:lnTo>
                <a:lnTo>
                  <a:pt x="483" y="30"/>
                </a:lnTo>
                <a:lnTo>
                  <a:pt x="490" y="30"/>
                </a:lnTo>
                <a:lnTo>
                  <a:pt x="508" y="32"/>
                </a:lnTo>
                <a:lnTo>
                  <a:pt x="525" y="32"/>
                </a:lnTo>
                <a:lnTo>
                  <a:pt x="543" y="33"/>
                </a:lnTo>
                <a:lnTo>
                  <a:pt x="562" y="33"/>
                </a:lnTo>
                <a:lnTo>
                  <a:pt x="580" y="34"/>
                </a:lnTo>
                <a:lnTo>
                  <a:pt x="598" y="34"/>
                </a:lnTo>
                <a:lnTo>
                  <a:pt x="618" y="35"/>
                </a:lnTo>
                <a:lnTo>
                  <a:pt x="636" y="35"/>
                </a:lnTo>
                <a:lnTo>
                  <a:pt x="656" y="36"/>
                </a:lnTo>
                <a:lnTo>
                  <a:pt x="674" y="37"/>
                </a:lnTo>
                <a:lnTo>
                  <a:pt x="694" y="37"/>
                </a:lnTo>
                <a:lnTo>
                  <a:pt x="712" y="39"/>
                </a:lnTo>
                <a:lnTo>
                  <a:pt x="731" y="40"/>
                </a:lnTo>
                <a:lnTo>
                  <a:pt x="748" y="40"/>
                </a:lnTo>
                <a:lnTo>
                  <a:pt x="765" y="42"/>
                </a:lnTo>
                <a:lnTo>
                  <a:pt x="770" y="42"/>
                </a:lnTo>
                <a:lnTo>
                  <a:pt x="774" y="42"/>
                </a:lnTo>
                <a:lnTo>
                  <a:pt x="783" y="44"/>
                </a:lnTo>
                <a:lnTo>
                  <a:pt x="792" y="44"/>
                </a:lnTo>
                <a:lnTo>
                  <a:pt x="801" y="44"/>
                </a:lnTo>
                <a:lnTo>
                  <a:pt x="809" y="44"/>
                </a:lnTo>
                <a:lnTo>
                  <a:pt x="818" y="45"/>
                </a:lnTo>
                <a:lnTo>
                  <a:pt x="826" y="45"/>
                </a:lnTo>
                <a:lnTo>
                  <a:pt x="835" y="45"/>
                </a:lnTo>
                <a:lnTo>
                  <a:pt x="845" y="45"/>
                </a:lnTo>
                <a:lnTo>
                  <a:pt x="852" y="46"/>
                </a:lnTo>
                <a:lnTo>
                  <a:pt x="859" y="46"/>
                </a:lnTo>
                <a:lnTo>
                  <a:pt x="867" y="47"/>
                </a:lnTo>
                <a:lnTo>
                  <a:pt x="874" y="48"/>
                </a:lnTo>
                <a:lnTo>
                  <a:pt x="880" y="49"/>
                </a:lnTo>
                <a:lnTo>
                  <a:pt x="886" y="49"/>
                </a:lnTo>
                <a:lnTo>
                  <a:pt x="892" y="51"/>
                </a:lnTo>
                <a:lnTo>
                  <a:pt x="895" y="52"/>
                </a:lnTo>
                <a:lnTo>
                  <a:pt x="902" y="55"/>
                </a:lnTo>
                <a:lnTo>
                  <a:pt x="905" y="57"/>
                </a:lnTo>
                <a:lnTo>
                  <a:pt x="911" y="61"/>
                </a:lnTo>
                <a:lnTo>
                  <a:pt x="916" y="66"/>
                </a:lnTo>
                <a:lnTo>
                  <a:pt x="918" y="71"/>
                </a:lnTo>
                <a:lnTo>
                  <a:pt x="921" y="78"/>
                </a:lnTo>
                <a:lnTo>
                  <a:pt x="923" y="81"/>
                </a:lnTo>
                <a:lnTo>
                  <a:pt x="923" y="84"/>
                </a:lnTo>
                <a:lnTo>
                  <a:pt x="924" y="89"/>
                </a:lnTo>
                <a:lnTo>
                  <a:pt x="926" y="92"/>
                </a:lnTo>
                <a:lnTo>
                  <a:pt x="927" y="96"/>
                </a:lnTo>
                <a:lnTo>
                  <a:pt x="934" y="74"/>
                </a:lnTo>
                <a:lnTo>
                  <a:pt x="937" y="70"/>
                </a:lnTo>
                <a:lnTo>
                  <a:pt x="940" y="66"/>
                </a:lnTo>
                <a:lnTo>
                  <a:pt x="944" y="60"/>
                </a:lnTo>
                <a:lnTo>
                  <a:pt x="949" y="56"/>
                </a:lnTo>
                <a:lnTo>
                  <a:pt x="954" y="51"/>
                </a:lnTo>
                <a:lnTo>
                  <a:pt x="960" y="47"/>
                </a:lnTo>
                <a:lnTo>
                  <a:pt x="966" y="44"/>
                </a:lnTo>
                <a:lnTo>
                  <a:pt x="970" y="42"/>
                </a:lnTo>
                <a:lnTo>
                  <a:pt x="975" y="40"/>
                </a:lnTo>
                <a:lnTo>
                  <a:pt x="52" y="0"/>
                </a:lnTo>
                <a:lnTo>
                  <a:pt x="52" y="0"/>
                </a:lnTo>
                <a:lnTo>
                  <a:pt x="52" y="0"/>
                </a:lnTo>
                <a:close/>
              </a:path>
            </a:pathLst>
          </a:custGeom>
          <a:solidFill>
            <a:srgbClr val="ababa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8360" bIns="183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98" name=""/>
          <p:cNvSpPr/>
          <p:nvPr/>
        </p:nvSpPr>
        <p:spPr>
          <a:xfrm>
            <a:off x="1450800" y="2903400"/>
            <a:ext cx="276480" cy="65160"/>
          </a:xfrm>
          <a:custGeom>
            <a:avLst/>
            <a:gdLst/>
            <a:ahLst/>
            <a:rect l="l" t="t" r="r" b="b"/>
            <a:pathLst>
              <a:path w="975" h="163">
                <a:moveTo>
                  <a:pt x="52" y="0"/>
                </a:moveTo>
                <a:lnTo>
                  <a:pt x="49" y="1"/>
                </a:lnTo>
                <a:lnTo>
                  <a:pt x="39" y="6"/>
                </a:lnTo>
                <a:lnTo>
                  <a:pt x="32" y="13"/>
                </a:lnTo>
                <a:lnTo>
                  <a:pt x="26" y="21"/>
                </a:lnTo>
                <a:lnTo>
                  <a:pt x="20" y="30"/>
                </a:lnTo>
                <a:lnTo>
                  <a:pt x="14" y="40"/>
                </a:lnTo>
                <a:lnTo>
                  <a:pt x="9" y="52"/>
                </a:lnTo>
                <a:lnTo>
                  <a:pt x="5" y="66"/>
                </a:lnTo>
                <a:lnTo>
                  <a:pt x="3" y="78"/>
                </a:lnTo>
                <a:lnTo>
                  <a:pt x="0" y="92"/>
                </a:lnTo>
                <a:lnTo>
                  <a:pt x="0" y="105"/>
                </a:lnTo>
                <a:lnTo>
                  <a:pt x="3" y="117"/>
                </a:lnTo>
                <a:lnTo>
                  <a:pt x="6" y="130"/>
                </a:lnTo>
                <a:lnTo>
                  <a:pt x="12" y="143"/>
                </a:lnTo>
                <a:lnTo>
                  <a:pt x="21" y="154"/>
                </a:lnTo>
                <a:lnTo>
                  <a:pt x="33" y="163"/>
                </a:lnTo>
                <a:lnTo>
                  <a:pt x="31" y="161"/>
                </a:lnTo>
                <a:lnTo>
                  <a:pt x="22" y="150"/>
                </a:lnTo>
                <a:lnTo>
                  <a:pt x="17" y="141"/>
                </a:lnTo>
                <a:lnTo>
                  <a:pt x="12" y="130"/>
                </a:lnTo>
                <a:lnTo>
                  <a:pt x="9" y="118"/>
                </a:lnTo>
                <a:lnTo>
                  <a:pt x="6" y="106"/>
                </a:lnTo>
                <a:lnTo>
                  <a:pt x="5" y="93"/>
                </a:lnTo>
                <a:lnTo>
                  <a:pt x="6" y="81"/>
                </a:lnTo>
                <a:lnTo>
                  <a:pt x="10" y="68"/>
                </a:lnTo>
                <a:lnTo>
                  <a:pt x="16" y="56"/>
                </a:lnTo>
                <a:lnTo>
                  <a:pt x="25" y="45"/>
                </a:lnTo>
                <a:lnTo>
                  <a:pt x="37" y="35"/>
                </a:lnTo>
                <a:lnTo>
                  <a:pt x="52" y="27"/>
                </a:lnTo>
                <a:lnTo>
                  <a:pt x="70" y="21"/>
                </a:lnTo>
                <a:lnTo>
                  <a:pt x="92" y="17"/>
                </a:lnTo>
                <a:lnTo>
                  <a:pt x="119" y="16"/>
                </a:lnTo>
                <a:lnTo>
                  <a:pt x="231" y="18"/>
                </a:lnTo>
                <a:lnTo>
                  <a:pt x="474" y="29"/>
                </a:lnTo>
                <a:lnTo>
                  <a:pt x="483" y="30"/>
                </a:lnTo>
                <a:lnTo>
                  <a:pt x="490" y="30"/>
                </a:lnTo>
                <a:lnTo>
                  <a:pt x="508" y="32"/>
                </a:lnTo>
                <a:lnTo>
                  <a:pt x="525" y="32"/>
                </a:lnTo>
                <a:lnTo>
                  <a:pt x="543" y="33"/>
                </a:lnTo>
                <a:lnTo>
                  <a:pt x="562" y="33"/>
                </a:lnTo>
                <a:lnTo>
                  <a:pt x="580" y="34"/>
                </a:lnTo>
                <a:lnTo>
                  <a:pt x="598" y="34"/>
                </a:lnTo>
                <a:lnTo>
                  <a:pt x="618" y="35"/>
                </a:lnTo>
                <a:lnTo>
                  <a:pt x="636" y="35"/>
                </a:lnTo>
                <a:lnTo>
                  <a:pt x="656" y="36"/>
                </a:lnTo>
                <a:lnTo>
                  <a:pt x="674" y="37"/>
                </a:lnTo>
                <a:lnTo>
                  <a:pt x="694" y="37"/>
                </a:lnTo>
                <a:lnTo>
                  <a:pt x="712" y="39"/>
                </a:lnTo>
                <a:lnTo>
                  <a:pt x="731" y="40"/>
                </a:lnTo>
                <a:lnTo>
                  <a:pt x="748" y="40"/>
                </a:lnTo>
                <a:lnTo>
                  <a:pt x="765" y="42"/>
                </a:lnTo>
                <a:lnTo>
                  <a:pt x="770" y="42"/>
                </a:lnTo>
                <a:lnTo>
                  <a:pt x="774" y="42"/>
                </a:lnTo>
                <a:lnTo>
                  <a:pt x="783" y="44"/>
                </a:lnTo>
                <a:lnTo>
                  <a:pt x="792" y="44"/>
                </a:lnTo>
                <a:lnTo>
                  <a:pt x="801" y="44"/>
                </a:lnTo>
                <a:lnTo>
                  <a:pt x="809" y="44"/>
                </a:lnTo>
                <a:lnTo>
                  <a:pt x="818" y="45"/>
                </a:lnTo>
                <a:lnTo>
                  <a:pt x="826" y="45"/>
                </a:lnTo>
                <a:lnTo>
                  <a:pt x="835" y="45"/>
                </a:lnTo>
                <a:lnTo>
                  <a:pt x="845" y="45"/>
                </a:lnTo>
                <a:lnTo>
                  <a:pt x="852" y="46"/>
                </a:lnTo>
                <a:lnTo>
                  <a:pt x="859" y="46"/>
                </a:lnTo>
                <a:lnTo>
                  <a:pt x="867" y="47"/>
                </a:lnTo>
                <a:lnTo>
                  <a:pt x="874" y="48"/>
                </a:lnTo>
                <a:lnTo>
                  <a:pt x="880" y="49"/>
                </a:lnTo>
                <a:lnTo>
                  <a:pt x="886" y="49"/>
                </a:lnTo>
                <a:lnTo>
                  <a:pt x="892" y="51"/>
                </a:lnTo>
                <a:lnTo>
                  <a:pt x="895" y="52"/>
                </a:lnTo>
                <a:lnTo>
                  <a:pt x="902" y="55"/>
                </a:lnTo>
                <a:lnTo>
                  <a:pt x="905" y="57"/>
                </a:lnTo>
                <a:lnTo>
                  <a:pt x="911" y="61"/>
                </a:lnTo>
                <a:lnTo>
                  <a:pt x="916" y="66"/>
                </a:lnTo>
                <a:lnTo>
                  <a:pt x="918" y="71"/>
                </a:lnTo>
                <a:lnTo>
                  <a:pt x="921" y="78"/>
                </a:lnTo>
                <a:lnTo>
                  <a:pt x="923" y="81"/>
                </a:lnTo>
                <a:lnTo>
                  <a:pt x="923" y="84"/>
                </a:lnTo>
                <a:lnTo>
                  <a:pt x="924" y="89"/>
                </a:lnTo>
                <a:lnTo>
                  <a:pt x="926" y="92"/>
                </a:lnTo>
                <a:lnTo>
                  <a:pt x="927" y="96"/>
                </a:lnTo>
                <a:lnTo>
                  <a:pt x="934" y="74"/>
                </a:lnTo>
                <a:lnTo>
                  <a:pt x="937" y="70"/>
                </a:lnTo>
                <a:lnTo>
                  <a:pt x="940" y="66"/>
                </a:lnTo>
                <a:lnTo>
                  <a:pt x="944" y="60"/>
                </a:lnTo>
                <a:lnTo>
                  <a:pt x="949" y="56"/>
                </a:lnTo>
                <a:lnTo>
                  <a:pt x="954" y="51"/>
                </a:lnTo>
                <a:lnTo>
                  <a:pt x="960" y="47"/>
                </a:lnTo>
                <a:lnTo>
                  <a:pt x="966" y="44"/>
                </a:lnTo>
                <a:lnTo>
                  <a:pt x="970" y="42"/>
                </a:lnTo>
                <a:lnTo>
                  <a:pt x="975" y="40"/>
                </a:lnTo>
                <a:lnTo>
                  <a:pt x="52" y="0"/>
                </a:lnTo>
                <a:lnTo>
                  <a:pt x="52" y="0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8360" bIns="183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99" name=""/>
          <p:cNvSpPr/>
          <p:nvPr/>
        </p:nvSpPr>
        <p:spPr>
          <a:xfrm>
            <a:off x="1716120" y="2987640"/>
            <a:ext cx="12600" cy="11160"/>
          </a:xfrm>
          <a:custGeom>
            <a:avLst/>
            <a:gdLst/>
            <a:ahLst/>
            <a:rect l="l" t="t" r="r" b="b"/>
            <a:pathLst>
              <a:path w="49" h="29">
                <a:moveTo>
                  <a:pt x="49" y="29"/>
                </a:moveTo>
                <a:lnTo>
                  <a:pt x="46" y="29"/>
                </a:lnTo>
                <a:lnTo>
                  <a:pt x="44" y="28"/>
                </a:lnTo>
                <a:lnTo>
                  <a:pt x="41" y="28"/>
                </a:lnTo>
                <a:lnTo>
                  <a:pt x="39" y="27"/>
                </a:lnTo>
                <a:lnTo>
                  <a:pt x="38" y="27"/>
                </a:lnTo>
                <a:lnTo>
                  <a:pt x="35" y="27"/>
                </a:lnTo>
                <a:lnTo>
                  <a:pt x="33" y="27"/>
                </a:lnTo>
                <a:lnTo>
                  <a:pt x="31" y="27"/>
                </a:lnTo>
                <a:lnTo>
                  <a:pt x="29" y="26"/>
                </a:lnTo>
                <a:lnTo>
                  <a:pt x="28" y="26"/>
                </a:lnTo>
                <a:lnTo>
                  <a:pt x="25" y="25"/>
                </a:lnTo>
                <a:lnTo>
                  <a:pt x="24" y="24"/>
                </a:lnTo>
                <a:lnTo>
                  <a:pt x="22" y="24"/>
                </a:lnTo>
                <a:lnTo>
                  <a:pt x="20" y="23"/>
                </a:lnTo>
                <a:lnTo>
                  <a:pt x="19" y="22"/>
                </a:lnTo>
                <a:lnTo>
                  <a:pt x="17" y="21"/>
                </a:lnTo>
                <a:lnTo>
                  <a:pt x="16" y="21"/>
                </a:lnTo>
                <a:lnTo>
                  <a:pt x="13" y="18"/>
                </a:lnTo>
                <a:lnTo>
                  <a:pt x="9" y="15"/>
                </a:lnTo>
                <a:lnTo>
                  <a:pt x="7" y="13"/>
                </a:lnTo>
                <a:lnTo>
                  <a:pt x="4" y="10"/>
                </a:lnTo>
                <a:lnTo>
                  <a:pt x="4" y="8"/>
                </a:lnTo>
                <a:lnTo>
                  <a:pt x="3" y="7"/>
                </a:lnTo>
                <a:lnTo>
                  <a:pt x="2" y="5"/>
                </a:lnTo>
                <a:lnTo>
                  <a:pt x="2" y="3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00" name=""/>
          <p:cNvSpPr/>
          <p:nvPr/>
        </p:nvSpPr>
        <p:spPr>
          <a:xfrm>
            <a:off x="1395360" y="2911320"/>
            <a:ext cx="54000" cy="47880"/>
          </a:xfrm>
          <a:custGeom>
            <a:avLst/>
            <a:gdLst/>
            <a:ahLst/>
            <a:rect l="l" t="t" r="r" b="b"/>
            <a:pathLst>
              <a:path w="190" h="122">
                <a:moveTo>
                  <a:pt x="190" y="16"/>
                </a:moveTo>
                <a:lnTo>
                  <a:pt x="189" y="18"/>
                </a:lnTo>
                <a:lnTo>
                  <a:pt x="185" y="26"/>
                </a:lnTo>
                <a:lnTo>
                  <a:pt x="183" y="32"/>
                </a:lnTo>
                <a:lnTo>
                  <a:pt x="182" y="38"/>
                </a:lnTo>
                <a:lnTo>
                  <a:pt x="181" y="44"/>
                </a:lnTo>
                <a:lnTo>
                  <a:pt x="179" y="51"/>
                </a:lnTo>
                <a:lnTo>
                  <a:pt x="178" y="58"/>
                </a:lnTo>
                <a:lnTo>
                  <a:pt x="177" y="64"/>
                </a:lnTo>
                <a:lnTo>
                  <a:pt x="177" y="72"/>
                </a:lnTo>
                <a:lnTo>
                  <a:pt x="177" y="80"/>
                </a:lnTo>
                <a:lnTo>
                  <a:pt x="178" y="87"/>
                </a:lnTo>
                <a:lnTo>
                  <a:pt x="179" y="94"/>
                </a:lnTo>
                <a:lnTo>
                  <a:pt x="181" y="100"/>
                </a:lnTo>
                <a:lnTo>
                  <a:pt x="182" y="108"/>
                </a:lnTo>
                <a:lnTo>
                  <a:pt x="184" y="116"/>
                </a:lnTo>
                <a:lnTo>
                  <a:pt x="188" y="122"/>
                </a:lnTo>
                <a:lnTo>
                  <a:pt x="29" y="109"/>
                </a:lnTo>
                <a:lnTo>
                  <a:pt x="25" y="109"/>
                </a:lnTo>
                <a:lnTo>
                  <a:pt x="21" y="108"/>
                </a:lnTo>
                <a:lnTo>
                  <a:pt x="14" y="104"/>
                </a:lnTo>
                <a:lnTo>
                  <a:pt x="9" y="98"/>
                </a:lnTo>
                <a:lnTo>
                  <a:pt x="4" y="91"/>
                </a:lnTo>
                <a:lnTo>
                  <a:pt x="3" y="82"/>
                </a:lnTo>
                <a:lnTo>
                  <a:pt x="0" y="73"/>
                </a:lnTo>
                <a:lnTo>
                  <a:pt x="0" y="63"/>
                </a:lnTo>
                <a:lnTo>
                  <a:pt x="0" y="52"/>
                </a:lnTo>
                <a:lnTo>
                  <a:pt x="2" y="43"/>
                </a:lnTo>
                <a:lnTo>
                  <a:pt x="4" y="33"/>
                </a:lnTo>
                <a:lnTo>
                  <a:pt x="6" y="25"/>
                </a:lnTo>
                <a:lnTo>
                  <a:pt x="11" y="16"/>
                </a:lnTo>
                <a:lnTo>
                  <a:pt x="15" y="9"/>
                </a:lnTo>
                <a:lnTo>
                  <a:pt x="21" y="5"/>
                </a:lnTo>
                <a:lnTo>
                  <a:pt x="26" y="2"/>
                </a:lnTo>
                <a:lnTo>
                  <a:pt x="33" y="0"/>
                </a:lnTo>
                <a:lnTo>
                  <a:pt x="190" y="16"/>
                </a:lnTo>
                <a:lnTo>
                  <a:pt x="190" y="16"/>
                </a:lnTo>
                <a:lnTo>
                  <a:pt x="190" y="16"/>
                </a:lnTo>
                <a:close/>
              </a:path>
            </a:pathLst>
          </a:custGeom>
          <a:solidFill>
            <a:srgbClr val="ababa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01" name=""/>
          <p:cNvSpPr/>
          <p:nvPr/>
        </p:nvSpPr>
        <p:spPr>
          <a:xfrm>
            <a:off x="1395360" y="2911320"/>
            <a:ext cx="54000" cy="47880"/>
          </a:xfrm>
          <a:custGeom>
            <a:avLst/>
            <a:gdLst/>
            <a:ahLst/>
            <a:rect l="l" t="t" r="r" b="b"/>
            <a:pathLst>
              <a:path w="190" h="122">
                <a:moveTo>
                  <a:pt x="190" y="16"/>
                </a:moveTo>
                <a:lnTo>
                  <a:pt x="189" y="18"/>
                </a:lnTo>
                <a:lnTo>
                  <a:pt x="185" y="26"/>
                </a:lnTo>
                <a:lnTo>
                  <a:pt x="183" y="32"/>
                </a:lnTo>
                <a:lnTo>
                  <a:pt x="182" y="38"/>
                </a:lnTo>
                <a:lnTo>
                  <a:pt x="181" y="44"/>
                </a:lnTo>
                <a:lnTo>
                  <a:pt x="179" y="51"/>
                </a:lnTo>
                <a:lnTo>
                  <a:pt x="178" y="58"/>
                </a:lnTo>
                <a:lnTo>
                  <a:pt x="177" y="64"/>
                </a:lnTo>
                <a:lnTo>
                  <a:pt x="177" y="72"/>
                </a:lnTo>
                <a:lnTo>
                  <a:pt x="177" y="80"/>
                </a:lnTo>
                <a:lnTo>
                  <a:pt x="178" y="87"/>
                </a:lnTo>
                <a:lnTo>
                  <a:pt x="179" y="94"/>
                </a:lnTo>
                <a:lnTo>
                  <a:pt x="181" y="100"/>
                </a:lnTo>
                <a:lnTo>
                  <a:pt x="182" y="108"/>
                </a:lnTo>
                <a:lnTo>
                  <a:pt x="184" y="116"/>
                </a:lnTo>
                <a:lnTo>
                  <a:pt x="188" y="122"/>
                </a:lnTo>
                <a:lnTo>
                  <a:pt x="29" y="109"/>
                </a:lnTo>
                <a:lnTo>
                  <a:pt x="25" y="109"/>
                </a:lnTo>
                <a:lnTo>
                  <a:pt x="21" y="108"/>
                </a:lnTo>
                <a:lnTo>
                  <a:pt x="14" y="104"/>
                </a:lnTo>
                <a:lnTo>
                  <a:pt x="9" y="98"/>
                </a:lnTo>
                <a:lnTo>
                  <a:pt x="4" y="91"/>
                </a:lnTo>
                <a:lnTo>
                  <a:pt x="3" y="82"/>
                </a:lnTo>
                <a:lnTo>
                  <a:pt x="0" y="73"/>
                </a:lnTo>
                <a:lnTo>
                  <a:pt x="0" y="63"/>
                </a:lnTo>
                <a:lnTo>
                  <a:pt x="0" y="52"/>
                </a:lnTo>
                <a:lnTo>
                  <a:pt x="2" y="43"/>
                </a:lnTo>
                <a:lnTo>
                  <a:pt x="4" y="33"/>
                </a:lnTo>
                <a:lnTo>
                  <a:pt x="6" y="25"/>
                </a:lnTo>
                <a:lnTo>
                  <a:pt x="11" y="16"/>
                </a:lnTo>
                <a:lnTo>
                  <a:pt x="15" y="9"/>
                </a:lnTo>
                <a:lnTo>
                  <a:pt x="21" y="5"/>
                </a:lnTo>
                <a:lnTo>
                  <a:pt x="26" y="2"/>
                </a:lnTo>
                <a:lnTo>
                  <a:pt x="33" y="0"/>
                </a:lnTo>
                <a:lnTo>
                  <a:pt x="190" y="16"/>
                </a:lnTo>
                <a:lnTo>
                  <a:pt x="190" y="16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02" name=""/>
          <p:cNvSpPr/>
          <p:nvPr/>
        </p:nvSpPr>
        <p:spPr>
          <a:xfrm>
            <a:off x="1398600" y="2914560"/>
            <a:ext cx="38160" cy="17640"/>
          </a:xfrm>
          <a:custGeom>
            <a:avLst/>
            <a:gdLst/>
            <a:ahLst/>
            <a:rect l="l" t="t" r="r" b="b"/>
            <a:pathLst>
              <a:path w="133" h="44">
                <a:moveTo>
                  <a:pt x="133" y="10"/>
                </a:moveTo>
                <a:lnTo>
                  <a:pt x="129" y="15"/>
                </a:lnTo>
                <a:lnTo>
                  <a:pt x="126" y="18"/>
                </a:lnTo>
                <a:lnTo>
                  <a:pt x="124" y="22"/>
                </a:lnTo>
                <a:lnTo>
                  <a:pt x="124" y="26"/>
                </a:lnTo>
                <a:lnTo>
                  <a:pt x="123" y="30"/>
                </a:lnTo>
                <a:lnTo>
                  <a:pt x="123" y="34"/>
                </a:lnTo>
                <a:lnTo>
                  <a:pt x="123" y="40"/>
                </a:lnTo>
                <a:lnTo>
                  <a:pt x="123" y="44"/>
                </a:lnTo>
                <a:lnTo>
                  <a:pt x="0" y="34"/>
                </a:lnTo>
                <a:lnTo>
                  <a:pt x="1" y="29"/>
                </a:lnTo>
                <a:lnTo>
                  <a:pt x="3" y="23"/>
                </a:lnTo>
                <a:lnTo>
                  <a:pt x="4" y="18"/>
                </a:lnTo>
                <a:lnTo>
                  <a:pt x="6" y="12"/>
                </a:lnTo>
                <a:lnTo>
                  <a:pt x="9" y="8"/>
                </a:lnTo>
                <a:lnTo>
                  <a:pt x="14" y="4"/>
                </a:lnTo>
                <a:lnTo>
                  <a:pt x="19" y="1"/>
                </a:lnTo>
                <a:lnTo>
                  <a:pt x="25" y="0"/>
                </a:lnTo>
                <a:lnTo>
                  <a:pt x="133" y="11"/>
                </a:lnTo>
                <a:lnTo>
                  <a:pt x="133" y="11"/>
                </a:lnTo>
                <a:lnTo>
                  <a:pt x="133" y="1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03" name=""/>
          <p:cNvSpPr/>
          <p:nvPr/>
        </p:nvSpPr>
        <p:spPr>
          <a:xfrm>
            <a:off x="1398600" y="2914560"/>
            <a:ext cx="38160" cy="17640"/>
          </a:xfrm>
          <a:custGeom>
            <a:avLst/>
            <a:gdLst/>
            <a:ahLst/>
            <a:rect l="l" t="t" r="r" b="b"/>
            <a:pathLst>
              <a:path w="133" h="44">
                <a:moveTo>
                  <a:pt x="133" y="10"/>
                </a:moveTo>
                <a:lnTo>
                  <a:pt x="129" y="15"/>
                </a:lnTo>
                <a:lnTo>
                  <a:pt x="126" y="18"/>
                </a:lnTo>
                <a:lnTo>
                  <a:pt x="124" y="22"/>
                </a:lnTo>
                <a:lnTo>
                  <a:pt x="124" y="26"/>
                </a:lnTo>
                <a:lnTo>
                  <a:pt x="123" y="30"/>
                </a:lnTo>
                <a:lnTo>
                  <a:pt x="123" y="34"/>
                </a:lnTo>
                <a:lnTo>
                  <a:pt x="123" y="40"/>
                </a:lnTo>
                <a:lnTo>
                  <a:pt x="123" y="44"/>
                </a:lnTo>
                <a:lnTo>
                  <a:pt x="0" y="34"/>
                </a:lnTo>
                <a:lnTo>
                  <a:pt x="1" y="29"/>
                </a:lnTo>
                <a:lnTo>
                  <a:pt x="3" y="23"/>
                </a:lnTo>
                <a:lnTo>
                  <a:pt x="4" y="18"/>
                </a:lnTo>
                <a:lnTo>
                  <a:pt x="6" y="12"/>
                </a:lnTo>
                <a:lnTo>
                  <a:pt x="9" y="8"/>
                </a:lnTo>
                <a:lnTo>
                  <a:pt x="14" y="4"/>
                </a:lnTo>
                <a:lnTo>
                  <a:pt x="19" y="1"/>
                </a:lnTo>
                <a:lnTo>
                  <a:pt x="25" y="0"/>
                </a:lnTo>
                <a:lnTo>
                  <a:pt x="133" y="11"/>
                </a:lnTo>
                <a:lnTo>
                  <a:pt x="133" y="11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04" name=""/>
          <p:cNvSpPr/>
          <p:nvPr/>
        </p:nvSpPr>
        <p:spPr>
          <a:xfrm>
            <a:off x="1438200" y="2917800"/>
            <a:ext cx="7920" cy="41400"/>
          </a:xfrm>
          <a:custGeom>
            <a:avLst/>
            <a:gdLst/>
            <a:ahLst/>
            <a:rect l="l" t="t" r="r" b="b"/>
            <a:pathLst>
              <a:path w="23" h="105">
                <a:moveTo>
                  <a:pt x="23" y="0"/>
                </a:moveTo>
                <a:lnTo>
                  <a:pt x="21" y="0"/>
                </a:lnTo>
                <a:lnTo>
                  <a:pt x="18" y="1"/>
                </a:lnTo>
                <a:lnTo>
                  <a:pt x="17" y="2"/>
                </a:lnTo>
                <a:lnTo>
                  <a:pt x="13" y="4"/>
                </a:lnTo>
                <a:lnTo>
                  <a:pt x="12" y="5"/>
                </a:lnTo>
                <a:lnTo>
                  <a:pt x="10" y="9"/>
                </a:lnTo>
                <a:lnTo>
                  <a:pt x="8" y="11"/>
                </a:lnTo>
                <a:lnTo>
                  <a:pt x="7" y="14"/>
                </a:lnTo>
                <a:lnTo>
                  <a:pt x="6" y="18"/>
                </a:lnTo>
                <a:lnTo>
                  <a:pt x="3" y="22"/>
                </a:lnTo>
                <a:lnTo>
                  <a:pt x="2" y="26"/>
                </a:lnTo>
                <a:lnTo>
                  <a:pt x="2" y="31"/>
                </a:lnTo>
                <a:lnTo>
                  <a:pt x="1" y="35"/>
                </a:lnTo>
                <a:lnTo>
                  <a:pt x="0" y="39"/>
                </a:lnTo>
                <a:lnTo>
                  <a:pt x="0" y="45"/>
                </a:lnTo>
                <a:lnTo>
                  <a:pt x="0" y="49"/>
                </a:lnTo>
                <a:lnTo>
                  <a:pt x="0" y="55"/>
                </a:lnTo>
                <a:lnTo>
                  <a:pt x="0" y="60"/>
                </a:lnTo>
                <a:lnTo>
                  <a:pt x="0" y="65"/>
                </a:lnTo>
                <a:lnTo>
                  <a:pt x="0" y="69"/>
                </a:lnTo>
                <a:lnTo>
                  <a:pt x="0" y="75"/>
                </a:lnTo>
                <a:lnTo>
                  <a:pt x="0" y="79"/>
                </a:lnTo>
                <a:lnTo>
                  <a:pt x="1" y="82"/>
                </a:lnTo>
                <a:lnTo>
                  <a:pt x="2" y="87"/>
                </a:lnTo>
                <a:lnTo>
                  <a:pt x="3" y="91"/>
                </a:lnTo>
                <a:lnTo>
                  <a:pt x="6" y="94"/>
                </a:lnTo>
                <a:lnTo>
                  <a:pt x="7" y="97"/>
                </a:lnTo>
                <a:lnTo>
                  <a:pt x="8" y="100"/>
                </a:lnTo>
                <a:lnTo>
                  <a:pt x="11" y="102"/>
                </a:lnTo>
                <a:lnTo>
                  <a:pt x="13" y="103"/>
                </a:lnTo>
                <a:lnTo>
                  <a:pt x="16" y="105"/>
                </a:lnTo>
                <a:lnTo>
                  <a:pt x="18" y="105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05" name=""/>
          <p:cNvSpPr/>
          <p:nvPr/>
        </p:nvSpPr>
        <p:spPr>
          <a:xfrm>
            <a:off x="1400040" y="2911320"/>
            <a:ext cx="11160" cy="42840"/>
          </a:xfrm>
          <a:custGeom>
            <a:avLst/>
            <a:gdLst/>
            <a:ahLst/>
            <a:rect l="l" t="t" r="r" b="b"/>
            <a:pathLst>
              <a:path w="36" h="108">
                <a:moveTo>
                  <a:pt x="36" y="0"/>
                </a:moveTo>
                <a:lnTo>
                  <a:pt x="33" y="0"/>
                </a:lnTo>
                <a:lnTo>
                  <a:pt x="30" y="1"/>
                </a:lnTo>
                <a:lnTo>
                  <a:pt x="26" y="1"/>
                </a:lnTo>
                <a:lnTo>
                  <a:pt x="24" y="4"/>
                </a:lnTo>
                <a:lnTo>
                  <a:pt x="20" y="6"/>
                </a:lnTo>
                <a:lnTo>
                  <a:pt x="18" y="8"/>
                </a:lnTo>
                <a:lnTo>
                  <a:pt x="15" y="11"/>
                </a:lnTo>
                <a:lnTo>
                  <a:pt x="13" y="15"/>
                </a:lnTo>
                <a:lnTo>
                  <a:pt x="11" y="19"/>
                </a:lnTo>
                <a:lnTo>
                  <a:pt x="8" y="23"/>
                </a:lnTo>
                <a:lnTo>
                  <a:pt x="7" y="28"/>
                </a:lnTo>
                <a:lnTo>
                  <a:pt x="6" y="32"/>
                </a:lnTo>
                <a:lnTo>
                  <a:pt x="3" y="37"/>
                </a:lnTo>
                <a:lnTo>
                  <a:pt x="3" y="41"/>
                </a:lnTo>
                <a:lnTo>
                  <a:pt x="2" y="47"/>
                </a:lnTo>
                <a:lnTo>
                  <a:pt x="1" y="52"/>
                </a:lnTo>
                <a:lnTo>
                  <a:pt x="1" y="57"/>
                </a:lnTo>
                <a:lnTo>
                  <a:pt x="0" y="62"/>
                </a:lnTo>
                <a:lnTo>
                  <a:pt x="0" y="68"/>
                </a:lnTo>
                <a:lnTo>
                  <a:pt x="1" y="72"/>
                </a:lnTo>
                <a:lnTo>
                  <a:pt x="1" y="78"/>
                </a:lnTo>
                <a:lnTo>
                  <a:pt x="2" y="82"/>
                </a:lnTo>
                <a:lnTo>
                  <a:pt x="3" y="85"/>
                </a:lnTo>
                <a:lnTo>
                  <a:pt x="4" y="90"/>
                </a:lnTo>
                <a:lnTo>
                  <a:pt x="7" y="94"/>
                </a:lnTo>
                <a:lnTo>
                  <a:pt x="8" y="97"/>
                </a:lnTo>
                <a:lnTo>
                  <a:pt x="11" y="101"/>
                </a:lnTo>
                <a:lnTo>
                  <a:pt x="13" y="103"/>
                </a:lnTo>
                <a:lnTo>
                  <a:pt x="15" y="106"/>
                </a:lnTo>
                <a:lnTo>
                  <a:pt x="20" y="107"/>
                </a:lnTo>
                <a:lnTo>
                  <a:pt x="23" y="108"/>
                </a:lnTo>
                <a:lnTo>
                  <a:pt x="28" y="108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06" name=""/>
          <p:cNvSpPr/>
          <p:nvPr/>
        </p:nvSpPr>
        <p:spPr>
          <a:xfrm>
            <a:off x="1322280" y="2906640"/>
            <a:ext cx="101880" cy="139680"/>
          </a:xfrm>
          <a:custGeom>
            <a:avLst/>
            <a:gdLst/>
            <a:ahLst/>
            <a:rect l="l" t="t" r="r" b="b"/>
            <a:pathLst>
              <a:path w="362" h="353">
                <a:moveTo>
                  <a:pt x="264" y="58"/>
                </a:moveTo>
                <a:lnTo>
                  <a:pt x="264" y="83"/>
                </a:lnTo>
                <a:lnTo>
                  <a:pt x="256" y="82"/>
                </a:lnTo>
                <a:lnTo>
                  <a:pt x="250" y="81"/>
                </a:lnTo>
                <a:lnTo>
                  <a:pt x="238" y="77"/>
                </a:lnTo>
                <a:lnTo>
                  <a:pt x="227" y="74"/>
                </a:lnTo>
                <a:lnTo>
                  <a:pt x="216" y="70"/>
                </a:lnTo>
                <a:lnTo>
                  <a:pt x="206" y="65"/>
                </a:lnTo>
                <a:lnTo>
                  <a:pt x="198" y="61"/>
                </a:lnTo>
                <a:lnTo>
                  <a:pt x="189" y="56"/>
                </a:lnTo>
                <a:lnTo>
                  <a:pt x="180" y="51"/>
                </a:lnTo>
                <a:lnTo>
                  <a:pt x="173" y="47"/>
                </a:lnTo>
                <a:lnTo>
                  <a:pt x="166" y="43"/>
                </a:lnTo>
                <a:lnTo>
                  <a:pt x="157" y="39"/>
                </a:lnTo>
                <a:lnTo>
                  <a:pt x="150" y="34"/>
                </a:lnTo>
                <a:lnTo>
                  <a:pt x="142" y="31"/>
                </a:lnTo>
                <a:lnTo>
                  <a:pt x="135" y="27"/>
                </a:lnTo>
                <a:lnTo>
                  <a:pt x="128" y="25"/>
                </a:lnTo>
                <a:lnTo>
                  <a:pt x="119" y="22"/>
                </a:lnTo>
                <a:lnTo>
                  <a:pt x="115" y="21"/>
                </a:lnTo>
                <a:lnTo>
                  <a:pt x="112" y="21"/>
                </a:lnTo>
                <a:lnTo>
                  <a:pt x="102" y="21"/>
                </a:lnTo>
                <a:lnTo>
                  <a:pt x="93" y="24"/>
                </a:lnTo>
                <a:lnTo>
                  <a:pt x="85" y="26"/>
                </a:lnTo>
                <a:lnTo>
                  <a:pt x="76" y="29"/>
                </a:lnTo>
                <a:lnTo>
                  <a:pt x="69" y="34"/>
                </a:lnTo>
                <a:lnTo>
                  <a:pt x="62" y="41"/>
                </a:lnTo>
                <a:lnTo>
                  <a:pt x="53" y="48"/>
                </a:lnTo>
                <a:lnTo>
                  <a:pt x="47" y="55"/>
                </a:lnTo>
                <a:lnTo>
                  <a:pt x="41" y="65"/>
                </a:lnTo>
                <a:lnTo>
                  <a:pt x="36" y="75"/>
                </a:lnTo>
                <a:lnTo>
                  <a:pt x="32" y="87"/>
                </a:lnTo>
                <a:lnTo>
                  <a:pt x="30" y="99"/>
                </a:lnTo>
                <a:lnTo>
                  <a:pt x="28" y="113"/>
                </a:lnTo>
                <a:lnTo>
                  <a:pt x="28" y="128"/>
                </a:lnTo>
                <a:lnTo>
                  <a:pt x="30" y="143"/>
                </a:lnTo>
                <a:lnTo>
                  <a:pt x="31" y="151"/>
                </a:lnTo>
                <a:lnTo>
                  <a:pt x="32" y="159"/>
                </a:lnTo>
                <a:lnTo>
                  <a:pt x="38" y="175"/>
                </a:lnTo>
                <a:lnTo>
                  <a:pt x="46" y="191"/>
                </a:lnTo>
                <a:lnTo>
                  <a:pt x="55" y="207"/>
                </a:lnTo>
                <a:lnTo>
                  <a:pt x="69" y="222"/>
                </a:lnTo>
                <a:lnTo>
                  <a:pt x="82" y="238"/>
                </a:lnTo>
                <a:lnTo>
                  <a:pt x="100" y="252"/>
                </a:lnTo>
                <a:lnTo>
                  <a:pt x="119" y="265"/>
                </a:lnTo>
                <a:lnTo>
                  <a:pt x="141" y="279"/>
                </a:lnTo>
                <a:lnTo>
                  <a:pt x="165" y="291"/>
                </a:lnTo>
                <a:lnTo>
                  <a:pt x="191" y="302"/>
                </a:lnTo>
                <a:lnTo>
                  <a:pt x="221" y="310"/>
                </a:lnTo>
                <a:lnTo>
                  <a:pt x="252" y="318"/>
                </a:lnTo>
                <a:lnTo>
                  <a:pt x="286" y="325"/>
                </a:lnTo>
                <a:lnTo>
                  <a:pt x="321" y="329"/>
                </a:lnTo>
                <a:lnTo>
                  <a:pt x="362" y="330"/>
                </a:lnTo>
                <a:lnTo>
                  <a:pt x="362" y="353"/>
                </a:lnTo>
                <a:lnTo>
                  <a:pt x="339" y="352"/>
                </a:lnTo>
                <a:lnTo>
                  <a:pt x="317" y="350"/>
                </a:lnTo>
                <a:lnTo>
                  <a:pt x="276" y="346"/>
                </a:lnTo>
                <a:lnTo>
                  <a:pt x="237" y="338"/>
                </a:lnTo>
                <a:lnTo>
                  <a:pt x="203" y="329"/>
                </a:lnTo>
                <a:lnTo>
                  <a:pt x="171" y="318"/>
                </a:lnTo>
                <a:lnTo>
                  <a:pt x="142" y="307"/>
                </a:lnTo>
                <a:lnTo>
                  <a:pt x="118" y="294"/>
                </a:lnTo>
                <a:lnTo>
                  <a:pt x="95" y="281"/>
                </a:lnTo>
                <a:lnTo>
                  <a:pt x="75" y="264"/>
                </a:lnTo>
                <a:lnTo>
                  <a:pt x="58" y="249"/>
                </a:lnTo>
                <a:lnTo>
                  <a:pt x="43" y="233"/>
                </a:lnTo>
                <a:lnTo>
                  <a:pt x="31" y="216"/>
                </a:lnTo>
                <a:lnTo>
                  <a:pt x="20" y="198"/>
                </a:lnTo>
                <a:lnTo>
                  <a:pt x="13" y="182"/>
                </a:lnTo>
                <a:lnTo>
                  <a:pt x="6" y="164"/>
                </a:lnTo>
                <a:lnTo>
                  <a:pt x="3" y="146"/>
                </a:lnTo>
                <a:lnTo>
                  <a:pt x="1" y="137"/>
                </a:lnTo>
                <a:lnTo>
                  <a:pt x="0" y="129"/>
                </a:lnTo>
                <a:lnTo>
                  <a:pt x="0" y="111"/>
                </a:lnTo>
                <a:lnTo>
                  <a:pt x="3" y="96"/>
                </a:lnTo>
                <a:lnTo>
                  <a:pt x="5" y="81"/>
                </a:lnTo>
                <a:lnTo>
                  <a:pt x="11" y="66"/>
                </a:lnTo>
                <a:lnTo>
                  <a:pt x="16" y="54"/>
                </a:lnTo>
                <a:lnTo>
                  <a:pt x="25" y="43"/>
                </a:lnTo>
                <a:lnTo>
                  <a:pt x="33" y="32"/>
                </a:lnTo>
                <a:lnTo>
                  <a:pt x="42" y="24"/>
                </a:lnTo>
                <a:lnTo>
                  <a:pt x="52" y="16"/>
                </a:lnTo>
                <a:lnTo>
                  <a:pt x="63" y="10"/>
                </a:lnTo>
                <a:lnTo>
                  <a:pt x="75" y="6"/>
                </a:lnTo>
                <a:lnTo>
                  <a:pt x="86" y="3"/>
                </a:lnTo>
                <a:lnTo>
                  <a:pt x="98" y="0"/>
                </a:lnTo>
                <a:lnTo>
                  <a:pt x="111" y="0"/>
                </a:lnTo>
                <a:lnTo>
                  <a:pt x="122" y="2"/>
                </a:lnTo>
                <a:lnTo>
                  <a:pt x="128" y="3"/>
                </a:lnTo>
                <a:lnTo>
                  <a:pt x="131" y="4"/>
                </a:lnTo>
                <a:lnTo>
                  <a:pt x="141" y="7"/>
                </a:lnTo>
                <a:lnTo>
                  <a:pt x="151" y="10"/>
                </a:lnTo>
                <a:lnTo>
                  <a:pt x="160" y="15"/>
                </a:lnTo>
                <a:lnTo>
                  <a:pt x="168" y="19"/>
                </a:lnTo>
                <a:lnTo>
                  <a:pt x="177" y="24"/>
                </a:lnTo>
                <a:lnTo>
                  <a:pt x="184" y="29"/>
                </a:lnTo>
                <a:lnTo>
                  <a:pt x="193" y="33"/>
                </a:lnTo>
                <a:lnTo>
                  <a:pt x="200" y="39"/>
                </a:lnTo>
                <a:lnTo>
                  <a:pt x="209" y="43"/>
                </a:lnTo>
                <a:lnTo>
                  <a:pt x="216" y="47"/>
                </a:lnTo>
                <a:lnTo>
                  <a:pt x="226" y="51"/>
                </a:lnTo>
                <a:lnTo>
                  <a:pt x="233" y="54"/>
                </a:lnTo>
                <a:lnTo>
                  <a:pt x="244" y="56"/>
                </a:lnTo>
                <a:lnTo>
                  <a:pt x="253" y="58"/>
                </a:lnTo>
                <a:lnTo>
                  <a:pt x="264" y="59"/>
                </a:lnTo>
                <a:lnTo>
                  <a:pt x="264" y="59"/>
                </a:lnTo>
                <a:lnTo>
                  <a:pt x="264" y="5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07" name=""/>
          <p:cNvSpPr/>
          <p:nvPr/>
        </p:nvSpPr>
        <p:spPr>
          <a:xfrm>
            <a:off x="1322280" y="2906640"/>
            <a:ext cx="101880" cy="139680"/>
          </a:xfrm>
          <a:custGeom>
            <a:avLst/>
            <a:gdLst/>
            <a:ahLst/>
            <a:rect l="l" t="t" r="r" b="b"/>
            <a:pathLst>
              <a:path w="362" h="353">
                <a:moveTo>
                  <a:pt x="264" y="58"/>
                </a:moveTo>
                <a:lnTo>
                  <a:pt x="264" y="83"/>
                </a:lnTo>
                <a:lnTo>
                  <a:pt x="256" y="82"/>
                </a:lnTo>
                <a:lnTo>
                  <a:pt x="250" y="81"/>
                </a:lnTo>
                <a:lnTo>
                  <a:pt x="238" y="77"/>
                </a:lnTo>
                <a:lnTo>
                  <a:pt x="227" y="74"/>
                </a:lnTo>
                <a:lnTo>
                  <a:pt x="216" y="70"/>
                </a:lnTo>
                <a:lnTo>
                  <a:pt x="206" y="65"/>
                </a:lnTo>
                <a:lnTo>
                  <a:pt x="198" y="61"/>
                </a:lnTo>
                <a:lnTo>
                  <a:pt x="189" y="56"/>
                </a:lnTo>
                <a:lnTo>
                  <a:pt x="180" y="51"/>
                </a:lnTo>
                <a:lnTo>
                  <a:pt x="173" y="47"/>
                </a:lnTo>
                <a:lnTo>
                  <a:pt x="166" y="43"/>
                </a:lnTo>
                <a:lnTo>
                  <a:pt x="157" y="39"/>
                </a:lnTo>
                <a:lnTo>
                  <a:pt x="150" y="34"/>
                </a:lnTo>
                <a:lnTo>
                  <a:pt x="142" y="31"/>
                </a:lnTo>
                <a:lnTo>
                  <a:pt x="135" y="27"/>
                </a:lnTo>
                <a:lnTo>
                  <a:pt x="128" y="25"/>
                </a:lnTo>
                <a:lnTo>
                  <a:pt x="119" y="22"/>
                </a:lnTo>
                <a:lnTo>
                  <a:pt x="115" y="21"/>
                </a:lnTo>
                <a:lnTo>
                  <a:pt x="112" y="21"/>
                </a:lnTo>
                <a:lnTo>
                  <a:pt x="102" y="21"/>
                </a:lnTo>
                <a:lnTo>
                  <a:pt x="93" y="24"/>
                </a:lnTo>
                <a:lnTo>
                  <a:pt x="85" y="26"/>
                </a:lnTo>
                <a:lnTo>
                  <a:pt x="76" y="29"/>
                </a:lnTo>
                <a:lnTo>
                  <a:pt x="69" y="34"/>
                </a:lnTo>
                <a:lnTo>
                  <a:pt x="62" y="41"/>
                </a:lnTo>
                <a:lnTo>
                  <a:pt x="53" y="48"/>
                </a:lnTo>
                <a:lnTo>
                  <a:pt x="47" y="55"/>
                </a:lnTo>
                <a:lnTo>
                  <a:pt x="41" y="65"/>
                </a:lnTo>
                <a:lnTo>
                  <a:pt x="36" y="75"/>
                </a:lnTo>
                <a:lnTo>
                  <a:pt x="32" y="87"/>
                </a:lnTo>
                <a:lnTo>
                  <a:pt x="30" y="99"/>
                </a:lnTo>
                <a:lnTo>
                  <a:pt x="28" y="113"/>
                </a:lnTo>
                <a:lnTo>
                  <a:pt x="28" y="128"/>
                </a:lnTo>
                <a:lnTo>
                  <a:pt x="30" y="143"/>
                </a:lnTo>
                <a:lnTo>
                  <a:pt x="31" y="151"/>
                </a:lnTo>
                <a:lnTo>
                  <a:pt x="32" y="159"/>
                </a:lnTo>
                <a:lnTo>
                  <a:pt x="38" y="175"/>
                </a:lnTo>
                <a:lnTo>
                  <a:pt x="46" y="191"/>
                </a:lnTo>
                <a:lnTo>
                  <a:pt x="55" y="207"/>
                </a:lnTo>
                <a:lnTo>
                  <a:pt x="69" y="222"/>
                </a:lnTo>
                <a:lnTo>
                  <a:pt x="82" y="238"/>
                </a:lnTo>
                <a:lnTo>
                  <a:pt x="100" y="252"/>
                </a:lnTo>
                <a:lnTo>
                  <a:pt x="119" y="265"/>
                </a:lnTo>
                <a:lnTo>
                  <a:pt x="141" y="279"/>
                </a:lnTo>
                <a:lnTo>
                  <a:pt x="165" y="291"/>
                </a:lnTo>
                <a:lnTo>
                  <a:pt x="191" y="302"/>
                </a:lnTo>
                <a:lnTo>
                  <a:pt x="221" y="310"/>
                </a:lnTo>
                <a:lnTo>
                  <a:pt x="252" y="318"/>
                </a:lnTo>
                <a:lnTo>
                  <a:pt x="286" y="325"/>
                </a:lnTo>
                <a:lnTo>
                  <a:pt x="321" y="329"/>
                </a:lnTo>
                <a:lnTo>
                  <a:pt x="362" y="330"/>
                </a:lnTo>
                <a:lnTo>
                  <a:pt x="362" y="353"/>
                </a:lnTo>
                <a:lnTo>
                  <a:pt x="339" y="352"/>
                </a:lnTo>
                <a:lnTo>
                  <a:pt x="317" y="350"/>
                </a:lnTo>
                <a:lnTo>
                  <a:pt x="276" y="346"/>
                </a:lnTo>
                <a:lnTo>
                  <a:pt x="237" y="338"/>
                </a:lnTo>
                <a:lnTo>
                  <a:pt x="203" y="329"/>
                </a:lnTo>
                <a:lnTo>
                  <a:pt x="171" y="318"/>
                </a:lnTo>
                <a:lnTo>
                  <a:pt x="142" y="307"/>
                </a:lnTo>
                <a:lnTo>
                  <a:pt x="118" y="294"/>
                </a:lnTo>
                <a:lnTo>
                  <a:pt x="95" y="281"/>
                </a:lnTo>
                <a:lnTo>
                  <a:pt x="75" y="264"/>
                </a:lnTo>
                <a:lnTo>
                  <a:pt x="58" y="249"/>
                </a:lnTo>
                <a:lnTo>
                  <a:pt x="43" y="233"/>
                </a:lnTo>
                <a:lnTo>
                  <a:pt x="31" y="216"/>
                </a:lnTo>
                <a:lnTo>
                  <a:pt x="20" y="198"/>
                </a:lnTo>
                <a:lnTo>
                  <a:pt x="13" y="182"/>
                </a:lnTo>
                <a:lnTo>
                  <a:pt x="6" y="164"/>
                </a:lnTo>
                <a:lnTo>
                  <a:pt x="3" y="146"/>
                </a:lnTo>
                <a:lnTo>
                  <a:pt x="1" y="137"/>
                </a:lnTo>
                <a:lnTo>
                  <a:pt x="0" y="129"/>
                </a:lnTo>
                <a:lnTo>
                  <a:pt x="0" y="111"/>
                </a:lnTo>
                <a:lnTo>
                  <a:pt x="3" y="96"/>
                </a:lnTo>
                <a:lnTo>
                  <a:pt x="5" y="81"/>
                </a:lnTo>
                <a:lnTo>
                  <a:pt x="11" y="66"/>
                </a:lnTo>
                <a:lnTo>
                  <a:pt x="16" y="54"/>
                </a:lnTo>
                <a:lnTo>
                  <a:pt x="25" y="43"/>
                </a:lnTo>
                <a:lnTo>
                  <a:pt x="33" y="32"/>
                </a:lnTo>
                <a:lnTo>
                  <a:pt x="42" y="24"/>
                </a:lnTo>
                <a:lnTo>
                  <a:pt x="52" y="16"/>
                </a:lnTo>
                <a:lnTo>
                  <a:pt x="63" y="10"/>
                </a:lnTo>
                <a:lnTo>
                  <a:pt x="75" y="6"/>
                </a:lnTo>
                <a:lnTo>
                  <a:pt x="86" y="3"/>
                </a:lnTo>
                <a:lnTo>
                  <a:pt x="98" y="0"/>
                </a:lnTo>
                <a:lnTo>
                  <a:pt x="111" y="0"/>
                </a:lnTo>
                <a:lnTo>
                  <a:pt x="122" y="2"/>
                </a:lnTo>
                <a:lnTo>
                  <a:pt x="128" y="3"/>
                </a:lnTo>
                <a:lnTo>
                  <a:pt x="131" y="4"/>
                </a:lnTo>
                <a:lnTo>
                  <a:pt x="141" y="7"/>
                </a:lnTo>
                <a:lnTo>
                  <a:pt x="151" y="10"/>
                </a:lnTo>
                <a:lnTo>
                  <a:pt x="160" y="15"/>
                </a:lnTo>
                <a:lnTo>
                  <a:pt x="168" y="19"/>
                </a:lnTo>
                <a:lnTo>
                  <a:pt x="177" y="24"/>
                </a:lnTo>
                <a:lnTo>
                  <a:pt x="184" y="29"/>
                </a:lnTo>
                <a:lnTo>
                  <a:pt x="193" y="33"/>
                </a:lnTo>
                <a:lnTo>
                  <a:pt x="200" y="39"/>
                </a:lnTo>
                <a:lnTo>
                  <a:pt x="209" y="43"/>
                </a:lnTo>
                <a:lnTo>
                  <a:pt x="216" y="47"/>
                </a:lnTo>
                <a:lnTo>
                  <a:pt x="226" y="51"/>
                </a:lnTo>
                <a:lnTo>
                  <a:pt x="233" y="54"/>
                </a:lnTo>
                <a:lnTo>
                  <a:pt x="244" y="56"/>
                </a:lnTo>
                <a:lnTo>
                  <a:pt x="253" y="58"/>
                </a:lnTo>
                <a:lnTo>
                  <a:pt x="264" y="59"/>
                </a:lnTo>
                <a:lnTo>
                  <a:pt x="264" y="59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08" name=""/>
          <p:cNvSpPr/>
          <p:nvPr/>
        </p:nvSpPr>
        <p:spPr>
          <a:xfrm>
            <a:off x="1335240" y="2906640"/>
            <a:ext cx="45720" cy="19080"/>
          </a:xfrm>
          <a:custGeom>
            <a:avLst/>
            <a:gdLst/>
            <a:ahLst/>
            <a:rect l="l" t="t" r="r" b="b"/>
            <a:pathLst>
              <a:path w="158" h="47">
                <a:moveTo>
                  <a:pt x="158" y="47"/>
                </a:moveTo>
                <a:lnTo>
                  <a:pt x="154" y="45"/>
                </a:lnTo>
                <a:lnTo>
                  <a:pt x="148" y="43"/>
                </a:lnTo>
                <a:lnTo>
                  <a:pt x="143" y="41"/>
                </a:lnTo>
                <a:lnTo>
                  <a:pt x="137" y="38"/>
                </a:lnTo>
                <a:lnTo>
                  <a:pt x="132" y="36"/>
                </a:lnTo>
                <a:lnTo>
                  <a:pt x="128" y="32"/>
                </a:lnTo>
                <a:lnTo>
                  <a:pt x="125" y="29"/>
                </a:lnTo>
                <a:lnTo>
                  <a:pt x="119" y="27"/>
                </a:lnTo>
                <a:lnTo>
                  <a:pt x="114" y="24"/>
                </a:lnTo>
                <a:lnTo>
                  <a:pt x="108" y="21"/>
                </a:lnTo>
                <a:lnTo>
                  <a:pt x="100" y="19"/>
                </a:lnTo>
                <a:lnTo>
                  <a:pt x="94" y="16"/>
                </a:lnTo>
                <a:lnTo>
                  <a:pt x="87" y="14"/>
                </a:lnTo>
                <a:lnTo>
                  <a:pt x="81" y="11"/>
                </a:lnTo>
                <a:lnTo>
                  <a:pt x="73" y="10"/>
                </a:lnTo>
                <a:lnTo>
                  <a:pt x="66" y="9"/>
                </a:lnTo>
                <a:lnTo>
                  <a:pt x="59" y="9"/>
                </a:lnTo>
                <a:lnTo>
                  <a:pt x="51" y="8"/>
                </a:lnTo>
                <a:lnTo>
                  <a:pt x="44" y="9"/>
                </a:lnTo>
                <a:lnTo>
                  <a:pt x="37" y="10"/>
                </a:lnTo>
                <a:lnTo>
                  <a:pt x="30" y="13"/>
                </a:lnTo>
                <a:lnTo>
                  <a:pt x="24" y="15"/>
                </a:lnTo>
                <a:lnTo>
                  <a:pt x="19" y="18"/>
                </a:lnTo>
                <a:lnTo>
                  <a:pt x="13" y="19"/>
                </a:lnTo>
                <a:lnTo>
                  <a:pt x="10" y="20"/>
                </a:lnTo>
                <a:lnTo>
                  <a:pt x="5" y="20"/>
                </a:lnTo>
                <a:lnTo>
                  <a:pt x="0" y="19"/>
                </a:lnTo>
                <a:lnTo>
                  <a:pt x="3" y="16"/>
                </a:lnTo>
                <a:lnTo>
                  <a:pt x="8" y="13"/>
                </a:lnTo>
                <a:lnTo>
                  <a:pt x="13" y="10"/>
                </a:lnTo>
                <a:lnTo>
                  <a:pt x="24" y="7"/>
                </a:lnTo>
                <a:lnTo>
                  <a:pt x="34" y="4"/>
                </a:lnTo>
                <a:lnTo>
                  <a:pt x="43" y="3"/>
                </a:lnTo>
                <a:lnTo>
                  <a:pt x="52" y="0"/>
                </a:lnTo>
                <a:lnTo>
                  <a:pt x="61" y="2"/>
                </a:lnTo>
                <a:lnTo>
                  <a:pt x="71" y="3"/>
                </a:lnTo>
                <a:lnTo>
                  <a:pt x="79" y="4"/>
                </a:lnTo>
                <a:lnTo>
                  <a:pt x="87" y="7"/>
                </a:lnTo>
                <a:lnTo>
                  <a:pt x="97" y="10"/>
                </a:lnTo>
                <a:lnTo>
                  <a:pt x="105" y="14"/>
                </a:lnTo>
                <a:lnTo>
                  <a:pt x="115" y="19"/>
                </a:lnTo>
                <a:lnTo>
                  <a:pt x="125" y="25"/>
                </a:lnTo>
                <a:lnTo>
                  <a:pt x="136" y="32"/>
                </a:lnTo>
                <a:lnTo>
                  <a:pt x="147" y="39"/>
                </a:lnTo>
                <a:lnTo>
                  <a:pt x="158" y="47"/>
                </a:lnTo>
                <a:lnTo>
                  <a:pt x="158" y="47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09" name=""/>
          <p:cNvSpPr/>
          <p:nvPr/>
        </p:nvSpPr>
        <p:spPr>
          <a:xfrm>
            <a:off x="1335240" y="2906640"/>
            <a:ext cx="45720" cy="19080"/>
          </a:xfrm>
          <a:custGeom>
            <a:avLst/>
            <a:gdLst/>
            <a:ahLst/>
            <a:rect l="l" t="t" r="r" b="b"/>
            <a:pathLst>
              <a:path w="158" h="47">
                <a:moveTo>
                  <a:pt x="158" y="47"/>
                </a:moveTo>
                <a:lnTo>
                  <a:pt x="154" y="45"/>
                </a:lnTo>
                <a:lnTo>
                  <a:pt x="148" y="43"/>
                </a:lnTo>
                <a:lnTo>
                  <a:pt x="143" y="41"/>
                </a:lnTo>
                <a:lnTo>
                  <a:pt x="137" y="38"/>
                </a:lnTo>
                <a:lnTo>
                  <a:pt x="132" y="36"/>
                </a:lnTo>
                <a:lnTo>
                  <a:pt x="128" y="32"/>
                </a:lnTo>
                <a:lnTo>
                  <a:pt x="125" y="29"/>
                </a:lnTo>
                <a:lnTo>
                  <a:pt x="119" y="27"/>
                </a:lnTo>
                <a:lnTo>
                  <a:pt x="114" y="24"/>
                </a:lnTo>
                <a:lnTo>
                  <a:pt x="108" y="21"/>
                </a:lnTo>
                <a:lnTo>
                  <a:pt x="100" y="19"/>
                </a:lnTo>
                <a:lnTo>
                  <a:pt x="94" y="16"/>
                </a:lnTo>
                <a:lnTo>
                  <a:pt x="87" y="14"/>
                </a:lnTo>
                <a:lnTo>
                  <a:pt x="81" y="11"/>
                </a:lnTo>
                <a:lnTo>
                  <a:pt x="73" y="10"/>
                </a:lnTo>
                <a:lnTo>
                  <a:pt x="66" y="9"/>
                </a:lnTo>
                <a:lnTo>
                  <a:pt x="59" y="9"/>
                </a:lnTo>
                <a:lnTo>
                  <a:pt x="51" y="8"/>
                </a:lnTo>
                <a:lnTo>
                  <a:pt x="44" y="9"/>
                </a:lnTo>
                <a:lnTo>
                  <a:pt x="37" y="10"/>
                </a:lnTo>
                <a:lnTo>
                  <a:pt x="30" y="13"/>
                </a:lnTo>
                <a:lnTo>
                  <a:pt x="24" y="15"/>
                </a:lnTo>
                <a:lnTo>
                  <a:pt x="19" y="18"/>
                </a:lnTo>
                <a:lnTo>
                  <a:pt x="13" y="19"/>
                </a:lnTo>
                <a:lnTo>
                  <a:pt x="10" y="20"/>
                </a:lnTo>
                <a:lnTo>
                  <a:pt x="5" y="20"/>
                </a:lnTo>
                <a:lnTo>
                  <a:pt x="0" y="19"/>
                </a:lnTo>
                <a:lnTo>
                  <a:pt x="3" y="16"/>
                </a:lnTo>
                <a:lnTo>
                  <a:pt x="8" y="13"/>
                </a:lnTo>
                <a:lnTo>
                  <a:pt x="13" y="10"/>
                </a:lnTo>
                <a:lnTo>
                  <a:pt x="24" y="7"/>
                </a:lnTo>
                <a:lnTo>
                  <a:pt x="34" y="4"/>
                </a:lnTo>
                <a:lnTo>
                  <a:pt x="43" y="3"/>
                </a:lnTo>
                <a:lnTo>
                  <a:pt x="52" y="0"/>
                </a:lnTo>
                <a:lnTo>
                  <a:pt x="61" y="2"/>
                </a:lnTo>
                <a:lnTo>
                  <a:pt x="71" y="3"/>
                </a:lnTo>
                <a:lnTo>
                  <a:pt x="79" y="4"/>
                </a:lnTo>
                <a:lnTo>
                  <a:pt x="87" y="7"/>
                </a:lnTo>
                <a:lnTo>
                  <a:pt x="97" y="10"/>
                </a:lnTo>
                <a:lnTo>
                  <a:pt x="105" y="14"/>
                </a:lnTo>
                <a:lnTo>
                  <a:pt x="115" y="19"/>
                </a:lnTo>
                <a:lnTo>
                  <a:pt x="125" y="25"/>
                </a:lnTo>
                <a:lnTo>
                  <a:pt x="136" y="32"/>
                </a:lnTo>
                <a:lnTo>
                  <a:pt x="147" y="39"/>
                </a:lnTo>
                <a:lnTo>
                  <a:pt x="158" y="47"/>
                </a:lnTo>
                <a:lnTo>
                  <a:pt x="158" y="47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10" name=""/>
          <p:cNvSpPr/>
          <p:nvPr/>
        </p:nvSpPr>
        <p:spPr>
          <a:xfrm>
            <a:off x="1330200" y="2981160"/>
            <a:ext cx="50760" cy="49320"/>
          </a:xfrm>
          <a:custGeom>
            <a:avLst/>
            <a:gdLst/>
            <a:ahLst/>
            <a:rect l="l" t="t" r="r" b="b"/>
            <a:pathLst>
              <a:path w="178" h="128">
                <a:moveTo>
                  <a:pt x="0" y="6"/>
                </a:moveTo>
                <a:lnTo>
                  <a:pt x="0" y="2"/>
                </a:lnTo>
                <a:lnTo>
                  <a:pt x="4" y="0"/>
                </a:lnTo>
                <a:lnTo>
                  <a:pt x="8" y="3"/>
                </a:lnTo>
                <a:lnTo>
                  <a:pt x="10" y="8"/>
                </a:lnTo>
                <a:lnTo>
                  <a:pt x="13" y="11"/>
                </a:lnTo>
                <a:lnTo>
                  <a:pt x="15" y="17"/>
                </a:lnTo>
                <a:lnTo>
                  <a:pt x="18" y="21"/>
                </a:lnTo>
                <a:lnTo>
                  <a:pt x="24" y="31"/>
                </a:lnTo>
                <a:lnTo>
                  <a:pt x="33" y="40"/>
                </a:lnTo>
                <a:lnTo>
                  <a:pt x="42" y="49"/>
                </a:lnTo>
                <a:lnTo>
                  <a:pt x="50" y="57"/>
                </a:lnTo>
                <a:lnTo>
                  <a:pt x="59" y="65"/>
                </a:lnTo>
                <a:lnTo>
                  <a:pt x="70" y="73"/>
                </a:lnTo>
                <a:lnTo>
                  <a:pt x="81" y="80"/>
                </a:lnTo>
                <a:lnTo>
                  <a:pt x="91" y="88"/>
                </a:lnTo>
                <a:lnTo>
                  <a:pt x="102" y="95"/>
                </a:lnTo>
                <a:lnTo>
                  <a:pt x="114" y="100"/>
                </a:lnTo>
                <a:lnTo>
                  <a:pt x="126" y="106"/>
                </a:lnTo>
                <a:lnTo>
                  <a:pt x="137" y="111"/>
                </a:lnTo>
                <a:lnTo>
                  <a:pt x="149" y="116"/>
                </a:lnTo>
                <a:lnTo>
                  <a:pt x="162" y="120"/>
                </a:lnTo>
                <a:lnTo>
                  <a:pt x="174" y="123"/>
                </a:lnTo>
                <a:lnTo>
                  <a:pt x="178" y="125"/>
                </a:lnTo>
                <a:lnTo>
                  <a:pt x="172" y="128"/>
                </a:lnTo>
                <a:lnTo>
                  <a:pt x="168" y="127"/>
                </a:lnTo>
                <a:lnTo>
                  <a:pt x="163" y="125"/>
                </a:lnTo>
                <a:lnTo>
                  <a:pt x="157" y="123"/>
                </a:lnTo>
                <a:lnTo>
                  <a:pt x="151" y="122"/>
                </a:lnTo>
                <a:lnTo>
                  <a:pt x="143" y="119"/>
                </a:lnTo>
                <a:lnTo>
                  <a:pt x="130" y="112"/>
                </a:lnTo>
                <a:lnTo>
                  <a:pt x="118" y="107"/>
                </a:lnTo>
                <a:lnTo>
                  <a:pt x="105" y="100"/>
                </a:lnTo>
                <a:lnTo>
                  <a:pt x="93" y="95"/>
                </a:lnTo>
                <a:lnTo>
                  <a:pt x="82" y="88"/>
                </a:lnTo>
                <a:lnTo>
                  <a:pt x="71" y="80"/>
                </a:lnTo>
                <a:lnTo>
                  <a:pt x="60" y="73"/>
                </a:lnTo>
                <a:lnTo>
                  <a:pt x="50" y="65"/>
                </a:lnTo>
                <a:lnTo>
                  <a:pt x="40" y="57"/>
                </a:lnTo>
                <a:lnTo>
                  <a:pt x="32" y="50"/>
                </a:lnTo>
                <a:lnTo>
                  <a:pt x="24" y="41"/>
                </a:lnTo>
                <a:lnTo>
                  <a:pt x="17" y="32"/>
                </a:lnTo>
                <a:lnTo>
                  <a:pt x="10" y="24"/>
                </a:lnTo>
                <a:lnTo>
                  <a:pt x="5" y="14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11" name=""/>
          <p:cNvSpPr/>
          <p:nvPr/>
        </p:nvSpPr>
        <p:spPr>
          <a:xfrm>
            <a:off x="1330200" y="2981160"/>
            <a:ext cx="50760" cy="49320"/>
          </a:xfrm>
          <a:custGeom>
            <a:avLst/>
            <a:gdLst/>
            <a:ahLst/>
            <a:rect l="l" t="t" r="r" b="b"/>
            <a:pathLst>
              <a:path w="178" h="128">
                <a:moveTo>
                  <a:pt x="0" y="6"/>
                </a:moveTo>
                <a:lnTo>
                  <a:pt x="0" y="2"/>
                </a:lnTo>
                <a:lnTo>
                  <a:pt x="4" y="0"/>
                </a:lnTo>
                <a:lnTo>
                  <a:pt x="8" y="3"/>
                </a:lnTo>
                <a:lnTo>
                  <a:pt x="10" y="8"/>
                </a:lnTo>
                <a:lnTo>
                  <a:pt x="13" y="11"/>
                </a:lnTo>
                <a:lnTo>
                  <a:pt x="15" y="17"/>
                </a:lnTo>
                <a:lnTo>
                  <a:pt x="18" y="21"/>
                </a:lnTo>
                <a:lnTo>
                  <a:pt x="24" y="31"/>
                </a:lnTo>
                <a:lnTo>
                  <a:pt x="33" y="40"/>
                </a:lnTo>
                <a:lnTo>
                  <a:pt x="42" y="49"/>
                </a:lnTo>
                <a:lnTo>
                  <a:pt x="50" y="57"/>
                </a:lnTo>
                <a:lnTo>
                  <a:pt x="59" y="65"/>
                </a:lnTo>
                <a:lnTo>
                  <a:pt x="70" y="73"/>
                </a:lnTo>
                <a:lnTo>
                  <a:pt x="81" y="80"/>
                </a:lnTo>
                <a:lnTo>
                  <a:pt x="91" y="88"/>
                </a:lnTo>
                <a:lnTo>
                  <a:pt x="102" y="95"/>
                </a:lnTo>
                <a:lnTo>
                  <a:pt x="114" y="100"/>
                </a:lnTo>
                <a:lnTo>
                  <a:pt x="126" y="106"/>
                </a:lnTo>
                <a:lnTo>
                  <a:pt x="137" y="111"/>
                </a:lnTo>
                <a:lnTo>
                  <a:pt x="149" y="116"/>
                </a:lnTo>
                <a:lnTo>
                  <a:pt x="162" y="120"/>
                </a:lnTo>
                <a:lnTo>
                  <a:pt x="174" y="123"/>
                </a:lnTo>
                <a:lnTo>
                  <a:pt x="178" y="125"/>
                </a:lnTo>
                <a:lnTo>
                  <a:pt x="172" y="128"/>
                </a:lnTo>
                <a:lnTo>
                  <a:pt x="168" y="127"/>
                </a:lnTo>
                <a:lnTo>
                  <a:pt x="163" y="125"/>
                </a:lnTo>
                <a:lnTo>
                  <a:pt x="157" y="123"/>
                </a:lnTo>
                <a:lnTo>
                  <a:pt x="151" y="122"/>
                </a:lnTo>
                <a:lnTo>
                  <a:pt x="143" y="119"/>
                </a:lnTo>
                <a:lnTo>
                  <a:pt x="130" y="112"/>
                </a:lnTo>
                <a:lnTo>
                  <a:pt x="118" y="107"/>
                </a:lnTo>
                <a:lnTo>
                  <a:pt x="105" y="100"/>
                </a:lnTo>
                <a:lnTo>
                  <a:pt x="93" y="95"/>
                </a:lnTo>
                <a:lnTo>
                  <a:pt x="82" y="88"/>
                </a:lnTo>
                <a:lnTo>
                  <a:pt x="71" y="80"/>
                </a:lnTo>
                <a:lnTo>
                  <a:pt x="60" y="73"/>
                </a:lnTo>
                <a:lnTo>
                  <a:pt x="50" y="65"/>
                </a:lnTo>
                <a:lnTo>
                  <a:pt x="40" y="57"/>
                </a:lnTo>
                <a:lnTo>
                  <a:pt x="32" y="50"/>
                </a:lnTo>
                <a:lnTo>
                  <a:pt x="24" y="41"/>
                </a:lnTo>
                <a:lnTo>
                  <a:pt x="17" y="32"/>
                </a:lnTo>
                <a:lnTo>
                  <a:pt x="10" y="24"/>
                </a:lnTo>
                <a:lnTo>
                  <a:pt x="5" y="14"/>
                </a:lnTo>
                <a:lnTo>
                  <a:pt x="0" y="6"/>
                </a:lnTo>
                <a:lnTo>
                  <a:pt x="0" y="6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12" name=""/>
          <p:cNvSpPr/>
          <p:nvPr/>
        </p:nvSpPr>
        <p:spPr>
          <a:xfrm flipH="1">
            <a:off x="1619280" y="3073320"/>
            <a:ext cx="63360" cy="6480"/>
          </a:xfrm>
          <a:prstGeom prst="line">
            <a:avLst/>
          </a:prstGeom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13" name=""/>
          <p:cNvSpPr/>
          <p:nvPr/>
        </p:nvSpPr>
        <p:spPr>
          <a:xfrm>
            <a:off x="677880" y="3516480"/>
            <a:ext cx="453960" cy="314280"/>
          </a:xfrm>
          <a:custGeom>
            <a:avLst/>
            <a:gdLst/>
            <a:ahLst/>
            <a:rect l="l" t="t" r="r" b="b"/>
            <a:pathLst>
              <a:path w="1611" h="790">
                <a:moveTo>
                  <a:pt x="0" y="790"/>
                </a:moveTo>
                <a:lnTo>
                  <a:pt x="1611" y="790"/>
                </a:lnTo>
                <a:lnTo>
                  <a:pt x="1611" y="0"/>
                </a:lnTo>
                <a:lnTo>
                  <a:pt x="0" y="0"/>
                </a:lnTo>
                <a:lnTo>
                  <a:pt x="0" y="790"/>
                </a:lnTo>
                <a:lnTo>
                  <a:pt x="0" y="79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14" name=""/>
          <p:cNvSpPr/>
          <p:nvPr/>
        </p:nvSpPr>
        <p:spPr>
          <a:xfrm>
            <a:off x="677880" y="3516480"/>
            <a:ext cx="453960" cy="314280"/>
          </a:xfrm>
          <a:custGeom>
            <a:avLst/>
            <a:gdLst/>
            <a:ahLst/>
            <a:rect l="l" t="t" r="r" b="b"/>
            <a:pathLst>
              <a:path w="1611" h="790">
                <a:moveTo>
                  <a:pt x="0" y="790"/>
                </a:moveTo>
                <a:lnTo>
                  <a:pt x="1611" y="790"/>
                </a:lnTo>
                <a:lnTo>
                  <a:pt x="1611" y="0"/>
                </a:lnTo>
                <a:lnTo>
                  <a:pt x="0" y="0"/>
                </a:lnTo>
                <a:lnTo>
                  <a:pt x="0" y="790"/>
                </a:lnTo>
                <a:lnTo>
                  <a:pt x="0" y="790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15" name=""/>
          <p:cNvSpPr/>
          <p:nvPr/>
        </p:nvSpPr>
        <p:spPr>
          <a:xfrm>
            <a:off x="695160" y="3546360"/>
            <a:ext cx="412920" cy="42840"/>
          </a:xfrm>
          <a:custGeom>
            <a:avLst/>
            <a:gdLst/>
            <a:ahLst/>
            <a:rect l="l" t="t" r="r" b="b"/>
            <a:pathLst>
              <a:path w="1462" h="112">
                <a:moveTo>
                  <a:pt x="0" y="0"/>
                </a:moveTo>
                <a:lnTo>
                  <a:pt x="1462" y="0"/>
                </a:lnTo>
                <a:lnTo>
                  <a:pt x="1462" y="112"/>
                </a:lnTo>
                <a:lnTo>
                  <a:pt x="0" y="11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16" name=""/>
          <p:cNvSpPr/>
          <p:nvPr/>
        </p:nvSpPr>
        <p:spPr>
          <a:xfrm>
            <a:off x="695160" y="3546360"/>
            <a:ext cx="412920" cy="42840"/>
          </a:xfrm>
          <a:custGeom>
            <a:avLst/>
            <a:gdLst/>
            <a:ahLst/>
            <a:rect l="l" t="t" r="r" b="b"/>
            <a:pathLst>
              <a:path w="1462" h="112">
                <a:moveTo>
                  <a:pt x="0" y="0"/>
                </a:moveTo>
                <a:lnTo>
                  <a:pt x="1462" y="0"/>
                </a:lnTo>
                <a:lnTo>
                  <a:pt x="1462" y="112"/>
                </a:lnTo>
                <a:lnTo>
                  <a:pt x="0" y="112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17" name=""/>
          <p:cNvSpPr/>
          <p:nvPr/>
        </p:nvSpPr>
        <p:spPr>
          <a:xfrm>
            <a:off x="695160" y="3619440"/>
            <a:ext cx="171720" cy="179280"/>
          </a:xfrm>
          <a:custGeom>
            <a:avLst/>
            <a:gdLst/>
            <a:ahLst/>
            <a:rect l="l" t="t" r="r" b="b"/>
            <a:pathLst>
              <a:path w="608" h="452">
                <a:moveTo>
                  <a:pt x="0" y="0"/>
                </a:moveTo>
                <a:lnTo>
                  <a:pt x="608" y="1"/>
                </a:lnTo>
                <a:lnTo>
                  <a:pt x="608" y="452"/>
                </a:lnTo>
                <a:lnTo>
                  <a:pt x="0" y="452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18" name=""/>
          <p:cNvSpPr/>
          <p:nvPr/>
        </p:nvSpPr>
        <p:spPr>
          <a:xfrm>
            <a:off x="695160" y="3619440"/>
            <a:ext cx="171720" cy="179280"/>
          </a:xfrm>
          <a:custGeom>
            <a:avLst/>
            <a:gdLst/>
            <a:ahLst/>
            <a:rect l="l" t="t" r="r" b="b"/>
            <a:pathLst>
              <a:path w="608" h="452">
                <a:moveTo>
                  <a:pt x="0" y="0"/>
                </a:moveTo>
                <a:lnTo>
                  <a:pt x="608" y="1"/>
                </a:lnTo>
                <a:lnTo>
                  <a:pt x="608" y="452"/>
                </a:lnTo>
                <a:lnTo>
                  <a:pt x="0" y="452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19" name=""/>
          <p:cNvSpPr/>
          <p:nvPr/>
        </p:nvSpPr>
        <p:spPr>
          <a:xfrm>
            <a:off x="890640" y="3619440"/>
            <a:ext cx="217440" cy="179280"/>
          </a:xfrm>
          <a:custGeom>
            <a:avLst/>
            <a:gdLst/>
            <a:ahLst/>
            <a:rect l="l" t="t" r="r" b="b"/>
            <a:pathLst>
              <a:path w="772" h="452">
                <a:moveTo>
                  <a:pt x="0" y="0"/>
                </a:moveTo>
                <a:lnTo>
                  <a:pt x="772" y="1"/>
                </a:lnTo>
                <a:lnTo>
                  <a:pt x="772" y="452"/>
                </a:lnTo>
                <a:lnTo>
                  <a:pt x="0" y="452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20" name=""/>
          <p:cNvSpPr/>
          <p:nvPr/>
        </p:nvSpPr>
        <p:spPr>
          <a:xfrm>
            <a:off x="890640" y="3619440"/>
            <a:ext cx="217440" cy="179280"/>
          </a:xfrm>
          <a:custGeom>
            <a:avLst/>
            <a:gdLst/>
            <a:ahLst/>
            <a:rect l="l" t="t" r="r" b="b"/>
            <a:pathLst>
              <a:path w="772" h="452">
                <a:moveTo>
                  <a:pt x="0" y="0"/>
                </a:moveTo>
                <a:lnTo>
                  <a:pt x="772" y="1"/>
                </a:lnTo>
                <a:lnTo>
                  <a:pt x="772" y="452"/>
                </a:lnTo>
                <a:lnTo>
                  <a:pt x="0" y="452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21" name=""/>
          <p:cNvSpPr/>
          <p:nvPr/>
        </p:nvSpPr>
        <p:spPr>
          <a:xfrm>
            <a:off x="662040" y="3378240"/>
            <a:ext cx="76320" cy="81000"/>
          </a:xfrm>
          <a:custGeom>
            <a:avLst/>
            <a:gdLst/>
            <a:ahLst/>
            <a:rect l="l" t="t" r="r" b="b"/>
            <a:pathLst>
              <a:path w="261" h="205">
                <a:moveTo>
                  <a:pt x="0" y="64"/>
                </a:moveTo>
                <a:lnTo>
                  <a:pt x="261" y="0"/>
                </a:lnTo>
                <a:lnTo>
                  <a:pt x="140" y="182"/>
                </a:lnTo>
                <a:lnTo>
                  <a:pt x="42" y="205"/>
                </a:lnTo>
                <a:lnTo>
                  <a:pt x="0" y="64"/>
                </a:lnTo>
                <a:lnTo>
                  <a:pt x="0" y="64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22" name=""/>
          <p:cNvSpPr/>
          <p:nvPr/>
        </p:nvSpPr>
        <p:spPr>
          <a:xfrm>
            <a:off x="662040" y="3378240"/>
            <a:ext cx="76320" cy="81000"/>
          </a:xfrm>
          <a:custGeom>
            <a:avLst/>
            <a:gdLst/>
            <a:ahLst/>
            <a:rect l="l" t="t" r="r" b="b"/>
            <a:pathLst>
              <a:path w="261" h="205">
                <a:moveTo>
                  <a:pt x="0" y="64"/>
                </a:moveTo>
                <a:lnTo>
                  <a:pt x="261" y="0"/>
                </a:lnTo>
                <a:lnTo>
                  <a:pt x="140" y="182"/>
                </a:lnTo>
                <a:lnTo>
                  <a:pt x="42" y="205"/>
                </a:lnTo>
                <a:lnTo>
                  <a:pt x="0" y="64"/>
                </a:lnTo>
                <a:lnTo>
                  <a:pt x="0" y="6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23" name=""/>
          <p:cNvSpPr/>
          <p:nvPr/>
        </p:nvSpPr>
        <p:spPr>
          <a:xfrm>
            <a:off x="730080" y="3349800"/>
            <a:ext cx="88920" cy="90360"/>
          </a:xfrm>
          <a:custGeom>
            <a:avLst/>
            <a:gdLst/>
            <a:ahLst/>
            <a:rect l="l" t="t" r="r" b="b"/>
            <a:pathLst>
              <a:path w="315" h="227">
                <a:moveTo>
                  <a:pt x="119" y="47"/>
                </a:moveTo>
                <a:lnTo>
                  <a:pt x="315" y="0"/>
                </a:lnTo>
                <a:lnTo>
                  <a:pt x="194" y="180"/>
                </a:lnTo>
                <a:lnTo>
                  <a:pt x="0" y="227"/>
                </a:lnTo>
                <a:lnTo>
                  <a:pt x="119" y="47"/>
                </a:lnTo>
                <a:lnTo>
                  <a:pt x="119" y="47"/>
                </a:lnTo>
                <a:lnTo>
                  <a:pt x="119" y="47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24" name=""/>
          <p:cNvSpPr/>
          <p:nvPr/>
        </p:nvSpPr>
        <p:spPr>
          <a:xfrm>
            <a:off x="730080" y="3349800"/>
            <a:ext cx="88920" cy="90360"/>
          </a:xfrm>
          <a:custGeom>
            <a:avLst/>
            <a:gdLst/>
            <a:ahLst/>
            <a:rect l="l" t="t" r="r" b="b"/>
            <a:pathLst>
              <a:path w="315" h="227">
                <a:moveTo>
                  <a:pt x="119" y="47"/>
                </a:moveTo>
                <a:lnTo>
                  <a:pt x="315" y="0"/>
                </a:lnTo>
                <a:lnTo>
                  <a:pt x="194" y="180"/>
                </a:lnTo>
                <a:lnTo>
                  <a:pt x="0" y="227"/>
                </a:lnTo>
                <a:lnTo>
                  <a:pt x="119" y="47"/>
                </a:lnTo>
                <a:lnTo>
                  <a:pt x="119" y="47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25" name=""/>
          <p:cNvSpPr/>
          <p:nvPr/>
        </p:nvSpPr>
        <p:spPr>
          <a:xfrm>
            <a:off x="811080" y="3322800"/>
            <a:ext cx="88920" cy="90360"/>
          </a:xfrm>
          <a:custGeom>
            <a:avLst/>
            <a:gdLst/>
            <a:ahLst/>
            <a:rect l="l" t="t" r="r" b="b"/>
            <a:pathLst>
              <a:path w="315" h="227">
                <a:moveTo>
                  <a:pt x="119" y="47"/>
                </a:moveTo>
                <a:lnTo>
                  <a:pt x="315" y="0"/>
                </a:lnTo>
                <a:lnTo>
                  <a:pt x="194" y="180"/>
                </a:lnTo>
                <a:lnTo>
                  <a:pt x="0" y="227"/>
                </a:lnTo>
                <a:lnTo>
                  <a:pt x="119" y="47"/>
                </a:lnTo>
                <a:lnTo>
                  <a:pt x="119" y="47"/>
                </a:lnTo>
                <a:lnTo>
                  <a:pt x="119" y="47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26" name=""/>
          <p:cNvSpPr/>
          <p:nvPr/>
        </p:nvSpPr>
        <p:spPr>
          <a:xfrm>
            <a:off x="811080" y="3322800"/>
            <a:ext cx="88920" cy="90360"/>
          </a:xfrm>
          <a:custGeom>
            <a:avLst/>
            <a:gdLst/>
            <a:ahLst/>
            <a:rect l="l" t="t" r="r" b="b"/>
            <a:pathLst>
              <a:path w="315" h="227">
                <a:moveTo>
                  <a:pt x="119" y="47"/>
                </a:moveTo>
                <a:lnTo>
                  <a:pt x="315" y="0"/>
                </a:lnTo>
                <a:lnTo>
                  <a:pt x="194" y="180"/>
                </a:lnTo>
                <a:lnTo>
                  <a:pt x="0" y="227"/>
                </a:lnTo>
                <a:lnTo>
                  <a:pt x="119" y="47"/>
                </a:lnTo>
                <a:lnTo>
                  <a:pt x="119" y="47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27" name=""/>
          <p:cNvSpPr/>
          <p:nvPr/>
        </p:nvSpPr>
        <p:spPr>
          <a:xfrm>
            <a:off x="892080" y="3294000"/>
            <a:ext cx="88920" cy="90720"/>
          </a:xfrm>
          <a:custGeom>
            <a:avLst/>
            <a:gdLst/>
            <a:ahLst/>
            <a:rect l="l" t="t" r="r" b="b"/>
            <a:pathLst>
              <a:path w="315" h="228">
                <a:moveTo>
                  <a:pt x="119" y="48"/>
                </a:moveTo>
                <a:lnTo>
                  <a:pt x="315" y="0"/>
                </a:lnTo>
                <a:lnTo>
                  <a:pt x="194" y="182"/>
                </a:lnTo>
                <a:lnTo>
                  <a:pt x="0" y="228"/>
                </a:lnTo>
                <a:lnTo>
                  <a:pt x="121" y="48"/>
                </a:lnTo>
                <a:lnTo>
                  <a:pt x="121" y="48"/>
                </a:lnTo>
                <a:lnTo>
                  <a:pt x="119" y="48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3920" bIns="439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28" name=""/>
          <p:cNvSpPr/>
          <p:nvPr/>
        </p:nvSpPr>
        <p:spPr>
          <a:xfrm>
            <a:off x="892080" y="3294000"/>
            <a:ext cx="88920" cy="90720"/>
          </a:xfrm>
          <a:custGeom>
            <a:avLst/>
            <a:gdLst/>
            <a:ahLst/>
            <a:rect l="l" t="t" r="r" b="b"/>
            <a:pathLst>
              <a:path w="315" h="228">
                <a:moveTo>
                  <a:pt x="119" y="48"/>
                </a:moveTo>
                <a:lnTo>
                  <a:pt x="315" y="0"/>
                </a:lnTo>
                <a:lnTo>
                  <a:pt x="194" y="182"/>
                </a:lnTo>
                <a:lnTo>
                  <a:pt x="0" y="228"/>
                </a:lnTo>
                <a:lnTo>
                  <a:pt x="121" y="48"/>
                </a:lnTo>
                <a:lnTo>
                  <a:pt x="121" y="48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3920" bIns="439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29" name=""/>
          <p:cNvSpPr/>
          <p:nvPr/>
        </p:nvSpPr>
        <p:spPr>
          <a:xfrm>
            <a:off x="974880" y="3267000"/>
            <a:ext cx="88920" cy="88920"/>
          </a:xfrm>
          <a:custGeom>
            <a:avLst/>
            <a:gdLst/>
            <a:ahLst/>
            <a:rect l="l" t="t" r="r" b="b"/>
            <a:pathLst>
              <a:path w="315" h="226">
                <a:moveTo>
                  <a:pt x="118" y="47"/>
                </a:moveTo>
                <a:lnTo>
                  <a:pt x="315" y="0"/>
                </a:lnTo>
                <a:lnTo>
                  <a:pt x="194" y="180"/>
                </a:lnTo>
                <a:lnTo>
                  <a:pt x="0" y="226"/>
                </a:lnTo>
                <a:lnTo>
                  <a:pt x="118" y="47"/>
                </a:lnTo>
                <a:lnTo>
                  <a:pt x="118" y="47"/>
                </a:lnTo>
                <a:lnTo>
                  <a:pt x="118" y="47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30" name=""/>
          <p:cNvSpPr/>
          <p:nvPr/>
        </p:nvSpPr>
        <p:spPr>
          <a:xfrm>
            <a:off x="974880" y="3267000"/>
            <a:ext cx="88920" cy="88920"/>
          </a:xfrm>
          <a:custGeom>
            <a:avLst/>
            <a:gdLst/>
            <a:ahLst/>
            <a:rect l="l" t="t" r="r" b="b"/>
            <a:pathLst>
              <a:path w="315" h="226">
                <a:moveTo>
                  <a:pt x="118" y="47"/>
                </a:moveTo>
                <a:lnTo>
                  <a:pt x="315" y="0"/>
                </a:lnTo>
                <a:lnTo>
                  <a:pt x="194" y="180"/>
                </a:lnTo>
                <a:lnTo>
                  <a:pt x="0" y="226"/>
                </a:lnTo>
                <a:lnTo>
                  <a:pt x="118" y="47"/>
                </a:lnTo>
                <a:lnTo>
                  <a:pt x="118" y="47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31" name=""/>
          <p:cNvSpPr/>
          <p:nvPr/>
        </p:nvSpPr>
        <p:spPr>
          <a:xfrm>
            <a:off x="1057320" y="3257640"/>
            <a:ext cx="61920" cy="75960"/>
          </a:xfrm>
          <a:custGeom>
            <a:avLst/>
            <a:gdLst/>
            <a:ahLst/>
            <a:rect l="l" t="t" r="r" b="b"/>
            <a:pathLst>
              <a:path w="214" h="192">
                <a:moveTo>
                  <a:pt x="214" y="140"/>
                </a:moveTo>
                <a:lnTo>
                  <a:pt x="0" y="192"/>
                </a:lnTo>
                <a:lnTo>
                  <a:pt x="121" y="12"/>
                </a:lnTo>
                <a:lnTo>
                  <a:pt x="172" y="0"/>
                </a:lnTo>
                <a:lnTo>
                  <a:pt x="214" y="140"/>
                </a:lnTo>
                <a:lnTo>
                  <a:pt x="214" y="140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32" name=""/>
          <p:cNvSpPr/>
          <p:nvPr/>
        </p:nvSpPr>
        <p:spPr>
          <a:xfrm>
            <a:off x="1082520" y="3238560"/>
            <a:ext cx="61920" cy="76320"/>
          </a:xfrm>
          <a:custGeom>
            <a:avLst/>
            <a:gdLst/>
            <a:ahLst/>
            <a:rect l="l" t="t" r="r" b="b"/>
            <a:pathLst>
              <a:path w="214" h="192">
                <a:moveTo>
                  <a:pt x="214" y="140"/>
                </a:moveTo>
                <a:lnTo>
                  <a:pt x="0" y="192"/>
                </a:lnTo>
                <a:lnTo>
                  <a:pt x="121" y="12"/>
                </a:lnTo>
                <a:lnTo>
                  <a:pt x="172" y="0"/>
                </a:lnTo>
                <a:lnTo>
                  <a:pt x="214" y="140"/>
                </a:lnTo>
                <a:lnTo>
                  <a:pt x="214" y="140"/>
                </a:lnTo>
              </a:path>
            </a:pathLst>
          </a:custGeom>
          <a:solidFill>
            <a:srgbClr val="ffff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33" name=""/>
          <p:cNvSpPr/>
          <p:nvPr/>
        </p:nvSpPr>
        <p:spPr>
          <a:xfrm>
            <a:off x="1066680" y="3459240"/>
            <a:ext cx="61920" cy="57240"/>
          </a:xfrm>
          <a:custGeom>
            <a:avLst/>
            <a:gdLst/>
            <a:ahLst/>
            <a:rect l="l" t="t" r="r" b="b"/>
            <a:pathLst>
              <a:path w="222" h="144">
                <a:moveTo>
                  <a:pt x="222" y="0"/>
                </a:moveTo>
                <a:lnTo>
                  <a:pt x="0" y="0"/>
                </a:lnTo>
                <a:lnTo>
                  <a:pt x="168" y="144"/>
                </a:lnTo>
                <a:lnTo>
                  <a:pt x="222" y="144"/>
                </a:lnTo>
                <a:lnTo>
                  <a:pt x="222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34" name=""/>
          <p:cNvSpPr/>
          <p:nvPr/>
        </p:nvSpPr>
        <p:spPr>
          <a:xfrm>
            <a:off x="987480" y="3459240"/>
            <a:ext cx="104760" cy="57240"/>
          </a:xfrm>
          <a:custGeom>
            <a:avLst/>
            <a:gdLst/>
            <a:ahLst/>
            <a:rect l="l" t="t" r="r" b="b"/>
            <a:pathLst>
              <a:path w="370" h="144">
                <a:moveTo>
                  <a:pt x="167" y="144"/>
                </a:moveTo>
                <a:lnTo>
                  <a:pt x="370" y="144"/>
                </a:lnTo>
                <a:lnTo>
                  <a:pt x="201" y="0"/>
                </a:lnTo>
                <a:lnTo>
                  <a:pt x="0" y="0"/>
                </a:lnTo>
                <a:lnTo>
                  <a:pt x="167" y="144"/>
                </a:lnTo>
                <a:lnTo>
                  <a:pt x="167" y="144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35" name=""/>
          <p:cNvSpPr/>
          <p:nvPr/>
        </p:nvSpPr>
        <p:spPr>
          <a:xfrm>
            <a:off x="987480" y="3459240"/>
            <a:ext cx="104760" cy="57240"/>
          </a:xfrm>
          <a:custGeom>
            <a:avLst/>
            <a:gdLst/>
            <a:ahLst/>
            <a:rect l="l" t="t" r="r" b="b"/>
            <a:pathLst>
              <a:path w="370" h="144">
                <a:moveTo>
                  <a:pt x="167" y="144"/>
                </a:moveTo>
                <a:lnTo>
                  <a:pt x="370" y="144"/>
                </a:lnTo>
                <a:lnTo>
                  <a:pt x="201" y="0"/>
                </a:lnTo>
                <a:lnTo>
                  <a:pt x="0" y="0"/>
                </a:lnTo>
                <a:lnTo>
                  <a:pt x="167" y="144"/>
                </a:lnTo>
                <a:lnTo>
                  <a:pt x="167" y="14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36" name=""/>
          <p:cNvSpPr/>
          <p:nvPr/>
        </p:nvSpPr>
        <p:spPr>
          <a:xfrm>
            <a:off x="903240" y="3459240"/>
            <a:ext cx="104760" cy="57240"/>
          </a:xfrm>
          <a:custGeom>
            <a:avLst/>
            <a:gdLst/>
            <a:ahLst/>
            <a:rect l="l" t="t" r="r" b="b"/>
            <a:pathLst>
              <a:path w="371" h="144">
                <a:moveTo>
                  <a:pt x="167" y="144"/>
                </a:moveTo>
                <a:lnTo>
                  <a:pt x="371" y="144"/>
                </a:lnTo>
                <a:lnTo>
                  <a:pt x="201" y="0"/>
                </a:lnTo>
                <a:lnTo>
                  <a:pt x="0" y="0"/>
                </a:lnTo>
                <a:lnTo>
                  <a:pt x="167" y="144"/>
                </a:lnTo>
                <a:lnTo>
                  <a:pt x="167" y="144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37" name=""/>
          <p:cNvSpPr/>
          <p:nvPr/>
        </p:nvSpPr>
        <p:spPr>
          <a:xfrm>
            <a:off x="903240" y="3459240"/>
            <a:ext cx="104760" cy="57240"/>
          </a:xfrm>
          <a:custGeom>
            <a:avLst/>
            <a:gdLst/>
            <a:ahLst/>
            <a:rect l="l" t="t" r="r" b="b"/>
            <a:pathLst>
              <a:path w="371" h="144">
                <a:moveTo>
                  <a:pt x="167" y="144"/>
                </a:moveTo>
                <a:lnTo>
                  <a:pt x="371" y="144"/>
                </a:lnTo>
                <a:lnTo>
                  <a:pt x="201" y="0"/>
                </a:lnTo>
                <a:lnTo>
                  <a:pt x="0" y="0"/>
                </a:lnTo>
                <a:lnTo>
                  <a:pt x="167" y="144"/>
                </a:lnTo>
                <a:lnTo>
                  <a:pt x="167" y="14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38" name=""/>
          <p:cNvSpPr/>
          <p:nvPr/>
        </p:nvSpPr>
        <p:spPr>
          <a:xfrm>
            <a:off x="819000" y="3459240"/>
            <a:ext cx="104760" cy="57240"/>
          </a:xfrm>
          <a:custGeom>
            <a:avLst/>
            <a:gdLst/>
            <a:ahLst/>
            <a:rect l="l" t="t" r="r" b="b"/>
            <a:pathLst>
              <a:path w="369" h="144">
                <a:moveTo>
                  <a:pt x="165" y="144"/>
                </a:moveTo>
                <a:lnTo>
                  <a:pt x="369" y="144"/>
                </a:lnTo>
                <a:lnTo>
                  <a:pt x="201" y="0"/>
                </a:lnTo>
                <a:lnTo>
                  <a:pt x="0" y="0"/>
                </a:lnTo>
                <a:lnTo>
                  <a:pt x="165" y="144"/>
                </a:lnTo>
                <a:lnTo>
                  <a:pt x="165" y="144"/>
                </a:lnTo>
                <a:lnTo>
                  <a:pt x="165" y="144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39" name=""/>
          <p:cNvSpPr/>
          <p:nvPr/>
        </p:nvSpPr>
        <p:spPr>
          <a:xfrm>
            <a:off x="819000" y="3459240"/>
            <a:ext cx="104760" cy="57240"/>
          </a:xfrm>
          <a:custGeom>
            <a:avLst/>
            <a:gdLst/>
            <a:ahLst/>
            <a:rect l="l" t="t" r="r" b="b"/>
            <a:pathLst>
              <a:path w="369" h="144">
                <a:moveTo>
                  <a:pt x="165" y="144"/>
                </a:moveTo>
                <a:lnTo>
                  <a:pt x="369" y="144"/>
                </a:lnTo>
                <a:lnTo>
                  <a:pt x="201" y="0"/>
                </a:lnTo>
                <a:lnTo>
                  <a:pt x="0" y="0"/>
                </a:lnTo>
                <a:lnTo>
                  <a:pt x="165" y="144"/>
                </a:lnTo>
                <a:lnTo>
                  <a:pt x="165" y="14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40" name=""/>
          <p:cNvSpPr/>
          <p:nvPr/>
        </p:nvSpPr>
        <p:spPr>
          <a:xfrm>
            <a:off x="735120" y="3459240"/>
            <a:ext cx="104760" cy="57240"/>
          </a:xfrm>
          <a:custGeom>
            <a:avLst/>
            <a:gdLst/>
            <a:ahLst/>
            <a:rect l="l" t="t" r="r" b="b"/>
            <a:pathLst>
              <a:path w="370" h="144">
                <a:moveTo>
                  <a:pt x="166" y="144"/>
                </a:moveTo>
                <a:lnTo>
                  <a:pt x="370" y="144"/>
                </a:lnTo>
                <a:lnTo>
                  <a:pt x="201" y="0"/>
                </a:lnTo>
                <a:lnTo>
                  <a:pt x="0" y="0"/>
                </a:lnTo>
                <a:lnTo>
                  <a:pt x="166" y="144"/>
                </a:lnTo>
                <a:lnTo>
                  <a:pt x="166" y="144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41" name=""/>
          <p:cNvSpPr/>
          <p:nvPr/>
        </p:nvSpPr>
        <p:spPr>
          <a:xfrm>
            <a:off x="735120" y="3459240"/>
            <a:ext cx="104760" cy="57240"/>
          </a:xfrm>
          <a:custGeom>
            <a:avLst/>
            <a:gdLst/>
            <a:ahLst/>
            <a:rect l="l" t="t" r="r" b="b"/>
            <a:pathLst>
              <a:path w="370" h="144">
                <a:moveTo>
                  <a:pt x="166" y="144"/>
                </a:moveTo>
                <a:lnTo>
                  <a:pt x="370" y="144"/>
                </a:lnTo>
                <a:lnTo>
                  <a:pt x="201" y="0"/>
                </a:lnTo>
                <a:lnTo>
                  <a:pt x="0" y="0"/>
                </a:lnTo>
                <a:lnTo>
                  <a:pt x="166" y="144"/>
                </a:lnTo>
                <a:lnTo>
                  <a:pt x="166" y="14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42" name=""/>
          <p:cNvSpPr/>
          <p:nvPr/>
        </p:nvSpPr>
        <p:spPr>
          <a:xfrm>
            <a:off x="677880" y="3459240"/>
            <a:ext cx="76320" cy="57240"/>
          </a:xfrm>
          <a:custGeom>
            <a:avLst/>
            <a:gdLst/>
            <a:ahLst/>
            <a:rect l="l" t="t" r="r" b="b"/>
            <a:pathLst>
              <a:path w="269" h="144">
                <a:moveTo>
                  <a:pt x="0" y="144"/>
                </a:moveTo>
                <a:lnTo>
                  <a:pt x="269" y="144"/>
                </a:lnTo>
                <a:lnTo>
                  <a:pt x="100" y="0"/>
                </a:lnTo>
                <a:lnTo>
                  <a:pt x="0" y="0"/>
                </a:lnTo>
                <a:lnTo>
                  <a:pt x="0" y="144"/>
                </a:lnTo>
                <a:lnTo>
                  <a:pt x="0" y="144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43" name=""/>
          <p:cNvSpPr/>
          <p:nvPr/>
        </p:nvSpPr>
        <p:spPr>
          <a:xfrm>
            <a:off x="677880" y="3459240"/>
            <a:ext cx="76320" cy="57240"/>
          </a:xfrm>
          <a:custGeom>
            <a:avLst/>
            <a:gdLst/>
            <a:ahLst/>
            <a:rect l="l" t="t" r="r" b="b"/>
            <a:pathLst>
              <a:path w="269" h="144">
                <a:moveTo>
                  <a:pt x="0" y="144"/>
                </a:moveTo>
                <a:lnTo>
                  <a:pt x="269" y="144"/>
                </a:lnTo>
                <a:lnTo>
                  <a:pt x="100" y="0"/>
                </a:lnTo>
                <a:lnTo>
                  <a:pt x="0" y="0"/>
                </a:lnTo>
                <a:lnTo>
                  <a:pt x="0" y="144"/>
                </a:lnTo>
                <a:lnTo>
                  <a:pt x="0" y="14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44" name=""/>
          <p:cNvSpPr/>
          <p:nvPr/>
        </p:nvSpPr>
        <p:spPr>
          <a:xfrm>
            <a:off x="701640" y="3368520"/>
            <a:ext cx="61920" cy="81000"/>
          </a:xfrm>
          <a:custGeom>
            <a:avLst/>
            <a:gdLst/>
            <a:ahLst/>
            <a:rect l="l" t="t" r="r" b="b"/>
            <a:pathLst>
              <a:path w="219" h="205">
                <a:moveTo>
                  <a:pt x="123" y="23"/>
                </a:moveTo>
                <a:lnTo>
                  <a:pt x="219" y="0"/>
                </a:lnTo>
                <a:lnTo>
                  <a:pt x="97" y="180"/>
                </a:lnTo>
                <a:lnTo>
                  <a:pt x="0" y="205"/>
                </a:lnTo>
                <a:lnTo>
                  <a:pt x="123" y="23"/>
                </a:lnTo>
                <a:lnTo>
                  <a:pt x="123" y="23"/>
                </a:lnTo>
                <a:lnTo>
                  <a:pt x="123" y="2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45" name=""/>
          <p:cNvSpPr/>
          <p:nvPr/>
        </p:nvSpPr>
        <p:spPr>
          <a:xfrm>
            <a:off x="701640" y="3368520"/>
            <a:ext cx="61920" cy="81000"/>
          </a:xfrm>
          <a:custGeom>
            <a:avLst/>
            <a:gdLst/>
            <a:ahLst/>
            <a:rect l="l" t="t" r="r" b="b"/>
            <a:pathLst>
              <a:path w="219" h="205">
                <a:moveTo>
                  <a:pt x="123" y="23"/>
                </a:moveTo>
                <a:lnTo>
                  <a:pt x="219" y="0"/>
                </a:lnTo>
                <a:lnTo>
                  <a:pt x="97" y="180"/>
                </a:lnTo>
                <a:lnTo>
                  <a:pt x="0" y="205"/>
                </a:lnTo>
                <a:lnTo>
                  <a:pt x="123" y="23"/>
                </a:lnTo>
                <a:lnTo>
                  <a:pt x="123" y="23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46" name=""/>
          <p:cNvSpPr/>
          <p:nvPr/>
        </p:nvSpPr>
        <p:spPr>
          <a:xfrm>
            <a:off x="784080" y="3340080"/>
            <a:ext cx="61920" cy="81000"/>
          </a:xfrm>
          <a:custGeom>
            <a:avLst/>
            <a:gdLst/>
            <a:ahLst/>
            <a:rect l="l" t="t" r="r" b="b"/>
            <a:pathLst>
              <a:path w="218" h="204">
                <a:moveTo>
                  <a:pt x="120" y="24"/>
                </a:moveTo>
                <a:lnTo>
                  <a:pt x="218" y="0"/>
                </a:lnTo>
                <a:lnTo>
                  <a:pt x="96" y="181"/>
                </a:lnTo>
                <a:lnTo>
                  <a:pt x="0" y="204"/>
                </a:lnTo>
                <a:lnTo>
                  <a:pt x="121" y="24"/>
                </a:lnTo>
                <a:lnTo>
                  <a:pt x="121" y="24"/>
                </a:lnTo>
                <a:lnTo>
                  <a:pt x="120" y="2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47" name=""/>
          <p:cNvSpPr/>
          <p:nvPr/>
        </p:nvSpPr>
        <p:spPr>
          <a:xfrm>
            <a:off x="784080" y="3340080"/>
            <a:ext cx="61920" cy="81000"/>
          </a:xfrm>
          <a:custGeom>
            <a:avLst/>
            <a:gdLst/>
            <a:ahLst/>
            <a:rect l="l" t="t" r="r" b="b"/>
            <a:pathLst>
              <a:path w="218" h="204">
                <a:moveTo>
                  <a:pt x="120" y="24"/>
                </a:moveTo>
                <a:lnTo>
                  <a:pt x="218" y="0"/>
                </a:lnTo>
                <a:lnTo>
                  <a:pt x="96" y="181"/>
                </a:lnTo>
                <a:lnTo>
                  <a:pt x="0" y="204"/>
                </a:lnTo>
                <a:lnTo>
                  <a:pt x="121" y="24"/>
                </a:lnTo>
                <a:lnTo>
                  <a:pt x="121" y="2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48" name=""/>
          <p:cNvSpPr/>
          <p:nvPr/>
        </p:nvSpPr>
        <p:spPr>
          <a:xfrm>
            <a:off x="865080" y="3313080"/>
            <a:ext cx="61920" cy="81000"/>
          </a:xfrm>
          <a:custGeom>
            <a:avLst/>
            <a:gdLst/>
            <a:ahLst/>
            <a:rect l="l" t="t" r="r" b="b"/>
            <a:pathLst>
              <a:path w="218" h="204">
                <a:moveTo>
                  <a:pt x="121" y="23"/>
                </a:moveTo>
                <a:lnTo>
                  <a:pt x="218" y="0"/>
                </a:lnTo>
                <a:lnTo>
                  <a:pt x="96" y="180"/>
                </a:lnTo>
                <a:lnTo>
                  <a:pt x="0" y="204"/>
                </a:lnTo>
                <a:lnTo>
                  <a:pt x="121" y="23"/>
                </a:lnTo>
                <a:lnTo>
                  <a:pt x="121" y="2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49" name=""/>
          <p:cNvSpPr/>
          <p:nvPr/>
        </p:nvSpPr>
        <p:spPr>
          <a:xfrm>
            <a:off x="865080" y="3313080"/>
            <a:ext cx="61920" cy="81000"/>
          </a:xfrm>
          <a:custGeom>
            <a:avLst/>
            <a:gdLst/>
            <a:ahLst/>
            <a:rect l="l" t="t" r="r" b="b"/>
            <a:pathLst>
              <a:path w="218" h="204">
                <a:moveTo>
                  <a:pt x="121" y="23"/>
                </a:moveTo>
                <a:lnTo>
                  <a:pt x="218" y="0"/>
                </a:lnTo>
                <a:lnTo>
                  <a:pt x="96" y="180"/>
                </a:lnTo>
                <a:lnTo>
                  <a:pt x="0" y="204"/>
                </a:lnTo>
                <a:lnTo>
                  <a:pt x="121" y="23"/>
                </a:lnTo>
                <a:lnTo>
                  <a:pt x="121" y="23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50" name=""/>
          <p:cNvSpPr/>
          <p:nvPr/>
        </p:nvSpPr>
        <p:spPr>
          <a:xfrm>
            <a:off x="946080" y="3284640"/>
            <a:ext cx="61920" cy="81000"/>
          </a:xfrm>
          <a:custGeom>
            <a:avLst/>
            <a:gdLst/>
            <a:ahLst/>
            <a:rect l="l" t="t" r="r" b="b"/>
            <a:pathLst>
              <a:path w="218" h="205">
                <a:moveTo>
                  <a:pt x="121" y="24"/>
                </a:moveTo>
                <a:lnTo>
                  <a:pt x="218" y="0"/>
                </a:lnTo>
                <a:lnTo>
                  <a:pt x="97" y="180"/>
                </a:lnTo>
                <a:lnTo>
                  <a:pt x="0" y="205"/>
                </a:lnTo>
                <a:lnTo>
                  <a:pt x="121" y="24"/>
                </a:lnTo>
                <a:lnTo>
                  <a:pt x="121" y="24"/>
                </a:lnTo>
                <a:lnTo>
                  <a:pt x="121" y="2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51" name=""/>
          <p:cNvSpPr/>
          <p:nvPr/>
        </p:nvSpPr>
        <p:spPr>
          <a:xfrm>
            <a:off x="946080" y="3284640"/>
            <a:ext cx="61920" cy="81000"/>
          </a:xfrm>
          <a:custGeom>
            <a:avLst/>
            <a:gdLst/>
            <a:ahLst/>
            <a:rect l="l" t="t" r="r" b="b"/>
            <a:pathLst>
              <a:path w="218" h="205">
                <a:moveTo>
                  <a:pt x="121" y="24"/>
                </a:moveTo>
                <a:lnTo>
                  <a:pt x="218" y="0"/>
                </a:lnTo>
                <a:lnTo>
                  <a:pt x="97" y="180"/>
                </a:lnTo>
                <a:lnTo>
                  <a:pt x="0" y="205"/>
                </a:lnTo>
                <a:lnTo>
                  <a:pt x="121" y="24"/>
                </a:lnTo>
                <a:lnTo>
                  <a:pt x="121" y="2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52" name=""/>
          <p:cNvSpPr/>
          <p:nvPr/>
        </p:nvSpPr>
        <p:spPr>
          <a:xfrm>
            <a:off x="1031760" y="3257640"/>
            <a:ext cx="61920" cy="81000"/>
          </a:xfrm>
          <a:custGeom>
            <a:avLst/>
            <a:gdLst/>
            <a:ahLst/>
            <a:rect l="l" t="t" r="r" b="b"/>
            <a:pathLst>
              <a:path w="219" h="204">
                <a:moveTo>
                  <a:pt x="121" y="23"/>
                </a:moveTo>
                <a:lnTo>
                  <a:pt x="219" y="0"/>
                </a:lnTo>
                <a:lnTo>
                  <a:pt x="98" y="181"/>
                </a:lnTo>
                <a:lnTo>
                  <a:pt x="0" y="204"/>
                </a:lnTo>
                <a:lnTo>
                  <a:pt x="122" y="23"/>
                </a:lnTo>
                <a:lnTo>
                  <a:pt x="122" y="23"/>
                </a:lnTo>
                <a:lnTo>
                  <a:pt x="121" y="2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53" name=""/>
          <p:cNvSpPr/>
          <p:nvPr/>
        </p:nvSpPr>
        <p:spPr>
          <a:xfrm>
            <a:off x="1057320" y="3247920"/>
            <a:ext cx="61920" cy="81000"/>
          </a:xfrm>
          <a:custGeom>
            <a:avLst/>
            <a:gdLst/>
            <a:ahLst/>
            <a:rect l="l" t="t" r="r" b="b"/>
            <a:pathLst>
              <a:path w="219" h="204">
                <a:moveTo>
                  <a:pt x="121" y="23"/>
                </a:moveTo>
                <a:lnTo>
                  <a:pt x="219" y="0"/>
                </a:lnTo>
                <a:lnTo>
                  <a:pt x="98" y="181"/>
                </a:lnTo>
                <a:lnTo>
                  <a:pt x="0" y="204"/>
                </a:lnTo>
                <a:lnTo>
                  <a:pt x="122" y="23"/>
                </a:lnTo>
                <a:lnTo>
                  <a:pt x="122" y="23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tIns="35280" bIns="352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54" name=""/>
          <p:cNvSpPr/>
          <p:nvPr/>
        </p:nvSpPr>
        <p:spPr>
          <a:xfrm>
            <a:off x="1039680" y="3459240"/>
            <a:ext cx="76320" cy="57240"/>
          </a:xfrm>
          <a:custGeom>
            <a:avLst/>
            <a:gdLst/>
            <a:ahLst/>
            <a:rect l="l" t="t" r="r" b="b"/>
            <a:pathLst>
              <a:path w="270" h="144">
                <a:moveTo>
                  <a:pt x="169" y="144"/>
                </a:moveTo>
                <a:lnTo>
                  <a:pt x="270" y="144"/>
                </a:lnTo>
                <a:lnTo>
                  <a:pt x="100" y="0"/>
                </a:lnTo>
                <a:lnTo>
                  <a:pt x="0" y="0"/>
                </a:lnTo>
                <a:lnTo>
                  <a:pt x="169" y="144"/>
                </a:lnTo>
                <a:lnTo>
                  <a:pt x="169" y="14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55" name=""/>
          <p:cNvSpPr/>
          <p:nvPr/>
        </p:nvSpPr>
        <p:spPr>
          <a:xfrm>
            <a:off x="958680" y="3459240"/>
            <a:ext cx="76320" cy="57240"/>
          </a:xfrm>
          <a:custGeom>
            <a:avLst/>
            <a:gdLst/>
            <a:ahLst/>
            <a:rect l="l" t="t" r="r" b="b"/>
            <a:pathLst>
              <a:path w="270" h="144">
                <a:moveTo>
                  <a:pt x="168" y="144"/>
                </a:moveTo>
                <a:lnTo>
                  <a:pt x="270" y="144"/>
                </a:lnTo>
                <a:lnTo>
                  <a:pt x="99" y="0"/>
                </a:lnTo>
                <a:lnTo>
                  <a:pt x="0" y="0"/>
                </a:lnTo>
                <a:lnTo>
                  <a:pt x="168" y="144"/>
                </a:lnTo>
                <a:lnTo>
                  <a:pt x="168" y="144"/>
                </a:lnTo>
                <a:lnTo>
                  <a:pt x="168" y="14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56" name=""/>
          <p:cNvSpPr/>
          <p:nvPr/>
        </p:nvSpPr>
        <p:spPr>
          <a:xfrm>
            <a:off x="958680" y="3459240"/>
            <a:ext cx="76320" cy="57240"/>
          </a:xfrm>
          <a:custGeom>
            <a:avLst/>
            <a:gdLst/>
            <a:ahLst/>
            <a:rect l="l" t="t" r="r" b="b"/>
            <a:pathLst>
              <a:path w="270" h="144">
                <a:moveTo>
                  <a:pt x="168" y="144"/>
                </a:moveTo>
                <a:lnTo>
                  <a:pt x="270" y="144"/>
                </a:lnTo>
                <a:lnTo>
                  <a:pt x="99" y="0"/>
                </a:lnTo>
                <a:lnTo>
                  <a:pt x="0" y="0"/>
                </a:lnTo>
                <a:lnTo>
                  <a:pt x="168" y="144"/>
                </a:lnTo>
                <a:lnTo>
                  <a:pt x="168" y="14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57" name=""/>
          <p:cNvSpPr/>
          <p:nvPr/>
        </p:nvSpPr>
        <p:spPr>
          <a:xfrm>
            <a:off x="874800" y="3459240"/>
            <a:ext cx="75960" cy="57240"/>
          </a:xfrm>
          <a:custGeom>
            <a:avLst/>
            <a:gdLst/>
            <a:ahLst/>
            <a:rect l="l" t="t" r="r" b="b"/>
            <a:pathLst>
              <a:path w="270" h="144">
                <a:moveTo>
                  <a:pt x="169" y="144"/>
                </a:moveTo>
                <a:lnTo>
                  <a:pt x="270" y="144"/>
                </a:lnTo>
                <a:lnTo>
                  <a:pt x="100" y="0"/>
                </a:lnTo>
                <a:lnTo>
                  <a:pt x="0" y="0"/>
                </a:lnTo>
                <a:lnTo>
                  <a:pt x="169" y="144"/>
                </a:lnTo>
                <a:lnTo>
                  <a:pt x="169" y="14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58" name=""/>
          <p:cNvSpPr/>
          <p:nvPr/>
        </p:nvSpPr>
        <p:spPr>
          <a:xfrm>
            <a:off x="874800" y="3459240"/>
            <a:ext cx="75960" cy="57240"/>
          </a:xfrm>
          <a:custGeom>
            <a:avLst/>
            <a:gdLst/>
            <a:ahLst/>
            <a:rect l="l" t="t" r="r" b="b"/>
            <a:pathLst>
              <a:path w="270" h="144">
                <a:moveTo>
                  <a:pt x="169" y="144"/>
                </a:moveTo>
                <a:lnTo>
                  <a:pt x="270" y="144"/>
                </a:lnTo>
                <a:lnTo>
                  <a:pt x="100" y="0"/>
                </a:lnTo>
                <a:lnTo>
                  <a:pt x="0" y="0"/>
                </a:lnTo>
                <a:lnTo>
                  <a:pt x="169" y="144"/>
                </a:lnTo>
                <a:lnTo>
                  <a:pt x="169" y="14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59" name=""/>
          <p:cNvSpPr/>
          <p:nvPr/>
        </p:nvSpPr>
        <p:spPr>
          <a:xfrm>
            <a:off x="790560" y="3459240"/>
            <a:ext cx="76320" cy="57240"/>
          </a:xfrm>
          <a:custGeom>
            <a:avLst/>
            <a:gdLst/>
            <a:ahLst/>
            <a:rect l="l" t="t" r="r" b="b"/>
            <a:pathLst>
              <a:path w="271" h="144">
                <a:moveTo>
                  <a:pt x="170" y="144"/>
                </a:moveTo>
                <a:lnTo>
                  <a:pt x="271" y="144"/>
                </a:lnTo>
                <a:lnTo>
                  <a:pt x="102" y="0"/>
                </a:lnTo>
                <a:lnTo>
                  <a:pt x="0" y="0"/>
                </a:lnTo>
                <a:lnTo>
                  <a:pt x="170" y="144"/>
                </a:lnTo>
                <a:lnTo>
                  <a:pt x="170" y="144"/>
                </a:lnTo>
                <a:lnTo>
                  <a:pt x="170" y="14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60" name=""/>
          <p:cNvSpPr/>
          <p:nvPr/>
        </p:nvSpPr>
        <p:spPr>
          <a:xfrm>
            <a:off x="790560" y="3459240"/>
            <a:ext cx="76320" cy="57240"/>
          </a:xfrm>
          <a:custGeom>
            <a:avLst/>
            <a:gdLst/>
            <a:ahLst/>
            <a:rect l="l" t="t" r="r" b="b"/>
            <a:pathLst>
              <a:path w="271" h="144">
                <a:moveTo>
                  <a:pt x="170" y="144"/>
                </a:moveTo>
                <a:lnTo>
                  <a:pt x="271" y="144"/>
                </a:lnTo>
                <a:lnTo>
                  <a:pt x="102" y="0"/>
                </a:lnTo>
                <a:lnTo>
                  <a:pt x="0" y="0"/>
                </a:lnTo>
                <a:lnTo>
                  <a:pt x="170" y="144"/>
                </a:lnTo>
                <a:lnTo>
                  <a:pt x="170" y="14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61" name=""/>
          <p:cNvSpPr/>
          <p:nvPr/>
        </p:nvSpPr>
        <p:spPr>
          <a:xfrm>
            <a:off x="706320" y="3459240"/>
            <a:ext cx="76320" cy="57240"/>
          </a:xfrm>
          <a:custGeom>
            <a:avLst/>
            <a:gdLst/>
            <a:ahLst/>
            <a:rect l="l" t="t" r="r" b="b"/>
            <a:pathLst>
              <a:path w="270" h="144">
                <a:moveTo>
                  <a:pt x="169" y="144"/>
                </a:moveTo>
                <a:lnTo>
                  <a:pt x="270" y="144"/>
                </a:lnTo>
                <a:lnTo>
                  <a:pt x="101" y="0"/>
                </a:lnTo>
                <a:lnTo>
                  <a:pt x="0" y="0"/>
                </a:lnTo>
                <a:lnTo>
                  <a:pt x="169" y="144"/>
                </a:lnTo>
                <a:lnTo>
                  <a:pt x="169" y="144"/>
                </a:lnTo>
                <a:lnTo>
                  <a:pt x="169" y="14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62" name=""/>
          <p:cNvSpPr/>
          <p:nvPr/>
        </p:nvSpPr>
        <p:spPr>
          <a:xfrm>
            <a:off x="706320" y="3459240"/>
            <a:ext cx="76320" cy="57240"/>
          </a:xfrm>
          <a:custGeom>
            <a:avLst/>
            <a:gdLst/>
            <a:ahLst/>
            <a:rect l="l" t="t" r="r" b="b"/>
            <a:pathLst>
              <a:path w="270" h="144">
                <a:moveTo>
                  <a:pt x="169" y="144"/>
                </a:moveTo>
                <a:lnTo>
                  <a:pt x="270" y="144"/>
                </a:lnTo>
                <a:lnTo>
                  <a:pt x="101" y="0"/>
                </a:lnTo>
                <a:lnTo>
                  <a:pt x="0" y="0"/>
                </a:lnTo>
                <a:lnTo>
                  <a:pt x="169" y="144"/>
                </a:lnTo>
                <a:lnTo>
                  <a:pt x="169" y="14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63" name=""/>
          <p:cNvSpPr/>
          <p:nvPr/>
        </p:nvSpPr>
        <p:spPr>
          <a:xfrm>
            <a:off x="699480" y="3979800"/>
            <a:ext cx="100296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Content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Provider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7864" name="Office%20Building%2002" descr=""/>
          <p:cNvPicPr/>
          <p:nvPr/>
        </p:nvPicPr>
        <p:blipFill>
          <a:blip r:embed="rId3"/>
          <a:stretch/>
        </p:blipFill>
        <p:spPr>
          <a:xfrm>
            <a:off x="5326200" y="2030400"/>
            <a:ext cx="403200" cy="304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65" name=""/>
          <p:cNvSpPr/>
          <p:nvPr/>
        </p:nvSpPr>
        <p:spPr>
          <a:xfrm>
            <a:off x="5365800" y="1639800"/>
            <a:ext cx="552240" cy="366840"/>
          </a:xfrm>
          <a:prstGeom prst="rect">
            <a:avLst/>
          </a:prstGeom>
          <a:solidFill>
            <a:srgbClr val="1c577f"/>
          </a:solidFill>
          <a:ln w="64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ISP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7866" name="Office%20Building%2002" descr=""/>
          <p:cNvPicPr/>
          <p:nvPr/>
        </p:nvPicPr>
        <p:blipFill>
          <a:blip r:embed="rId4"/>
          <a:stretch/>
        </p:blipFill>
        <p:spPr>
          <a:xfrm>
            <a:off x="5251320" y="4808520"/>
            <a:ext cx="401760" cy="304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67" name=""/>
          <p:cNvSpPr/>
          <p:nvPr/>
        </p:nvSpPr>
        <p:spPr>
          <a:xfrm>
            <a:off x="5322600" y="4508640"/>
            <a:ext cx="5493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ISP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68" name=""/>
          <p:cNvSpPr/>
          <p:nvPr/>
        </p:nvSpPr>
        <p:spPr>
          <a:xfrm rot="1455600">
            <a:off x="2043000" y="3892320"/>
            <a:ext cx="433440" cy="355320"/>
          </a:xfrm>
          <a:prstGeom prst="rightArrow">
            <a:avLst>
              <a:gd name="adj1" fmla="val 50000"/>
              <a:gd name="adj2" fmla="val 30496"/>
            </a:avLst>
          </a:prstGeom>
          <a:solidFill>
            <a:srgbClr val="00f00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69" name=""/>
          <p:cNvSpPr/>
          <p:nvPr/>
        </p:nvSpPr>
        <p:spPr>
          <a:xfrm rot="1776000">
            <a:off x="4917600" y="4567320"/>
            <a:ext cx="365400" cy="288720"/>
          </a:xfrm>
          <a:prstGeom prst="rightArrow">
            <a:avLst>
              <a:gd name="adj1" fmla="val 50000"/>
              <a:gd name="adj2" fmla="val 31640"/>
            </a:avLst>
          </a:prstGeom>
          <a:solidFill>
            <a:srgbClr val="00f00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70" name=""/>
          <p:cNvSpPr/>
          <p:nvPr/>
        </p:nvSpPr>
        <p:spPr>
          <a:xfrm rot="19978800">
            <a:off x="5010120" y="2338200"/>
            <a:ext cx="363600" cy="288720"/>
          </a:xfrm>
          <a:prstGeom prst="rightArrow">
            <a:avLst>
              <a:gd name="adj1" fmla="val 50000"/>
              <a:gd name="adj2" fmla="val 31484"/>
            </a:avLst>
          </a:prstGeom>
          <a:solidFill>
            <a:srgbClr val="00f00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71" name=""/>
          <p:cNvSpPr/>
          <p:nvPr/>
        </p:nvSpPr>
        <p:spPr>
          <a:xfrm>
            <a:off x="5756400" y="4900680"/>
            <a:ext cx="361800" cy="288720"/>
          </a:xfrm>
          <a:prstGeom prst="rightArrow">
            <a:avLst>
              <a:gd name="adj1" fmla="val 50000"/>
              <a:gd name="adj2" fmla="val 31328"/>
            </a:avLst>
          </a:prstGeom>
          <a:solidFill>
            <a:srgbClr val="00f00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72" name=""/>
          <p:cNvSpPr/>
          <p:nvPr/>
        </p:nvSpPr>
        <p:spPr>
          <a:xfrm>
            <a:off x="5772240" y="1992240"/>
            <a:ext cx="363600" cy="289080"/>
          </a:xfrm>
          <a:prstGeom prst="rightArrow">
            <a:avLst>
              <a:gd name="adj1" fmla="val 50000"/>
              <a:gd name="adj2" fmla="val 31445"/>
            </a:avLst>
          </a:prstGeom>
          <a:solidFill>
            <a:srgbClr val="00f00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73" name=""/>
          <p:cNvSpPr/>
          <p:nvPr/>
        </p:nvSpPr>
        <p:spPr>
          <a:xfrm rot="19945200">
            <a:off x="2021040" y="2690280"/>
            <a:ext cx="430200" cy="301680"/>
          </a:xfrm>
          <a:prstGeom prst="rightArrow">
            <a:avLst>
              <a:gd name="adj1" fmla="val 50000"/>
              <a:gd name="adj2" fmla="val 35650"/>
            </a:avLst>
          </a:prstGeom>
          <a:solidFill>
            <a:srgbClr val="00f00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74" name=""/>
          <p:cNvSpPr/>
          <p:nvPr/>
        </p:nvSpPr>
        <p:spPr>
          <a:xfrm>
            <a:off x="1065240" y="3459240"/>
            <a:ext cx="76320" cy="57240"/>
          </a:xfrm>
          <a:custGeom>
            <a:avLst/>
            <a:gdLst/>
            <a:ahLst/>
            <a:rect l="l" t="t" r="r" b="b"/>
            <a:pathLst>
              <a:path w="270" h="144">
                <a:moveTo>
                  <a:pt x="168" y="144"/>
                </a:moveTo>
                <a:lnTo>
                  <a:pt x="270" y="144"/>
                </a:lnTo>
                <a:lnTo>
                  <a:pt x="99" y="0"/>
                </a:lnTo>
                <a:lnTo>
                  <a:pt x="0" y="0"/>
                </a:lnTo>
                <a:lnTo>
                  <a:pt x="168" y="144"/>
                </a:lnTo>
                <a:lnTo>
                  <a:pt x="168" y="14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7875" name="" descr=""/>
          <p:cNvPicPr/>
          <p:nvPr/>
        </p:nvPicPr>
        <p:blipFill>
          <a:blip r:embed="rId5"/>
          <a:stretch/>
        </p:blipFill>
        <p:spPr>
          <a:xfrm>
            <a:off x="2487600" y="1635120"/>
            <a:ext cx="2747880" cy="156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76" name=""/>
          <p:cNvSpPr/>
          <p:nvPr/>
        </p:nvSpPr>
        <p:spPr>
          <a:xfrm>
            <a:off x="3267000" y="1254240"/>
            <a:ext cx="3078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77" name=""/>
          <p:cNvSpPr/>
          <p:nvPr/>
        </p:nvSpPr>
        <p:spPr>
          <a:xfrm>
            <a:off x="3108240" y="3267000"/>
            <a:ext cx="1019160" cy="366840"/>
          </a:xfrm>
          <a:prstGeom prst="rect">
            <a:avLst/>
          </a:prstGeom>
          <a:solidFill>
            <a:srgbClr val="1c577f"/>
          </a:solidFill>
          <a:ln w="64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Internet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7878" name="AGbad" descr=""/>
          <p:cNvPicPr/>
          <p:nvPr/>
        </p:nvPicPr>
        <p:blipFill>
          <a:blip r:embed="rId6"/>
          <a:srcRect l="2232" t="3208" r="0" b="0"/>
          <a:stretch/>
        </p:blipFill>
        <p:spPr>
          <a:xfrm>
            <a:off x="6475320" y="3798720"/>
            <a:ext cx="2229120" cy="1868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79" name=""/>
          <p:cNvSpPr/>
          <p:nvPr/>
        </p:nvSpPr>
        <p:spPr>
          <a:xfrm>
            <a:off x="6942960" y="3110040"/>
            <a:ext cx="1374480" cy="337680"/>
          </a:xfrm>
          <a:prstGeom prst="rect">
            <a:avLst/>
          </a:prstGeom>
          <a:solidFill>
            <a:srgbClr val="00336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High Quality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80" name=""/>
          <p:cNvSpPr/>
          <p:nvPr/>
        </p:nvSpPr>
        <p:spPr>
          <a:xfrm>
            <a:off x="6952680" y="5648400"/>
            <a:ext cx="1329480" cy="337680"/>
          </a:xfrm>
          <a:prstGeom prst="rect">
            <a:avLst/>
          </a:prstGeom>
          <a:solidFill>
            <a:srgbClr val="00336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Low Quality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7881" name="AG" descr=""/>
          <p:cNvPicPr/>
          <p:nvPr/>
        </p:nvPicPr>
        <p:blipFill>
          <a:blip r:embed="rId7"/>
          <a:stretch/>
        </p:blipFill>
        <p:spPr>
          <a:xfrm>
            <a:off x="6432480" y="1203480"/>
            <a:ext cx="2281320" cy="1930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82" name=""/>
          <p:cNvSpPr/>
          <p:nvPr/>
        </p:nvSpPr>
        <p:spPr>
          <a:xfrm>
            <a:off x="438120" y="5512320"/>
            <a:ext cx="5965920" cy="106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Our streaming media applications allow larger on-screen windows, stereo sound and error-free imaging for TV-quality video that can be delivered simultaneously to large audiences, live or on-demand.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83" name="PlaceHolder 1"/>
          <p:cNvSpPr>
            <a:spLocks noGrp="1"/>
          </p:cNvSpPr>
          <p:nvPr>
            <p:ph type="title"/>
          </p:nvPr>
        </p:nvSpPr>
        <p:spPr>
          <a:xfrm>
            <a:off x="339480" y="218880"/>
            <a:ext cx="4041720" cy="7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Content Services</a:t>
            </a:r>
            <a:endParaRPr b="0" lang="en-US" sz="2600" strike="noStrike" u="none">
              <a:solidFill>
                <a:srgbClr val="ffc31b"/>
              </a:solidFill>
              <a:effectLst/>
              <a:uFillTx/>
              <a:latin typeface="Arial Blac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c57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" name=""/>
          <p:cNvSpPr/>
          <p:nvPr/>
        </p:nvSpPr>
        <p:spPr>
          <a:xfrm>
            <a:off x="1103400" y="1197720"/>
            <a:ext cx="7230960" cy="320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marL="341280" indent="-341280">
              <a:lnSpc>
                <a:spcPct val="90000"/>
              </a:lnSpc>
              <a:spcBef>
                <a:spcPts val="788"/>
              </a:spcBef>
              <a:buClr>
                <a:srgbClr val="ffc31b"/>
              </a:buClr>
              <a:buSzPct val="75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20-Year Exclusive, Worldwide Agreement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1280" indent="-341280">
              <a:lnSpc>
                <a:spcPct val="90000"/>
              </a:lnSpc>
              <a:spcBef>
                <a:spcPts val="788"/>
              </a:spcBef>
              <a:buClr>
                <a:srgbClr val="ffc31b"/>
              </a:buClr>
              <a:buSzPct val="75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Provides End-to-End Connectivity to Deliver Blockbuster’s Movie</a:t>
            </a:r>
            <a:br>
              <a:rPr sz="1800"/>
            </a:b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Library via the EIN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665280" indent="-182520">
              <a:lnSpc>
                <a:spcPct val="90000"/>
              </a:lnSpc>
              <a:spcBef>
                <a:spcPts val="700"/>
              </a:spcBef>
              <a:buClr>
                <a:srgbClr val="ffc31b"/>
              </a:buClr>
              <a:buSzPct val="5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Paid for Services Based on Number of Movies Rented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665280" indent="-182520">
              <a:lnSpc>
                <a:spcPct val="90000"/>
              </a:lnSpc>
              <a:spcBef>
                <a:spcPts val="700"/>
              </a:spcBef>
              <a:buClr>
                <a:srgbClr val="ffc31b"/>
              </a:buClr>
              <a:buSzPct val="5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New Broadband Distribution Agreements Enable DSL Delivery </a:t>
            </a:r>
            <a:br>
              <a:rPr sz="1600"/>
            </a:b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to the TV; Additional Partners and Cable Targeted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1280" indent="-341280">
              <a:lnSpc>
                <a:spcPct val="90000"/>
              </a:lnSpc>
              <a:spcBef>
                <a:spcPts val="788"/>
              </a:spcBef>
              <a:buClr>
                <a:srgbClr val="ffc31b"/>
              </a:buClr>
              <a:buSzPct val="75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Service Available in Multiple U.S. Markets by Year-end; Rapidly Moving </a:t>
            </a:r>
            <a:br>
              <a:rPr sz="1800"/>
            </a:b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Toward Implementation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1280" indent="-341280">
              <a:lnSpc>
                <a:spcPct val="90000"/>
              </a:lnSpc>
              <a:spcBef>
                <a:spcPts val="788"/>
              </a:spcBef>
              <a:buClr>
                <a:srgbClr val="ffc31b"/>
              </a:buClr>
              <a:buSzPct val="75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Significant Expansion Opportunities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85" name=""/>
          <p:cNvSpPr/>
          <p:nvPr/>
        </p:nvSpPr>
        <p:spPr>
          <a:xfrm>
            <a:off x="2610000" y="4871880"/>
            <a:ext cx="3106440" cy="844560"/>
          </a:xfrm>
          <a:prstGeom prst="rect">
            <a:avLst/>
          </a:prstGeom>
          <a:gradFill rotWithShape="0">
            <a:gsLst>
              <a:gs pos="0">
                <a:srgbClr val="c6c6c6"/>
              </a:gs>
              <a:gs pos="100000">
                <a:srgbClr val="c0c0c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86" name=""/>
          <p:cNvSpPr/>
          <p:nvPr/>
        </p:nvSpPr>
        <p:spPr>
          <a:xfrm>
            <a:off x="3222720" y="4557600"/>
            <a:ext cx="1401840" cy="151308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87" name=""/>
          <p:cNvSpPr/>
          <p:nvPr/>
        </p:nvSpPr>
        <p:spPr>
          <a:xfrm>
            <a:off x="5626080" y="4383000"/>
            <a:ext cx="2421000" cy="1611360"/>
          </a:xfrm>
          <a:custGeom>
            <a:avLst/>
            <a:gdLst/>
            <a:ahLst/>
            <a:rect l="l" t="t" r="r" b="b"/>
            <a:pathLst>
              <a:path w="1205" h="1304">
                <a:moveTo>
                  <a:pt x="5" y="404"/>
                </a:moveTo>
                <a:lnTo>
                  <a:pt x="0" y="1080"/>
                </a:lnTo>
                <a:lnTo>
                  <a:pt x="1197" y="1304"/>
                </a:lnTo>
                <a:lnTo>
                  <a:pt x="1205" y="0"/>
                </a:lnTo>
                <a:lnTo>
                  <a:pt x="5" y="404"/>
                </a:lnTo>
                <a:close/>
              </a:path>
            </a:pathLst>
          </a:custGeom>
          <a:gradFill rotWithShape="0">
            <a:gsLst>
              <a:gs pos="0">
                <a:srgbClr val="000050"/>
              </a:gs>
              <a:gs pos="100000">
                <a:srgbClr val="d0d0de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88" name=""/>
          <p:cNvSpPr/>
          <p:nvPr/>
        </p:nvSpPr>
        <p:spPr>
          <a:xfrm>
            <a:off x="1249200" y="6031440"/>
            <a:ext cx="11685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Content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89" name=""/>
          <p:cNvSpPr/>
          <p:nvPr/>
        </p:nvSpPr>
        <p:spPr>
          <a:xfrm>
            <a:off x="3030120" y="6113520"/>
            <a:ext cx="17856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Enron’s Intelligent </a:t>
            </a:r>
            <a:br>
              <a:rPr sz="1400"/>
            </a:b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Network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7890" name="house" descr=""/>
          <p:cNvPicPr/>
          <p:nvPr/>
        </p:nvPicPr>
        <p:blipFill>
          <a:blip r:embed="rId1"/>
          <a:stretch/>
        </p:blipFill>
        <p:spPr>
          <a:xfrm>
            <a:off x="6593040" y="5398920"/>
            <a:ext cx="531720" cy="401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91" name="house" descr=""/>
          <p:cNvPicPr/>
          <p:nvPr/>
        </p:nvPicPr>
        <p:blipFill>
          <a:blip r:embed="rId2"/>
          <a:stretch/>
        </p:blipFill>
        <p:spPr>
          <a:xfrm>
            <a:off x="7442280" y="5354640"/>
            <a:ext cx="531720" cy="403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92" name="house" descr=""/>
          <p:cNvPicPr/>
          <p:nvPr/>
        </p:nvPicPr>
        <p:blipFill>
          <a:blip r:embed="rId3"/>
          <a:stretch/>
        </p:blipFill>
        <p:spPr>
          <a:xfrm>
            <a:off x="6578640" y="4668840"/>
            <a:ext cx="530280" cy="403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93" name="TV_for_Micheal" descr=""/>
          <p:cNvPicPr/>
          <p:nvPr/>
        </p:nvPicPr>
        <p:blipFill>
          <a:blip r:embed="rId4"/>
          <a:stretch/>
        </p:blipFill>
        <p:spPr>
          <a:xfrm>
            <a:off x="7145280" y="4737240"/>
            <a:ext cx="255600" cy="260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94" name="TV_for_Micheal" descr=""/>
          <p:cNvPicPr/>
          <p:nvPr/>
        </p:nvPicPr>
        <p:blipFill>
          <a:blip r:embed="rId5"/>
          <a:stretch/>
        </p:blipFill>
        <p:spPr>
          <a:xfrm>
            <a:off x="6742080" y="5119560"/>
            <a:ext cx="257040" cy="260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95" name="TV_for_Micheal" descr=""/>
          <p:cNvPicPr/>
          <p:nvPr/>
        </p:nvPicPr>
        <p:blipFill>
          <a:blip r:embed="rId6"/>
          <a:stretch/>
        </p:blipFill>
        <p:spPr>
          <a:xfrm>
            <a:off x="7129440" y="5140440"/>
            <a:ext cx="255600" cy="260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96" name="TV_for_Micheal" descr=""/>
          <p:cNvPicPr/>
          <p:nvPr/>
        </p:nvPicPr>
        <p:blipFill>
          <a:blip r:embed="rId7"/>
          <a:stretch/>
        </p:blipFill>
        <p:spPr>
          <a:xfrm>
            <a:off x="7497720" y="4991040"/>
            <a:ext cx="255600" cy="262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97" name="TV_for_Micheal" descr=""/>
          <p:cNvPicPr/>
          <p:nvPr/>
        </p:nvPicPr>
        <p:blipFill>
          <a:blip r:embed="rId8"/>
          <a:stretch/>
        </p:blipFill>
        <p:spPr>
          <a:xfrm>
            <a:off x="7170840" y="5591160"/>
            <a:ext cx="255600" cy="260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98" name=""/>
          <p:cNvSpPr/>
          <p:nvPr/>
        </p:nvSpPr>
        <p:spPr>
          <a:xfrm>
            <a:off x="6268320" y="6004080"/>
            <a:ext cx="1360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Blockbuster’s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Customers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99" name=""/>
          <p:cNvSpPr/>
          <p:nvPr/>
        </p:nvSpPr>
        <p:spPr>
          <a:xfrm>
            <a:off x="4827600" y="6094080"/>
            <a:ext cx="1487520" cy="60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Enron’s Distribution Partners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7900" name="SBC" descr=""/>
          <p:cNvPicPr/>
          <p:nvPr/>
        </p:nvPicPr>
        <p:blipFill>
          <a:blip r:embed="rId9"/>
          <a:srcRect l="0" t="6857" r="0" b="12792"/>
          <a:stretch/>
        </p:blipFill>
        <p:spPr>
          <a:xfrm>
            <a:off x="5084640" y="5100480"/>
            <a:ext cx="865440" cy="32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01" name=""/>
          <p:cNvSpPr/>
          <p:nvPr/>
        </p:nvSpPr>
        <p:spPr>
          <a:xfrm>
            <a:off x="3205080" y="5230800"/>
            <a:ext cx="1474920" cy="85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marL="92160" indent="-92160">
              <a:buClr>
                <a:srgbClr val="000048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48"/>
                </a:solidFill>
                <a:effectLst/>
                <a:uFillTx/>
                <a:latin typeface="Arial"/>
              </a:rPr>
              <a:t>Encoding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92160" indent="-92160">
              <a:buClr>
                <a:srgbClr val="000048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48"/>
                </a:solidFill>
                <a:effectLst/>
                <a:uFillTx/>
                <a:latin typeface="Arial"/>
              </a:rPr>
              <a:t>Storage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92160" indent="-92160">
              <a:buClr>
                <a:srgbClr val="000048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48"/>
                </a:solidFill>
                <a:effectLst/>
                <a:uFillTx/>
                <a:latin typeface="Arial"/>
              </a:rPr>
              <a:t>Bandwidth Management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92160" indent="-92160">
              <a:buClr>
                <a:srgbClr val="000048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48"/>
                </a:solidFill>
                <a:effectLst/>
                <a:uFillTx/>
                <a:latin typeface="Arial"/>
              </a:rPr>
              <a:t>Streaming Control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7902" name="blockbuster_logo2" descr=""/>
          <p:cNvPicPr/>
          <p:nvPr/>
        </p:nvPicPr>
        <p:blipFill>
          <a:blip r:embed="rId10"/>
          <a:stretch/>
        </p:blipFill>
        <p:spPr>
          <a:xfrm>
            <a:off x="1081080" y="4681440"/>
            <a:ext cx="1868400" cy="1327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903" name="qwest_logo" descr=""/>
          <p:cNvPicPr/>
          <p:nvPr/>
        </p:nvPicPr>
        <p:blipFill>
          <a:blip r:embed="rId11"/>
          <a:srcRect l="0" t="0" r="0" b="3117"/>
          <a:stretch/>
        </p:blipFill>
        <p:spPr>
          <a:xfrm>
            <a:off x="5081760" y="4772160"/>
            <a:ext cx="863280" cy="317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904" name="verizon" descr=""/>
          <p:cNvPicPr/>
          <p:nvPr/>
        </p:nvPicPr>
        <p:blipFill>
          <a:blip r:embed="rId12"/>
          <a:srcRect l="1814" t="53855" r="72764" b="24614"/>
          <a:stretch/>
        </p:blipFill>
        <p:spPr>
          <a:xfrm>
            <a:off x="5072040" y="4533840"/>
            <a:ext cx="862200" cy="223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905" name="REFLEX" descr=""/>
          <p:cNvPicPr/>
          <p:nvPr/>
        </p:nvPicPr>
        <p:blipFill>
          <a:blip r:embed="rId13"/>
          <a:stretch/>
        </p:blipFill>
        <p:spPr>
          <a:xfrm>
            <a:off x="5087880" y="5921280"/>
            <a:ext cx="847800" cy="1904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pic>
      <p:pic>
        <p:nvPicPr>
          <p:cNvPr id="7906" name="covad" descr=""/>
          <p:cNvPicPr/>
          <p:nvPr/>
        </p:nvPicPr>
        <p:blipFill>
          <a:blip r:embed="rId14"/>
          <a:srcRect l="0" t="24212" r="0" b="0"/>
          <a:stretch/>
        </p:blipFill>
        <p:spPr>
          <a:xfrm>
            <a:off x="5087880" y="5724360"/>
            <a:ext cx="846360" cy="18108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7907" name=""/>
          <p:cNvGrpSpPr/>
          <p:nvPr/>
        </p:nvGrpSpPr>
        <p:grpSpPr>
          <a:xfrm>
            <a:off x="5087880" y="5442120"/>
            <a:ext cx="857160" cy="271440"/>
            <a:chOff x="5087880" y="5442120"/>
            <a:chExt cx="857160" cy="271440"/>
          </a:xfrm>
        </p:grpSpPr>
        <p:sp>
          <p:nvSpPr>
            <p:cNvPr id="7908" name=""/>
            <p:cNvSpPr/>
            <p:nvPr/>
          </p:nvSpPr>
          <p:spPr>
            <a:xfrm>
              <a:off x="5087880" y="5442120"/>
              <a:ext cx="857160" cy="27144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7909" name="telus_logo" descr=""/>
            <p:cNvPicPr/>
            <p:nvPr/>
          </p:nvPicPr>
          <p:blipFill>
            <a:blip r:embed="rId15"/>
            <a:srcRect l="1797" t="8537" r="10062" b="6524"/>
            <a:stretch/>
          </p:blipFill>
          <p:spPr>
            <a:xfrm>
              <a:off x="5098680" y="5452200"/>
              <a:ext cx="835200" cy="2498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7910" name="PlaceHolder 1"/>
          <p:cNvSpPr>
            <a:spLocks noGrp="1"/>
          </p:cNvSpPr>
          <p:nvPr>
            <p:ph type="title"/>
          </p:nvPr>
        </p:nvSpPr>
        <p:spPr>
          <a:xfrm>
            <a:off x="320760" y="428400"/>
            <a:ext cx="6775200" cy="98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Enron and Blockbuster</a:t>
            </a:r>
            <a:endParaRPr b="0" lang="en-US" sz="2600" strike="noStrike" u="none">
              <a:solidFill>
                <a:srgbClr val="ffc31b"/>
              </a:solidFill>
              <a:effectLst/>
              <a:uFillTx/>
              <a:latin typeface="Arial Black"/>
            </a:endParaRPr>
          </a:p>
        </p:txBody>
      </p:sp>
      <p:pic>
        <p:nvPicPr>
          <p:cNvPr id="7911" name="enronlogo_RGB" descr=""/>
          <p:cNvPicPr/>
          <p:nvPr/>
        </p:nvPicPr>
        <p:blipFill>
          <a:blip r:embed="rId16"/>
          <a:stretch/>
        </p:blipFill>
        <p:spPr>
          <a:xfrm>
            <a:off x="3605040" y="4616280"/>
            <a:ext cx="584280" cy="657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c57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2" name=""/>
          <p:cNvSpPr/>
          <p:nvPr/>
        </p:nvSpPr>
        <p:spPr>
          <a:xfrm>
            <a:off x="406440" y="1585800"/>
            <a:ext cx="3270240" cy="41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5080" indent="-235080">
              <a:spcBef>
                <a:spcPts val="1001"/>
              </a:spcBef>
              <a:buClr>
                <a:srgbClr val="ffc31b"/>
              </a:buClr>
              <a:buSzPct val="75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Free, Reliable Transaction System with Enron as Principal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35080" indent="-235080">
              <a:spcBef>
                <a:spcPts val="1001"/>
              </a:spcBef>
              <a:buClr>
                <a:srgbClr val="ffc31b"/>
              </a:buClr>
              <a:buSzPct val="75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Fully Integrated into Enron’s</a:t>
            </a:r>
            <a:br>
              <a:rPr sz="1600"/>
            </a:b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Established Risk Management</a:t>
            </a:r>
            <a:br>
              <a:rPr sz="1600"/>
            </a:b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and Logistic Processes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35080" indent="-235080">
              <a:spcBef>
                <a:spcPts val="1001"/>
              </a:spcBef>
              <a:buClr>
                <a:srgbClr val="ffc31b"/>
              </a:buClr>
              <a:buSzPct val="75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Utilizing Site to Offer Energy-Related Auction Capabilities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35080" indent="-235080">
              <a:spcBef>
                <a:spcPts val="1001"/>
              </a:spcBef>
              <a:buClr>
                <a:srgbClr val="ffc31b"/>
              </a:buClr>
              <a:buSzPct val="75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Expands Enron’s Information Base and Market Knowledge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35080" indent="-235080">
              <a:spcBef>
                <a:spcPts val="1001"/>
              </a:spcBef>
              <a:buClr>
                <a:srgbClr val="ffc31b"/>
              </a:buClr>
              <a:buSzPct val="75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“Tried and Tested” Platform for Expanding Enron’s 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35080" indent="-235080">
              <a:spcBef>
                <a:spcPts val="437"/>
              </a:spcBef>
              <a:buClr>
                <a:srgbClr val="ffc31b"/>
              </a:buClr>
              <a:buSzPct val="75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7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35080" indent="-235080">
              <a:buClr>
                <a:srgbClr val="ffc31b"/>
              </a:buClr>
              <a:buSzPct val="75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eCommerce Activity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913" name="PlaceHolder 1"/>
          <p:cNvSpPr>
            <a:spLocks noGrp="1"/>
          </p:cNvSpPr>
          <p:nvPr>
            <p:ph type="title"/>
          </p:nvPr>
        </p:nvSpPr>
        <p:spPr>
          <a:xfrm>
            <a:off x="312480" y="191880"/>
            <a:ext cx="8831160" cy="80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6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EnronOnline</a:t>
            </a:r>
            <a:br>
              <a:rPr sz="2600"/>
            </a:br>
            <a:r>
              <a:rPr b="0" lang="en-GB" sz="22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Extending Enron’s Products to the Internet</a:t>
            </a:r>
            <a:endParaRPr b="0" lang="en-US" sz="2200" strike="noStrike" u="none">
              <a:solidFill>
                <a:srgbClr val="ffc31b"/>
              </a:solidFill>
              <a:effectLst/>
              <a:uFillTx/>
              <a:latin typeface="Arial Black"/>
            </a:endParaRPr>
          </a:p>
        </p:txBody>
      </p:sp>
      <p:grpSp>
        <p:nvGrpSpPr>
          <p:cNvPr id="7914" name=""/>
          <p:cNvGrpSpPr/>
          <p:nvPr/>
        </p:nvGrpSpPr>
        <p:grpSpPr>
          <a:xfrm>
            <a:off x="3738600" y="2030400"/>
            <a:ext cx="4941720" cy="3123720"/>
            <a:chOff x="3738600" y="2030400"/>
            <a:chExt cx="4941720" cy="3123720"/>
          </a:xfrm>
        </p:grpSpPr>
        <p:graphicFrame>
          <p:nvGraphicFramePr>
            <p:cNvPr id="7915" name=""/>
            <p:cNvGraphicFramePr/>
            <p:nvPr/>
          </p:nvGraphicFramePr>
          <p:xfrm>
            <a:off x="3738600" y="2702880"/>
            <a:ext cx="4941720" cy="245124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7916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3738600" y="2702880"/>
                      <a:ext cx="4941720" cy="24512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7917" name=""/>
            <p:cNvGraphicFramePr/>
            <p:nvPr/>
          </p:nvGraphicFramePr>
          <p:xfrm>
            <a:off x="3738600" y="2030400"/>
            <a:ext cx="4939200" cy="6667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7918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3738600" y="2030400"/>
                      <a:ext cx="4939200" cy="6667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c57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9" name=""/>
          <p:cNvSpPr/>
          <p:nvPr/>
        </p:nvSpPr>
        <p:spPr>
          <a:xfrm>
            <a:off x="333360" y="276120"/>
            <a:ext cx="8077320" cy="6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EnronOnline </a:t>
            </a:r>
            <a:br>
              <a:rPr sz="2600"/>
            </a:br>
            <a:r>
              <a:rPr b="0" lang="en-US" sz="22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Transactions Per Day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7920" name=""/>
          <p:cNvGraphicFramePr/>
          <p:nvPr/>
        </p:nvGraphicFramePr>
        <p:xfrm>
          <a:off x="324000" y="1260360"/>
          <a:ext cx="8499240" cy="51832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792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24000" y="1260360"/>
                    <a:ext cx="8499240" cy="5183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c57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"/>
          <p:cNvSpPr/>
          <p:nvPr/>
        </p:nvSpPr>
        <p:spPr>
          <a:xfrm>
            <a:off x="260280" y="523800"/>
            <a:ext cx="8182080" cy="50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Price Earnings Ratios Enron vs. Peer Groups</a:t>
            </a:r>
            <a:br>
              <a:rPr sz="2600"/>
            </a:br>
            <a:r>
              <a:rPr b="0" lang="en-US" sz="20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(as of 11-20-00)</a:t>
            </a:r>
            <a:br>
              <a:rPr sz="2600"/>
            </a:b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72" name=""/>
          <p:cNvGraphicFramePr/>
          <p:nvPr/>
        </p:nvGraphicFramePr>
        <p:xfrm>
          <a:off x="1906560" y="1628640"/>
          <a:ext cx="5668920" cy="40975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906560" y="1628640"/>
                    <a:ext cx="5668920" cy="4097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4" name=""/>
          <p:cNvSpPr/>
          <p:nvPr/>
        </p:nvSpPr>
        <p:spPr>
          <a:xfrm>
            <a:off x="2884680" y="5562720"/>
            <a:ext cx="766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5" name=""/>
          <p:cNvSpPr/>
          <p:nvPr/>
        </p:nvSpPr>
        <p:spPr>
          <a:xfrm>
            <a:off x="4254120" y="5562720"/>
            <a:ext cx="128448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Peer Group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" name=""/>
          <p:cNvSpPr/>
          <p:nvPr/>
        </p:nvSpPr>
        <p:spPr>
          <a:xfrm>
            <a:off x="6124320" y="5562720"/>
            <a:ext cx="9921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S&amp;P 500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1c57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2" name="" descr=""/>
          <p:cNvPicPr/>
          <p:nvPr/>
        </p:nvPicPr>
        <p:blipFill>
          <a:blip r:embed="rId1"/>
          <a:srcRect l="1703" t="13443" r="7957" b="4248"/>
          <a:stretch/>
        </p:blipFill>
        <p:spPr>
          <a:xfrm>
            <a:off x="204840" y="2320920"/>
            <a:ext cx="2655720" cy="1641600"/>
          </a:xfrm>
          <a:prstGeom prst="rect">
            <a:avLst/>
          </a:prstGeom>
          <a:noFill/>
          <a:ln w="28440">
            <a:solidFill>
              <a:srgbClr val="ffffff"/>
            </a:solidFill>
            <a:miter/>
          </a:ln>
          <a:effectLst>
            <a:outerShdw dist="107932" dir="2700000" blurRad="0" rotWithShape="0">
              <a:srgbClr val="003366"/>
            </a:outerShdw>
          </a:effectLst>
        </p:spPr>
      </p:pic>
      <p:sp>
        <p:nvSpPr>
          <p:cNvPr id="7923" name=""/>
          <p:cNvSpPr/>
          <p:nvPr/>
        </p:nvSpPr>
        <p:spPr>
          <a:xfrm>
            <a:off x="3362400" y="4073400"/>
            <a:ext cx="244296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Net Works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7924" name="" descr=""/>
          <p:cNvPicPr/>
          <p:nvPr/>
        </p:nvPicPr>
        <p:blipFill>
          <a:blip r:embed="rId2"/>
          <a:srcRect l="0" t="20637" r="1409" b="2844"/>
          <a:stretch/>
        </p:blipFill>
        <p:spPr>
          <a:xfrm>
            <a:off x="6199200" y="2330280"/>
            <a:ext cx="2711520" cy="1570320"/>
          </a:xfrm>
          <a:prstGeom prst="rect">
            <a:avLst/>
          </a:prstGeom>
          <a:noFill/>
          <a:ln w="28440">
            <a:solidFill>
              <a:srgbClr val="ffffff"/>
            </a:solidFill>
            <a:miter/>
          </a:ln>
          <a:effectLst>
            <a:outerShdw dist="107932" dir="2700000" blurRad="0" rotWithShape="0">
              <a:srgbClr val="003366"/>
            </a:outerShdw>
          </a:effectLst>
        </p:spPr>
      </p:pic>
      <p:pic>
        <p:nvPicPr>
          <p:cNvPr id="7925" name="EnronCredit" descr=""/>
          <p:cNvPicPr/>
          <p:nvPr/>
        </p:nvPicPr>
        <p:blipFill>
          <a:blip r:embed="rId3"/>
          <a:stretch/>
        </p:blipFill>
        <p:spPr>
          <a:xfrm>
            <a:off x="1185840" y="4938840"/>
            <a:ext cx="2617920" cy="1682640"/>
          </a:xfrm>
          <a:prstGeom prst="rect">
            <a:avLst/>
          </a:prstGeom>
          <a:noFill/>
          <a:ln w="28440">
            <a:solidFill>
              <a:srgbClr val="ffffff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</p:pic>
      <p:pic>
        <p:nvPicPr>
          <p:cNvPr id="7926" name="" descr=""/>
          <p:cNvPicPr/>
          <p:nvPr/>
        </p:nvPicPr>
        <p:blipFill>
          <a:blip r:embed="rId4"/>
          <a:srcRect l="332" t="17035" r="10768" b="6221"/>
          <a:stretch/>
        </p:blipFill>
        <p:spPr>
          <a:xfrm>
            <a:off x="5400720" y="4902120"/>
            <a:ext cx="2625840" cy="1700280"/>
          </a:xfrm>
          <a:prstGeom prst="rect">
            <a:avLst/>
          </a:prstGeom>
          <a:noFill/>
          <a:ln w="28440">
            <a:solidFill>
              <a:srgbClr val="ffffff"/>
            </a:solidFill>
            <a:miter/>
          </a:ln>
          <a:effectLst>
            <a:outerShdw dist="99192" dir="2381944" blurRad="0" rotWithShape="0">
              <a:srgbClr val="003366"/>
            </a:outerShdw>
          </a:effectLst>
        </p:spPr>
      </p:pic>
      <p:grpSp>
        <p:nvGrpSpPr>
          <p:cNvPr id="7927" name=""/>
          <p:cNvGrpSpPr/>
          <p:nvPr/>
        </p:nvGrpSpPr>
        <p:grpSpPr>
          <a:xfrm>
            <a:off x="3176640" y="466560"/>
            <a:ext cx="2701800" cy="1707840"/>
            <a:chOff x="3176640" y="466560"/>
            <a:chExt cx="2701800" cy="1707840"/>
          </a:xfrm>
        </p:grpSpPr>
        <p:graphicFrame>
          <p:nvGraphicFramePr>
            <p:cNvPr id="7928" name=""/>
            <p:cNvGraphicFramePr/>
            <p:nvPr/>
          </p:nvGraphicFramePr>
          <p:xfrm>
            <a:off x="3176640" y="834120"/>
            <a:ext cx="2701800" cy="1340280"/>
          </p:xfrm>
          <a:graphic>
            <a:graphicData uri="http://schemas.openxmlformats.org/presentationml/2006/ole">
              <p:oleObj r:id="rId5" spid="">
                <p:embed/>
                <p:pic>
                  <p:nvPicPr>
                    <p:cNvPr id="7929" name="" descr="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3176640" y="834120"/>
                      <a:ext cx="2701800" cy="13402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7930" name=""/>
            <p:cNvGraphicFramePr/>
            <p:nvPr/>
          </p:nvGraphicFramePr>
          <p:xfrm>
            <a:off x="3176640" y="466560"/>
            <a:ext cx="2700720" cy="364320"/>
          </p:xfrm>
          <a:graphic>
            <a:graphicData uri="http://schemas.openxmlformats.org/presentationml/2006/ole">
              <p:oleObj r:id="rId7" spid="">
                <p:embed/>
                <p:pic>
                  <p:nvPicPr>
                    <p:cNvPr id="7931" name="" descr="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176640" y="466560"/>
                      <a:ext cx="2700720" cy="364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7932" name=""/>
          <p:cNvSpPr/>
          <p:nvPr/>
        </p:nvSpPr>
        <p:spPr>
          <a:xfrm>
            <a:off x="3956040" y="3117960"/>
            <a:ext cx="235080" cy="237960"/>
          </a:xfrm>
          <a:custGeom>
            <a:avLst/>
            <a:gdLst/>
            <a:ahLst/>
            <a:rect l="l" t="t" r="r" b="b"/>
            <a:pathLst>
              <a:path w="148" h="150">
                <a:moveTo>
                  <a:pt x="0" y="96"/>
                </a:moveTo>
                <a:lnTo>
                  <a:pt x="95" y="0"/>
                </a:lnTo>
                <a:lnTo>
                  <a:pt x="148" y="54"/>
                </a:lnTo>
                <a:lnTo>
                  <a:pt x="130" y="72"/>
                </a:lnTo>
                <a:lnTo>
                  <a:pt x="97" y="39"/>
                </a:lnTo>
                <a:lnTo>
                  <a:pt x="79" y="57"/>
                </a:lnTo>
                <a:lnTo>
                  <a:pt x="111" y="89"/>
                </a:lnTo>
                <a:lnTo>
                  <a:pt x="93" y="107"/>
                </a:lnTo>
                <a:lnTo>
                  <a:pt x="61" y="75"/>
                </a:lnTo>
                <a:lnTo>
                  <a:pt x="37" y="98"/>
                </a:lnTo>
                <a:lnTo>
                  <a:pt x="71" y="132"/>
                </a:lnTo>
                <a:lnTo>
                  <a:pt x="53" y="150"/>
                </a:lnTo>
                <a:lnTo>
                  <a:pt x="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933" name=""/>
          <p:cNvSpPr/>
          <p:nvPr/>
        </p:nvSpPr>
        <p:spPr>
          <a:xfrm>
            <a:off x="4070520" y="3233880"/>
            <a:ext cx="250560" cy="250560"/>
          </a:xfrm>
          <a:custGeom>
            <a:avLst/>
            <a:gdLst/>
            <a:ahLst/>
            <a:rect l="l" t="t" r="r" b="b"/>
            <a:pathLst>
              <a:path w="158" h="158">
                <a:moveTo>
                  <a:pt x="95" y="0"/>
                </a:moveTo>
                <a:lnTo>
                  <a:pt x="119" y="24"/>
                </a:lnTo>
                <a:lnTo>
                  <a:pt x="84" y="96"/>
                </a:lnTo>
                <a:lnTo>
                  <a:pt x="84" y="96"/>
                </a:lnTo>
                <a:lnTo>
                  <a:pt x="138" y="43"/>
                </a:lnTo>
                <a:lnTo>
                  <a:pt x="158" y="63"/>
                </a:lnTo>
                <a:lnTo>
                  <a:pt x="62" y="158"/>
                </a:lnTo>
                <a:lnTo>
                  <a:pt x="40" y="136"/>
                </a:lnTo>
                <a:lnTo>
                  <a:pt x="73" y="63"/>
                </a:lnTo>
                <a:lnTo>
                  <a:pt x="19" y="115"/>
                </a:lnTo>
                <a:lnTo>
                  <a:pt x="0" y="96"/>
                </a:lnTo>
                <a:lnTo>
                  <a:pt x="95" y="0"/>
                </a:lnTo>
                <a:lnTo>
                  <a:pt x="9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934" name=""/>
          <p:cNvSpPr/>
          <p:nvPr/>
        </p:nvSpPr>
        <p:spPr>
          <a:xfrm>
            <a:off x="4444920" y="3610080"/>
            <a:ext cx="250920" cy="250560"/>
          </a:xfrm>
          <a:custGeom>
            <a:avLst/>
            <a:gdLst/>
            <a:ahLst/>
            <a:rect l="l" t="t" r="r" b="b"/>
            <a:pathLst>
              <a:path w="158" h="158">
                <a:moveTo>
                  <a:pt x="96" y="0"/>
                </a:moveTo>
                <a:lnTo>
                  <a:pt x="121" y="23"/>
                </a:lnTo>
                <a:lnTo>
                  <a:pt x="85" y="95"/>
                </a:lnTo>
                <a:lnTo>
                  <a:pt x="86" y="95"/>
                </a:lnTo>
                <a:lnTo>
                  <a:pt x="139" y="43"/>
                </a:lnTo>
                <a:lnTo>
                  <a:pt x="158" y="62"/>
                </a:lnTo>
                <a:lnTo>
                  <a:pt x="63" y="158"/>
                </a:lnTo>
                <a:lnTo>
                  <a:pt x="40" y="135"/>
                </a:lnTo>
                <a:lnTo>
                  <a:pt x="75" y="62"/>
                </a:lnTo>
                <a:lnTo>
                  <a:pt x="21" y="116"/>
                </a:lnTo>
                <a:lnTo>
                  <a:pt x="0" y="95"/>
                </a:lnTo>
                <a:lnTo>
                  <a:pt x="96" y="0"/>
                </a:lnTo>
                <a:lnTo>
                  <a:pt x="9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935" name=""/>
          <p:cNvSpPr/>
          <p:nvPr/>
        </p:nvSpPr>
        <p:spPr>
          <a:xfrm>
            <a:off x="4202280" y="3365640"/>
            <a:ext cx="222120" cy="245880"/>
          </a:xfrm>
          <a:custGeom>
            <a:avLst/>
            <a:gdLst/>
            <a:ahLst/>
            <a:rect l="l" t="t" r="r" b="b"/>
            <a:pathLst>
              <a:path w="140" h="155">
                <a:moveTo>
                  <a:pt x="0" y="96"/>
                </a:moveTo>
                <a:lnTo>
                  <a:pt x="95" y="0"/>
                </a:lnTo>
                <a:lnTo>
                  <a:pt x="115" y="20"/>
                </a:lnTo>
                <a:lnTo>
                  <a:pt x="123" y="28"/>
                </a:lnTo>
                <a:lnTo>
                  <a:pt x="130" y="36"/>
                </a:lnTo>
                <a:lnTo>
                  <a:pt x="134" y="43"/>
                </a:lnTo>
                <a:lnTo>
                  <a:pt x="138" y="50"/>
                </a:lnTo>
                <a:lnTo>
                  <a:pt x="140" y="59"/>
                </a:lnTo>
                <a:lnTo>
                  <a:pt x="140" y="65"/>
                </a:lnTo>
                <a:lnTo>
                  <a:pt x="137" y="72"/>
                </a:lnTo>
                <a:lnTo>
                  <a:pt x="130" y="81"/>
                </a:lnTo>
                <a:lnTo>
                  <a:pt x="120" y="89"/>
                </a:lnTo>
                <a:lnTo>
                  <a:pt x="112" y="93"/>
                </a:lnTo>
                <a:lnTo>
                  <a:pt x="102" y="93"/>
                </a:lnTo>
                <a:lnTo>
                  <a:pt x="91" y="89"/>
                </a:lnTo>
                <a:lnTo>
                  <a:pt x="91" y="89"/>
                </a:lnTo>
                <a:lnTo>
                  <a:pt x="97" y="97"/>
                </a:lnTo>
                <a:lnTo>
                  <a:pt x="98" y="104"/>
                </a:lnTo>
                <a:lnTo>
                  <a:pt x="94" y="114"/>
                </a:lnTo>
                <a:lnTo>
                  <a:pt x="84" y="124"/>
                </a:lnTo>
                <a:lnTo>
                  <a:pt x="70" y="139"/>
                </a:lnTo>
                <a:lnTo>
                  <a:pt x="68" y="142"/>
                </a:lnTo>
                <a:lnTo>
                  <a:pt x="63" y="146"/>
                </a:lnTo>
                <a:lnTo>
                  <a:pt x="61" y="150"/>
                </a:lnTo>
                <a:lnTo>
                  <a:pt x="59" y="155"/>
                </a:lnTo>
                <a:lnTo>
                  <a:pt x="40" y="136"/>
                </a:lnTo>
                <a:lnTo>
                  <a:pt x="41" y="130"/>
                </a:lnTo>
                <a:lnTo>
                  <a:pt x="44" y="126"/>
                </a:lnTo>
                <a:lnTo>
                  <a:pt x="50" y="118"/>
                </a:lnTo>
                <a:lnTo>
                  <a:pt x="66" y="101"/>
                </a:lnTo>
                <a:lnTo>
                  <a:pt x="70" y="96"/>
                </a:lnTo>
                <a:lnTo>
                  <a:pt x="70" y="89"/>
                </a:lnTo>
                <a:lnTo>
                  <a:pt x="68" y="82"/>
                </a:lnTo>
                <a:lnTo>
                  <a:pt x="65" y="78"/>
                </a:lnTo>
                <a:lnTo>
                  <a:pt x="61" y="74"/>
                </a:lnTo>
                <a:lnTo>
                  <a:pt x="19" y="115"/>
                </a:lnTo>
                <a:lnTo>
                  <a:pt x="0" y="96"/>
                </a:lnTo>
                <a:lnTo>
                  <a:pt x="0" y="96"/>
                </a:lnTo>
                <a:close/>
                <a:moveTo>
                  <a:pt x="75" y="60"/>
                </a:moveTo>
                <a:lnTo>
                  <a:pt x="83" y="67"/>
                </a:lnTo>
                <a:lnTo>
                  <a:pt x="90" y="70"/>
                </a:lnTo>
                <a:lnTo>
                  <a:pt x="98" y="70"/>
                </a:lnTo>
                <a:lnTo>
                  <a:pt x="105" y="64"/>
                </a:lnTo>
                <a:lnTo>
                  <a:pt x="109" y="57"/>
                </a:lnTo>
                <a:lnTo>
                  <a:pt x="111" y="49"/>
                </a:lnTo>
                <a:lnTo>
                  <a:pt x="108" y="42"/>
                </a:lnTo>
                <a:lnTo>
                  <a:pt x="101" y="34"/>
                </a:lnTo>
                <a:lnTo>
                  <a:pt x="75" y="60"/>
                </a:lnTo>
                <a:lnTo>
                  <a:pt x="75" y="6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936" name=""/>
          <p:cNvSpPr/>
          <p:nvPr/>
        </p:nvSpPr>
        <p:spPr>
          <a:xfrm>
            <a:off x="4344840" y="3508200"/>
            <a:ext cx="201600" cy="200160"/>
          </a:xfrm>
          <a:custGeom>
            <a:avLst/>
            <a:gdLst/>
            <a:ahLst/>
            <a:rect l="l" t="t" r="r" b="b"/>
            <a:pathLst>
              <a:path w="127" h="126">
                <a:moveTo>
                  <a:pt x="72" y="112"/>
                </a:moveTo>
                <a:lnTo>
                  <a:pt x="63" y="119"/>
                </a:lnTo>
                <a:lnTo>
                  <a:pt x="55" y="125"/>
                </a:lnTo>
                <a:lnTo>
                  <a:pt x="47" y="126"/>
                </a:lnTo>
                <a:lnTo>
                  <a:pt x="38" y="126"/>
                </a:lnTo>
                <a:lnTo>
                  <a:pt x="32" y="125"/>
                </a:lnTo>
                <a:lnTo>
                  <a:pt x="25" y="122"/>
                </a:lnTo>
                <a:lnTo>
                  <a:pt x="14" y="112"/>
                </a:lnTo>
                <a:lnTo>
                  <a:pt x="5" y="101"/>
                </a:lnTo>
                <a:lnTo>
                  <a:pt x="1" y="94"/>
                </a:lnTo>
                <a:lnTo>
                  <a:pt x="0" y="87"/>
                </a:lnTo>
                <a:lnTo>
                  <a:pt x="1" y="81"/>
                </a:lnTo>
                <a:lnTo>
                  <a:pt x="3" y="72"/>
                </a:lnTo>
                <a:lnTo>
                  <a:pt x="8" y="64"/>
                </a:lnTo>
                <a:lnTo>
                  <a:pt x="15" y="56"/>
                </a:lnTo>
                <a:lnTo>
                  <a:pt x="55" y="14"/>
                </a:lnTo>
                <a:lnTo>
                  <a:pt x="63" y="7"/>
                </a:lnTo>
                <a:lnTo>
                  <a:pt x="72" y="3"/>
                </a:lnTo>
                <a:lnTo>
                  <a:pt x="80" y="0"/>
                </a:lnTo>
                <a:lnTo>
                  <a:pt x="88" y="0"/>
                </a:lnTo>
                <a:lnTo>
                  <a:pt x="95" y="2"/>
                </a:lnTo>
                <a:lnTo>
                  <a:pt x="102" y="6"/>
                </a:lnTo>
                <a:lnTo>
                  <a:pt x="113" y="14"/>
                </a:lnTo>
                <a:lnTo>
                  <a:pt x="121" y="25"/>
                </a:lnTo>
                <a:lnTo>
                  <a:pt x="126" y="32"/>
                </a:lnTo>
                <a:lnTo>
                  <a:pt x="127" y="39"/>
                </a:lnTo>
                <a:lnTo>
                  <a:pt x="126" y="47"/>
                </a:lnTo>
                <a:lnTo>
                  <a:pt x="124" y="56"/>
                </a:lnTo>
                <a:lnTo>
                  <a:pt x="119" y="64"/>
                </a:lnTo>
                <a:lnTo>
                  <a:pt x="112" y="72"/>
                </a:lnTo>
                <a:lnTo>
                  <a:pt x="72" y="112"/>
                </a:lnTo>
                <a:lnTo>
                  <a:pt x="72" y="112"/>
                </a:lnTo>
                <a:close/>
                <a:moveTo>
                  <a:pt x="29" y="81"/>
                </a:moveTo>
                <a:lnTo>
                  <a:pt x="26" y="85"/>
                </a:lnTo>
                <a:lnTo>
                  <a:pt x="26" y="89"/>
                </a:lnTo>
                <a:lnTo>
                  <a:pt x="27" y="93"/>
                </a:lnTo>
                <a:lnTo>
                  <a:pt x="30" y="97"/>
                </a:lnTo>
                <a:lnTo>
                  <a:pt x="34" y="100"/>
                </a:lnTo>
                <a:lnTo>
                  <a:pt x="38" y="100"/>
                </a:lnTo>
                <a:lnTo>
                  <a:pt x="43" y="100"/>
                </a:lnTo>
                <a:lnTo>
                  <a:pt x="47" y="97"/>
                </a:lnTo>
                <a:lnTo>
                  <a:pt x="98" y="46"/>
                </a:lnTo>
                <a:lnTo>
                  <a:pt x="101" y="42"/>
                </a:lnTo>
                <a:lnTo>
                  <a:pt x="101" y="38"/>
                </a:lnTo>
                <a:lnTo>
                  <a:pt x="99" y="34"/>
                </a:lnTo>
                <a:lnTo>
                  <a:pt x="97" y="29"/>
                </a:lnTo>
                <a:lnTo>
                  <a:pt x="92" y="27"/>
                </a:lnTo>
                <a:lnTo>
                  <a:pt x="88" y="27"/>
                </a:lnTo>
                <a:lnTo>
                  <a:pt x="84" y="27"/>
                </a:lnTo>
                <a:lnTo>
                  <a:pt x="80" y="29"/>
                </a:lnTo>
                <a:lnTo>
                  <a:pt x="29" y="81"/>
                </a:lnTo>
                <a:lnTo>
                  <a:pt x="29" y="81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937" name=""/>
          <p:cNvSpPr/>
          <p:nvPr/>
        </p:nvSpPr>
        <p:spPr>
          <a:xfrm>
            <a:off x="4665600" y="3116160"/>
            <a:ext cx="469800" cy="592200"/>
          </a:xfrm>
          <a:custGeom>
            <a:avLst/>
            <a:gdLst/>
            <a:ahLst/>
            <a:rect l="l" t="t" r="r" b="b"/>
            <a:pathLst>
              <a:path w="296" h="373">
                <a:moveTo>
                  <a:pt x="296" y="97"/>
                </a:moveTo>
                <a:lnTo>
                  <a:pt x="199" y="0"/>
                </a:lnTo>
                <a:lnTo>
                  <a:pt x="199" y="0"/>
                </a:lnTo>
                <a:lnTo>
                  <a:pt x="2" y="196"/>
                </a:lnTo>
                <a:lnTo>
                  <a:pt x="23" y="216"/>
                </a:lnTo>
                <a:lnTo>
                  <a:pt x="199" y="40"/>
                </a:lnTo>
                <a:lnTo>
                  <a:pt x="257" y="97"/>
                </a:lnTo>
                <a:lnTo>
                  <a:pt x="0" y="354"/>
                </a:lnTo>
                <a:lnTo>
                  <a:pt x="19" y="373"/>
                </a:lnTo>
                <a:lnTo>
                  <a:pt x="296" y="97"/>
                </a:lnTo>
                <a:lnTo>
                  <a:pt x="296" y="97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938" name=""/>
          <p:cNvSpPr/>
          <p:nvPr/>
        </p:nvSpPr>
        <p:spPr>
          <a:xfrm>
            <a:off x="4452840" y="2898720"/>
            <a:ext cx="465120" cy="592200"/>
          </a:xfrm>
          <a:custGeom>
            <a:avLst/>
            <a:gdLst/>
            <a:ahLst/>
            <a:rect l="l" t="t" r="r" b="b"/>
            <a:pathLst>
              <a:path w="293" h="373">
                <a:moveTo>
                  <a:pt x="157" y="353"/>
                </a:moveTo>
                <a:lnTo>
                  <a:pt x="96" y="293"/>
                </a:lnTo>
                <a:lnTo>
                  <a:pt x="293" y="97"/>
                </a:lnTo>
                <a:lnTo>
                  <a:pt x="293" y="97"/>
                </a:lnTo>
                <a:lnTo>
                  <a:pt x="196" y="0"/>
                </a:lnTo>
                <a:lnTo>
                  <a:pt x="0" y="196"/>
                </a:lnTo>
                <a:lnTo>
                  <a:pt x="19" y="216"/>
                </a:lnTo>
                <a:lnTo>
                  <a:pt x="196" y="40"/>
                </a:lnTo>
                <a:lnTo>
                  <a:pt x="253" y="97"/>
                </a:lnTo>
                <a:lnTo>
                  <a:pt x="56" y="293"/>
                </a:lnTo>
                <a:lnTo>
                  <a:pt x="56" y="293"/>
                </a:lnTo>
                <a:lnTo>
                  <a:pt x="136" y="373"/>
                </a:lnTo>
                <a:lnTo>
                  <a:pt x="157" y="353"/>
                </a:lnTo>
                <a:lnTo>
                  <a:pt x="157" y="353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939" name=""/>
          <p:cNvSpPr/>
          <p:nvPr/>
        </p:nvSpPr>
        <p:spPr>
          <a:xfrm>
            <a:off x="4106880" y="2681280"/>
            <a:ext cx="593640" cy="590400"/>
          </a:xfrm>
          <a:custGeom>
            <a:avLst/>
            <a:gdLst/>
            <a:ahLst/>
            <a:rect l="l" t="t" r="r" b="b"/>
            <a:pathLst>
              <a:path w="374" h="372">
                <a:moveTo>
                  <a:pt x="237" y="353"/>
                </a:moveTo>
                <a:lnTo>
                  <a:pt x="177" y="293"/>
                </a:lnTo>
                <a:lnTo>
                  <a:pt x="374" y="97"/>
                </a:lnTo>
                <a:lnTo>
                  <a:pt x="374" y="97"/>
                </a:lnTo>
                <a:lnTo>
                  <a:pt x="276" y="0"/>
                </a:lnTo>
                <a:lnTo>
                  <a:pt x="276" y="0"/>
                </a:lnTo>
                <a:lnTo>
                  <a:pt x="276" y="0"/>
                </a:lnTo>
                <a:lnTo>
                  <a:pt x="0" y="275"/>
                </a:lnTo>
                <a:lnTo>
                  <a:pt x="20" y="296"/>
                </a:lnTo>
                <a:lnTo>
                  <a:pt x="276" y="39"/>
                </a:lnTo>
                <a:lnTo>
                  <a:pt x="334" y="97"/>
                </a:lnTo>
                <a:lnTo>
                  <a:pt x="137" y="293"/>
                </a:lnTo>
                <a:lnTo>
                  <a:pt x="218" y="372"/>
                </a:lnTo>
                <a:lnTo>
                  <a:pt x="237" y="353"/>
                </a:lnTo>
                <a:lnTo>
                  <a:pt x="237" y="353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940" name=""/>
          <p:cNvSpPr/>
          <p:nvPr/>
        </p:nvSpPr>
        <p:spPr>
          <a:xfrm>
            <a:off x="909000" y="1892160"/>
            <a:ext cx="12171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c31b"/>
                </a:solidFill>
                <a:effectLst/>
                <a:uFillTx/>
                <a:latin typeface="Arial"/>
              </a:rPr>
              <a:t>Clickpaper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941" name=""/>
          <p:cNvSpPr/>
          <p:nvPr/>
        </p:nvSpPr>
        <p:spPr>
          <a:xfrm>
            <a:off x="1771200" y="4543560"/>
            <a:ext cx="14083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c31b"/>
                </a:solidFill>
                <a:effectLst/>
                <a:uFillTx/>
                <a:latin typeface="Arial"/>
              </a:rPr>
              <a:t>Enron Credit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942" name=""/>
          <p:cNvSpPr/>
          <p:nvPr/>
        </p:nvSpPr>
        <p:spPr>
          <a:xfrm>
            <a:off x="6895800" y="1906560"/>
            <a:ext cx="13971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c31b"/>
                </a:solidFill>
                <a:effectLst/>
                <a:uFillTx/>
                <a:latin typeface="Arial"/>
              </a:rPr>
              <a:t>Enron Direct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943" name=""/>
          <p:cNvSpPr/>
          <p:nvPr/>
        </p:nvSpPr>
        <p:spPr>
          <a:xfrm>
            <a:off x="6152040" y="4484520"/>
            <a:ext cx="1284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c31b"/>
                </a:solidFill>
                <a:effectLst/>
                <a:uFillTx/>
                <a:latin typeface="Arial"/>
              </a:rPr>
              <a:t>Deal Bench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944" name=""/>
          <p:cNvSpPr/>
          <p:nvPr/>
        </p:nvSpPr>
        <p:spPr>
          <a:xfrm>
            <a:off x="3973680" y="130320"/>
            <a:ext cx="1396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c31b"/>
                </a:solidFill>
                <a:effectLst/>
                <a:uFillTx/>
                <a:latin typeface="Arial"/>
              </a:rPr>
              <a:t>EnronOnline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c57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5" name="finland_99-_01_Europe_1R192X128" descr=""/>
          <p:cNvPicPr/>
          <p:nvPr/>
        </p:nvPicPr>
        <p:blipFill>
          <a:blip r:embed="rId1"/>
          <a:stretch/>
        </p:blipFill>
        <p:spPr>
          <a:xfrm>
            <a:off x="7068960" y="1434960"/>
            <a:ext cx="1681200" cy="1260720"/>
          </a:xfrm>
          <a:prstGeom prst="rect">
            <a:avLst/>
          </a:prstGeom>
          <a:noFill/>
          <a:ln w="19080">
            <a:solidFill>
              <a:srgbClr val="003366"/>
            </a:solidFill>
            <a:miter/>
          </a:ln>
        </p:spPr>
      </p:pic>
      <p:pic>
        <p:nvPicPr>
          <p:cNvPr id="7946" name="Coal" descr=""/>
          <p:cNvPicPr/>
          <p:nvPr/>
        </p:nvPicPr>
        <p:blipFill>
          <a:blip r:embed="rId2"/>
          <a:stretch/>
        </p:blipFill>
        <p:spPr>
          <a:xfrm>
            <a:off x="2576520" y="2847960"/>
            <a:ext cx="1281240" cy="2001960"/>
          </a:xfrm>
          <a:prstGeom prst="rect">
            <a:avLst/>
          </a:prstGeom>
          <a:noFill/>
          <a:ln w="19080">
            <a:solidFill>
              <a:srgbClr val="003366"/>
            </a:solidFill>
            <a:miter/>
          </a:ln>
        </p:spPr>
      </p:pic>
      <p:sp>
        <p:nvSpPr>
          <p:cNvPr id="7947" name=""/>
          <p:cNvSpPr/>
          <p:nvPr/>
        </p:nvSpPr>
        <p:spPr>
          <a:xfrm>
            <a:off x="2908080" y="4486320"/>
            <a:ext cx="702360" cy="3834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3366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Coal</a:t>
            </a:r>
            <a:endParaRPr b="0" lang="en-US" sz="19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7948" name="solar_plant" descr=""/>
          <p:cNvPicPr/>
          <p:nvPr/>
        </p:nvPicPr>
        <p:blipFill>
          <a:blip r:embed="rId3"/>
          <a:stretch/>
        </p:blipFill>
        <p:spPr>
          <a:xfrm>
            <a:off x="4967280" y="1255680"/>
            <a:ext cx="1763640" cy="1092240"/>
          </a:xfrm>
          <a:prstGeom prst="rect">
            <a:avLst/>
          </a:prstGeom>
          <a:noFill/>
          <a:ln w="19080">
            <a:solidFill>
              <a:srgbClr val="003366"/>
            </a:solidFill>
            <a:miter/>
          </a:ln>
        </p:spPr>
      </p:pic>
      <p:sp>
        <p:nvSpPr>
          <p:cNvPr id="7949" name=""/>
          <p:cNvSpPr/>
          <p:nvPr/>
        </p:nvSpPr>
        <p:spPr>
          <a:xfrm>
            <a:off x="5020920" y="1998720"/>
            <a:ext cx="997200" cy="3834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3366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Energy</a:t>
            </a:r>
            <a:endParaRPr b="0" lang="en-US" sz="19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950" name=""/>
          <p:cNvSpPr/>
          <p:nvPr/>
        </p:nvSpPr>
        <p:spPr>
          <a:xfrm>
            <a:off x="7066080" y="1413000"/>
            <a:ext cx="1947240" cy="3834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3366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B2B Backoffice</a:t>
            </a:r>
            <a:endParaRPr b="0" lang="en-US" sz="19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7951" name="steel_factory" descr=""/>
          <p:cNvPicPr/>
          <p:nvPr/>
        </p:nvPicPr>
        <p:blipFill>
          <a:blip r:embed="rId4"/>
          <a:stretch/>
        </p:blipFill>
        <p:spPr>
          <a:xfrm>
            <a:off x="7381800" y="3078000"/>
            <a:ext cx="1508040" cy="1514520"/>
          </a:xfrm>
          <a:prstGeom prst="rect">
            <a:avLst/>
          </a:prstGeom>
          <a:noFill/>
          <a:ln w="19080">
            <a:solidFill>
              <a:srgbClr val="003366"/>
            </a:solidFill>
            <a:miter/>
          </a:ln>
        </p:spPr>
      </p:pic>
      <p:sp>
        <p:nvSpPr>
          <p:cNvPr id="7952" name=""/>
          <p:cNvSpPr/>
          <p:nvPr/>
        </p:nvSpPr>
        <p:spPr>
          <a:xfrm>
            <a:off x="7395480" y="4202280"/>
            <a:ext cx="930240" cy="3834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3366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Metals</a:t>
            </a:r>
            <a:endParaRPr b="0" lang="en-US" sz="19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7953" name="papermill" descr=""/>
          <p:cNvPicPr/>
          <p:nvPr/>
        </p:nvPicPr>
        <p:blipFill>
          <a:blip r:embed="rId5"/>
          <a:stretch/>
        </p:blipFill>
        <p:spPr>
          <a:xfrm>
            <a:off x="5064120" y="4659480"/>
            <a:ext cx="1641600" cy="1222200"/>
          </a:xfrm>
          <a:prstGeom prst="rect">
            <a:avLst/>
          </a:prstGeom>
          <a:noFill/>
          <a:ln w="19080">
            <a:solidFill>
              <a:srgbClr val="003366"/>
            </a:solidFill>
            <a:miter/>
          </a:ln>
        </p:spPr>
      </p:pic>
      <p:sp>
        <p:nvSpPr>
          <p:cNvPr id="7954" name=""/>
          <p:cNvSpPr/>
          <p:nvPr/>
        </p:nvSpPr>
        <p:spPr>
          <a:xfrm>
            <a:off x="5487480" y="5524560"/>
            <a:ext cx="849960" cy="3834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3366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Paper</a:t>
            </a:r>
            <a:endParaRPr b="0" lang="en-US" sz="19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7955" name="Data_Storage" descr=""/>
          <p:cNvPicPr/>
          <p:nvPr/>
        </p:nvPicPr>
        <p:blipFill>
          <a:blip r:embed="rId6"/>
          <a:stretch/>
        </p:blipFill>
        <p:spPr>
          <a:xfrm>
            <a:off x="7159680" y="4986360"/>
            <a:ext cx="1647720" cy="1063440"/>
          </a:xfrm>
          <a:prstGeom prst="rect">
            <a:avLst/>
          </a:prstGeom>
          <a:noFill/>
          <a:ln w="19080">
            <a:solidFill>
              <a:srgbClr val="003366"/>
            </a:solidFill>
            <a:miter/>
          </a:ln>
        </p:spPr>
      </p:pic>
      <p:sp>
        <p:nvSpPr>
          <p:cNvPr id="7956" name=""/>
          <p:cNvSpPr/>
          <p:nvPr/>
        </p:nvSpPr>
        <p:spPr>
          <a:xfrm>
            <a:off x="7180560" y="5672160"/>
            <a:ext cx="1666080" cy="3834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3366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Data Storage</a:t>
            </a:r>
            <a:endParaRPr b="0" lang="en-US" sz="19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7957" name="serverroom" descr=""/>
          <p:cNvPicPr/>
          <p:nvPr/>
        </p:nvPicPr>
        <p:blipFill>
          <a:blip r:embed="rId7"/>
          <a:srcRect l="0" t="9498" r="3405" b="22296"/>
          <a:stretch/>
        </p:blipFill>
        <p:spPr>
          <a:xfrm>
            <a:off x="4676760" y="2630520"/>
            <a:ext cx="1716120" cy="1698480"/>
          </a:xfrm>
          <a:prstGeom prst="rect">
            <a:avLst/>
          </a:prstGeom>
          <a:noFill/>
          <a:ln w="19080">
            <a:solidFill>
              <a:srgbClr val="003366"/>
            </a:solidFill>
            <a:miter/>
          </a:ln>
        </p:spPr>
      </p:pic>
      <p:sp>
        <p:nvSpPr>
          <p:cNvPr id="7958" name=""/>
          <p:cNvSpPr/>
          <p:nvPr/>
        </p:nvSpPr>
        <p:spPr>
          <a:xfrm>
            <a:off x="4561920" y="3909960"/>
            <a:ext cx="2075760" cy="3225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3366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Telecommunications</a:t>
            </a:r>
            <a:endParaRPr b="0" lang="en-US" sz="15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7959" name="sutton_bridge_04_Sutton_BridgeR192X128" descr=""/>
          <p:cNvPicPr/>
          <p:nvPr/>
        </p:nvPicPr>
        <p:blipFill>
          <a:blip r:embed="rId8"/>
          <a:srcRect l="0" t="18822" r="0" b="0"/>
          <a:stretch/>
        </p:blipFill>
        <p:spPr>
          <a:xfrm>
            <a:off x="549360" y="1487520"/>
            <a:ext cx="1546200" cy="1041480"/>
          </a:xfrm>
          <a:prstGeom prst="rect">
            <a:avLst/>
          </a:prstGeom>
          <a:noFill/>
          <a:ln w="19080">
            <a:solidFill>
              <a:srgbClr val="003366"/>
            </a:solidFill>
            <a:miter/>
          </a:ln>
        </p:spPr>
      </p:pic>
      <p:sp>
        <p:nvSpPr>
          <p:cNvPr id="7960" name=""/>
          <p:cNvSpPr/>
          <p:nvPr/>
        </p:nvSpPr>
        <p:spPr>
          <a:xfrm>
            <a:off x="532800" y="1476360"/>
            <a:ext cx="1532520" cy="3834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3366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Natural Gas</a:t>
            </a:r>
            <a:endParaRPr b="0" lang="en-US" sz="19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7961" name="fiber" descr=""/>
          <p:cNvPicPr/>
          <p:nvPr/>
        </p:nvPicPr>
        <p:blipFill>
          <a:blip r:embed="rId9"/>
          <a:stretch/>
        </p:blipFill>
        <p:spPr>
          <a:xfrm>
            <a:off x="2631960" y="1211400"/>
            <a:ext cx="1381320" cy="1095120"/>
          </a:xfrm>
          <a:prstGeom prst="rect">
            <a:avLst/>
          </a:prstGeom>
          <a:noFill/>
          <a:ln w="19080">
            <a:solidFill>
              <a:srgbClr val="003366"/>
            </a:solidFill>
            <a:miter/>
          </a:ln>
        </p:spPr>
      </p:pic>
      <p:sp>
        <p:nvSpPr>
          <p:cNvPr id="7962" name=""/>
          <p:cNvSpPr/>
          <p:nvPr/>
        </p:nvSpPr>
        <p:spPr>
          <a:xfrm>
            <a:off x="2661840" y="1973160"/>
            <a:ext cx="1451520" cy="3834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3366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Broadband</a:t>
            </a:r>
            <a:endParaRPr b="0" lang="en-US" sz="19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7963" name="weather" descr=""/>
          <p:cNvPicPr/>
          <p:nvPr/>
        </p:nvPicPr>
        <p:blipFill>
          <a:blip r:embed="rId10"/>
          <a:srcRect l="1824" t="0" r="18719" b="0"/>
          <a:stretch/>
        </p:blipFill>
        <p:spPr>
          <a:xfrm>
            <a:off x="1393920" y="5459400"/>
            <a:ext cx="1660320" cy="1174680"/>
          </a:xfrm>
          <a:prstGeom prst="rect">
            <a:avLst/>
          </a:prstGeom>
          <a:noFill/>
          <a:ln w="19080">
            <a:solidFill>
              <a:srgbClr val="003366"/>
            </a:solidFill>
            <a:miter/>
          </a:ln>
        </p:spPr>
      </p:pic>
      <p:sp>
        <p:nvSpPr>
          <p:cNvPr id="7964" name=""/>
          <p:cNvSpPr/>
          <p:nvPr/>
        </p:nvSpPr>
        <p:spPr>
          <a:xfrm>
            <a:off x="1937160" y="6302520"/>
            <a:ext cx="1130760" cy="3834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3366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Weather</a:t>
            </a:r>
            <a:endParaRPr b="0" lang="en-US" sz="19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7965" name="powerlines" descr=""/>
          <p:cNvPicPr/>
          <p:nvPr/>
        </p:nvPicPr>
        <p:blipFill>
          <a:blip r:embed="rId11"/>
          <a:stretch/>
        </p:blipFill>
        <p:spPr>
          <a:xfrm>
            <a:off x="452520" y="3097080"/>
            <a:ext cx="1301760" cy="2075040"/>
          </a:xfrm>
          <a:prstGeom prst="rect">
            <a:avLst/>
          </a:prstGeom>
          <a:noFill/>
          <a:ln w="19080">
            <a:solidFill>
              <a:srgbClr val="003366"/>
            </a:solidFill>
            <a:miter/>
          </a:ln>
        </p:spPr>
      </p:pic>
      <p:sp>
        <p:nvSpPr>
          <p:cNvPr id="7966" name=""/>
          <p:cNvSpPr/>
          <p:nvPr/>
        </p:nvSpPr>
        <p:spPr>
          <a:xfrm>
            <a:off x="438840" y="4819680"/>
            <a:ext cx="1331640" cy="3834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3366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Electricity</a:t>
            </a:r>
            <a:endParaRPr b="0" lang="en-US" sz="19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967" name=""/>
          <p:cNvSpPr/>
          <p:nvPr/>
        </p:nvSpPr>
        <p:spPr>
          <a:xfrm flipV="1">
            <a:off x="4457880" y="1465200"/>
            <a:ext cx="0" cy="4735440"/>
          </a:xfrm>
          <a:prstGeom prst="line">
            <a:avLst/>
          </a:prstGeom>
          <a:ln w="3816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968" name="PlaceHolder 1"/>
          <p:cNvSpPr>
            <a:spLocks noGrp="1"/>
          </p:cNvSpPr>
          <p:nvPr>
            <p:ph type="title"/>
          </p:nvPr>
        </p:nvSpPr>
        <p:spPr>
          <a:xfrm>
            <a:off x="312480" y="36360"/>
            <a:ext cx="7196040" cy="80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Enron Today  vs.  Enron Tomorrow</a:t>
            </a:r>
            <a:endParaRPr b="0" lang="en-US" sz="2600" strike="noStrike" u="none">
              <a:solidFill>
                <a:srgbClr val="ffc31b"/>
              </a:solidFill>
              <a:effectLst/>
              <a:uFillTx/>
              <a:latin typeface="Arial Black"/>
            </a:endParaRPr>
          </a:p>
        </p:txBody>
      </p:sp>
      <p:sp>
        <p:nvSpPr>
          <p:cNvPr id="7969" name=""/>
          <p:cNvSpPr/>
          <p:nvPr/>
        </p:nvSpPr>
        <p:spPr>
          <a:xfrm>
            <a:off x="6393240" y="3243240"/>
            <a:ext cx="956160" cy="14659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3366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90000"/>
              </a:lnSpc>
              <a:spcBef>
                <a:spcPts val="6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?</a:t>
            </a:r>
            <a:endParaRPr b="0" lang="en-US" sz="10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1c57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0" name="" descr=""/>
          <p:cNvPicPr/>
          <p:nvPr/>
        </p:nvPicPr>
        <p:blipFill>
          <a:blip r:embed="rId1"/>
          <a:stretch/>
        </p:blipFill>
        <p:spPr>
          <a:xfrm>
            <a:off x="2903400" y="1427040"/>
            <a:ext cx="3295800" cy="3295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71" name=""/>
          <p:cNvSpPr/>
          <p:nvPr/>
        </p:nvSpPr>
        <p:spPr>
          <a:xfrm>
            <a:off x="5765400" y="3618000"/>
            <a:ext cx="405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®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1c57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40920" y="446040"/>
            <a:ext cx="6303960" cy="80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Enron’s PE Multiple Growth</a:t>
            </a:r>
            <a:endParaRPr b="0" lang="en-US" sz="2600" strike="noStrike" u="none">
              <a:solidFill>
                <a:srgbClr val="ffc31b"/>
              </a:solidFill>
              <a:effectLst/>
              <a:uFillTx/>
              <a:latin typeface="Arial Black"/>
            </a:endParaRPr>
          </a:p>
        </p:txBody>
      </p:sp>
      <p:graphicFrame>
        <p:nvGraphicFramePr>
          <p:cNvPr id="78" name=""/>
          <p:cNvGraphicFramePr/>
          <p:nvPr/>
        </p:nvGraphicFramePr>
        <p:xfrm>
          <a:off x="404640" y="1265400"/>
          <a:ext cx="8345520" cy="5410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04640" y="1265400"/>
                    <a:ext cx="8345520" cy="5410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0" name=""/>
          <p:cNvSpPr/>
          <p:nvPr/>
        </p:nvSpPr>
        <p:spPr>
          <a:xfrm>
            <a:off x="1158840" y="3164040"/>
            <a:ext cx="1465200" cy="49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UK Power and </a:t>
            </a:r>
            <a:endParaRPr b="0" lang="en-US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Gas Trading Begins</a:t>
            </a:r>
            <a:endParaRPr b="0" lang="en-US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1" name=""/>
          <p:cNvSpPr/>
          <p:nvPr/>
        </p:nvSpPr>
        <p:spPr>
          <a:xfrm>
            <a:off x="2432160" y="2363760"/>
            <a:ext cx="1396800" cy="3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Dabhol Phase I Financial Close</a:t>
            </a:r>
            <a:endParaRPr b="0" lang="en-US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2" name=""/>
          <p:cNvSpPr/>
          <p:nvPr/>
        </p:nvSpPr>
        <p:spPr>
          <a:xfrm>
            <a:off x="3878280" y="2287440"/>
            <a:ext cx="1270080" cy="2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Acquisition of PGE</a:t>
            </a:r>
            <a:endParaRPr b="0" lang="en-US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3" name=""/>
          <p:cNvSpPr/>
          <p:nvPr/>
        </p:nvSpPr>
        <p:spPr>
          <a:xfrm>
            <a:off x="5213520" y="1844640"/>
            <a:ext cx="161748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EES First Commercial Transaction</a:t>
            </a:r>
            <a:endParaRPr b="0" lang="en-US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4" name=""/>
          <p:cNvSpPr/>
          <p:nvPr/>
        </p:nvSpPr>
        <p:spPr>
          <a:xfrm>
            <a:off x="6105600" y="1413000"/>
            <a:ext cx="1270080" cy="66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EBS Introduces Enron Intelligent Network</a:t>
            </a:r>
            <a:endParaRPr b="0" lang="en-US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5" name=""/>
          <p:cNvSpPr/>
          <p:nvPr/>
        </p:nvSpPr>
        <p:spPr>
          <a:xfrm>
            <a:off x="7157880" y="1309680"/>
            <a:ext cx="1270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Online reaches $1 billion day</a:t>
            </a:r>
            <a:endParaRPr b="0" lang="en-US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6" name=""/>
          <p:cNvSpPr/>
          <p:nvPr/>
        </p:nvSpPr>
        <p:spPr>
          <a:xfrm rot="7975800">
            <a:off x="1153440" y="4253760"/>
            <a:ext cx="581040" cy="217440"/>
          </a:xfrm>
          <a:prstGeom prst="rightArrow">
            <a:avLst>
              <a:gd name="adj1" fmla="val 50000"/>
              <a:gd name="adj2" fmla="val 66805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7" name=""/>
          <p:cNvSpPr/>
          <p:nvPr/>
        </p:nvSpPr>
        <p:spPr>
          <a:xfrm>
            <a:off x="1653840" y="3949200"/>
            <a:ext cx="446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20.95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8" name=""/>
          <p:cNvSpPr/>
          <p:nvPr/>
        </p:nvSpPr>
        <p:spPr>
          <a:xfrm rot="3063000">
            <a:off x="8123760" y="1996200"/>
            <a:ext cx="274680" cy="244440"/>
          </a:xfrm>
          <a:prstGeom prst="rightArrow">
            <a:avLst>
              <a:gd name="adj1" fmla="val 50000"/>
              <a:gd name="adj2" fmla="val 28093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9" name=""/>
          <p:cNvSpPr/>
          <p:nvPr/>
        </p:nvSpPr>
        <p:spPr>
          <a:xfrm>
            <a:off x="7605360" y="1906200"/>
            <a:ext cx="446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57.30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0" name=""/>
          <p:cNvSpPr/>
          <p:nvPr/>
        </p:nvSpPr>
        <p:spPr>
          <a:xfrm>
            <a:off x="2657520" y="2884320"/>
            <a:ext cx="66600" cy="149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1" name=""/>
          <p:cNvSpPr/>
          <p:nvPr/>
        </p:nvSpPr>
        <p:spPr>
          <a:xfrm>
            <a:off x="4016520" y="2827440"/>
            <a:ext cx="66600" cy="1616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5353200" y="2625840"/>
            <a:ext cx="64800" cy="14587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3" name=""/>
          <p:cNvSpPr/>
          <p:nvPr/>
        </p:nvSpPr>
        <p:spPr>
          <a:xfrm>
            <a:off x="6648480" y="2127240"/>
            <a:ext cx="66600" cy="14684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4" name=""/>
          <p:cNvSpPr/>
          <p:nvPr/>
        </p:nvSpPr>
        <p:spPr>
          <a:xfrm rot="3600000">
            <a:off x="2603880" y="4328280"/>
            <a:ext cx="210960" cy="16164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5" name=""/>
          <p:cNvSpPr/>
          <p:nvPr/>
        </p:nvSpPr>
        <p:spPr>
          <a:xfrm rot="3600000">
            <a:off x="3962880" y="4328280"/>
            <a:ext cx="210960" cy="1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6" name=""/>
          <p:cNvSpPr/>
          <p:nvPr/>
        </p:nvSpPr>
        <p:spPr>
          <a:xfrm rot="3600000">
            <a:off x="5308560" y="4047120"/>
            <a:ext cx="211320" cy="16164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7" name=""/>
          <p:cNvSpPr/>
          <p:nvPr/>
        </p:nvSpPr>
        <p:spPr>
          <a:xfrm rot="3600000">
            <a:off x="6598080" y="3558240"/>
            <a:ext cx="211320" cy="1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8" name=""/>
          <p:cNvSpPr/>
          <p:nvPr/>
        </p:nvSpPr>
        <p:spPr>
          <a:xfrm>
            <a:off x="2865240" y="2961720"/>
            <a:ext cx="446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23.70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9" name=""/>
          <p:cNvSpPr/>
          <p:nvPr/>
        </p:nvSpPr>
        <p:spPr>
          <a:xfrm>
            <a:off x="4165560" y="2934720"/>
            <a:ext cx="446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23.89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0" name=""/>
          <p:cNvSpPr/>
          <p:nvPr/>
        </p:nvSpPr>
        <p:spPr>
          <a:xfrm>
            <a:off x="5502240" y="2638080"/>
            <a:ext cx="446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28.53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1" name=""/>
          <p:cNvSpPr/>
          <p:nvPr/>
        </p:nvSpPr>
        <p:spPr>
          <a:xfrm>
            <a:off x="6767280" y="3084120"/>
            <a:ext cx="446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37.61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2" name=""/>
          <p:cNvSpPr/>
          <p:nvPr/>
        </p:nvSpPr>
        <p:spPr>
          <a:xfrm>
            <a:off x="-251640" y="6613560"/>
            <a:ext cx="757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DCF8F40-E921-495E-9BC5-254ECF79BE10}" type="slidenum"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3" name=""/>
          <p:cNvSpPr/>
          <p:nvPr/>
        </p:nvSpPr>
        <p:spPr>
          <a:xfrm>
            <a:off x="0" y="1106640"/>
            <a:ext cx="9144000" cy="7452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99ff"/>
              </a:gs>
              <a:gs pos="100000">
                <a:srgbClr val="00000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c57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"/>
          <p:cNvSpPr/>
          <p:nvPr/>
        </p:nvSpPr>
        <p:spPr>
          <a:xfrm>
            <a:off x="251640" y="398520"/>
            <a:ext cx="357984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Cost of Interaction</a:t>
            </a:r>
            <a:endParaRPr b="0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05" name=""/>
          <p:cNvGraphicFramePr/>
          <p:nvPr/>
        </p:nvGraphicFramePr>
        <p:xfrm>
          <a:off x="1185840" y="1862280"/>
          <a:ext cx="2454120" cy="24066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185840" y="1862280"/>
                    <a:ext cx="2454120" cy="2406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7" name=""/>
          <p:cNvGraphicFramePr/>
          <p:nvPr/>
        </p:nvGraphicFramePr>
        <p:xfrm>
          <a:off x="5460840" y="4470480"/>
          <a:ext cx="2428920" cy="23810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08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460840" y="4470480"/>
                    <a:ext cx="2428920" cy="2381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9" name=""/>
          <p:cNvGraphicFramePr/>
          <p:nvPr/>
        </p:nvGraphicFramePr>
        <p:xfrm>
          <a:off x="5459400" y="1881360"/>
          <a:ext cx="2428920" cy="238104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10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5459400" y="1881360"/>
                    <a:ext cx="2428920" cy="2381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1" name=""/>
          <p:cNvGraphicFramePr/>
          <p:nvPr/>
        </p:nvGraphicFramePr>
        <p:xfrm>
          <a:off x="1247760" y="4476600"/>
          <a:ext cx="2428920" cy="23814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12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1247760" y="4476600"/>
                    <a:ext cx="2428920" cy="2381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3" name=""/>
          <p:cNvSpPr/>
          <p:nvPr/>
        </p:nvSpPr>
        <p:spPr>
          <a:xfrm>
            <a:off x="1154160" y="1527120"/>
            <a:ext cx="9169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Mining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4" name=""/>
          <p:cNvSpPr/>
          <p:nvPr/>
        </p:nvSpPr>
        <p:spPr>
          <a:xfrm>
            <a:off x="5473800" y="1463760"/>
            <a:ext cx="14122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Financial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Institutions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5" name=""/>
          <p:cNvSpPr/>
          <p:nvPr/>
        </p:nvSpPr>
        <p:spPr>
          <a:xfrm>
            <a:off x="5451480" y="4202280"/>
            <a:ext cx="6253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U.S.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6" name=""/>
          <p:cNvSpPr/>
          <p:nvPr/>
        </p:nvSpPr>
        <p:spPr>
          <a:xfrm>
            <a:off x="1243080" y="4186080"/>
            <a:ext cx="7142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India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7" name=""/>
          <p:cNvSpPr/>
          <p:nvPr/>
        </p:nvSpPr>
        <p:spPr>
          <a:xfrm>
            <a:off x="1845720" y="2755800"/>
            <a:ext cx="1231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30-40%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8" name=""/>
          <p:cNvSpPr/>
          <p:nvPr/>
        </p:nvSpPr>
        <p:spPr>
          <a:xfrm>
            <a:off x="6103440" y="2751120"/>
            <a:ext cx="1231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60-70%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9" name=""/>
          <p:cNvSpPr/>
          <p:nvPr/>
        </p:nvSpPr>
        <p:spPr>
          <a:xfrm>
            <a:off x="6298200" y="5398920"/>
            <a:ext cx="790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55%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0" name=""/>
          <p:cNvSpPr/>
          <p:nvPr/>
        </p:nvSpPr>
        <p:spPr>
          <a:xfrm>
            <a:off x="1888560" y="5369040"/>
            <a:ext cx="1231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40-50%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c57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"/>
          <p:cNvSpPr/>
          <p:nvPr/>
        </p:nvSpPr>
        <p:spPr>
          <a:xfrm>
            <a:off x="6789600" y="1486080"/>
            <a:ext cx="1650960" cy="733320"/>
          </a:xfrm>
          <a:prstGeom prst="rect">
            <a:avLst/>
          </a:prstGeom>
          <a:noFill/>
          <a:ln w="25560">
            <a:solidFill>
              <a:srgbClr val="ffc31b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2" name=""/>
          <p:cNvSpPr/>
          <p:nvPr/>
        </p:nvSpPr>
        <p:spPr>
          <a:xfrm>
            <a:off x="1479240" y="418464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3" name=""/>
          <p:cNvSpPr/>
          <p:nvPr/>
        </p:nvSpPr>
        <p:spPr>
          <a:xfrm>
            <a:off x="2313000" y="24289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4" name=""/>
          <p:cNvSpPr/>
          <p:nvPr/>
        </p:nvSpPr>
        <p:spPr>
          <a:xfrm>
            <a:off x="3966840" y="24289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5" name=""/>
          <p:cNvSpPr/>
          <p:nvPr/>
        </p:nvSpPr>
        <p:spPr>
          <a:xfrm>
            <a:off x="5591160" y="24289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 flipV="1">
            <a:off x="1841400" y="2930400"/>
            <a:ext cx="1444680" cy="171288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 flipV="1">
            <a:off x="1833480" y="3536640"/>
            <a:ext cx="1444680" cy="109692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 flipV="1">
            <a:off x="1833480" y="4075200"/>
            <a:ext cx="1436760" cy="568080"/>
          </a:xfrm>
          <a:prstGeom prst="line">
            <a:avLst/>
          </a:prstGeom>
          <a:ln w="28440">
            <a:solidFill>
              <a:srgbClr val="70bc1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 flipV="1">
            <a:off x="1841400" y="4643280"/>
            <a:ext cx="1428840" cy="792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1833480" y="4651200"/>
            <a:ext cx="1452600" cy="56844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1873080" y="4660920"/>
            <a:ext cx="1420920" cy="117000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1863720" y="4633920"/>
            <a:ext cx="1484280" cy="174780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 flipV="1">
            <a:off x="3441600" y="2913120"/>
            <a:ext cx="1467000" cy="111744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 flipV="1">
            <a:off x="3441600" y="3537000"/>
            <a:ext cx="1482840" cy="50328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3463920" y="4057560"/>
            <a:ext cx="1444680" cy="3492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3473280" y="4040280"/>
            <a:ext cx="1460520" cy="60300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3448080" y="4013280"/>
            <a:ext cx="1469880" cy="122400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3448080" y="4022640"/>
            <a:ext cx="1485720" cy="1808280"/>
          </a:xfrm>
          <a:prstGeom prst="line">
            <a:avLst/>
          </a:prstGeom>
          <a:ln w="28440">
            <a:solidFill>
              <a:srgbClr val="70bc1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3473280" y="4057560"/>
            <a:ext cx="1435320" cy="234180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 flipV="1">
            <a:off x="5056200" y="2930400"/>
            <a:ext cx="1468440" cy="2867040"/>
          </a:xfrm>
          <a:prstGeom prst="line">
            <a:avLst/>
          </a:prstGeom>
          <a:ln w="28440">
            <a:solidFill>
              <a:srgbClr val="70bc1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 flipV="1">
            <a:off x="5056200" y="3536640"/>
            <a:ext cx="1500120" cy="226044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 flipV="1">
            <a:off x="5056200" y="4047840"/>
            <a:ext cx="1515960" cy="176508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 flipV="1">
            <a:off x="5056200" y="4668840"/>
            <a:ext cx="1508040" cy="116208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 flipV="1">
            <a:off x="5056200" y="5246640"/>
            <a:ext cx="1468440" cy="54936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 flipV="1">
            <a:off x="5056200" y="5788080"/>
            <a:ext cx="1492200" cy="792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5056200" y="5788080"/>
            <a:ext cx="1539720" cy="61128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1614600" y="277020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1614600" y="334008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1614600" y="391644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1614600" y="449424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ca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1614600" y="5079960"/>
            <a:ext cx="257040" cy="29232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61">
                <a:moveTo>
                  <a:pt x="3600" y="0"/>
                </a:moveTo>
                <a:arcTo wR="3600" hR="3600" stAng="16200000" swAng="-5400000"/>
                <a:lnTo>
                  <a:pt x="0" y="20961"/>
                </a:lnTo>
                <a:arcTo wR="3600" hR="3600" stAng="10800000" swAng="-5400000"/>
                <a:lnTo>
                  <a:pt x="18000" y="2456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>
            <a:off x="1614600" y="565632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1614600" y="623268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3220920" y="27702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>
            <a:off x="3220920" y="334008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3220920" y="391644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ca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3220920" y="449424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8" name=""/>
          <p:cNvSpPr/>
          <p:nvPr/>
        </p:nvSpPr>
        <p:spPr>
          <a:xfrm>
            <a:off x="3220920" y="5079960"/>
            <a:ext cx="257400" cy="29232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26">
                <a:moveTo>
                  <a:pt x="3600" y="0"/>
                </a:moveTo>
                <a:arcTo wR="3600" hR="3600" stAng="16200000" swAng="-5400000"/>
                <a:lnTo>
                  <a:pt x="0" y="20926"/>
                </a:lnTo>
                <a:arcTo wR="3600" hR="3600" stAng="10800000" swAng="-5400000"/>
                <a:lnTo>
                  <a:pt x="18000" y="2452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9" name=""/>
          <p:cNvSpPr/>
          <p:nvPr/>
        </p:nvSpPr>
        <p:spPr>
          <a:xfrm>
            <a:off x="3220920" y="565632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0" name=""/>
          <p:cNvSpPr/>
          <p:nvPr/>
        </p:nvSpPr>
        <p:spPr>
          <a:xfrm>
            <a:off x="3220920" y="623268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1" name=""/>
          <p:cNvSpPr/>
          <p:nvPr/>
        </p:nvSpPr>
        <p:spPr>
          <a:xfrm>
            <a:off x="4869000" y="277020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2" name=""/>
          <p:cNvSpPr/>
          <p:nvPr/>
        </p:nvSpPr>
        <p:spPr>
          <a:xfrm>
            <a:off x="4869000" y="334008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3" name=""/>
          <p:cNvSpPr/>
          <p:nvPr/>
        </p:nvSpPr>
        <p:spPr>
          <a:xfrm>
            <a:off x="4869000" y="391644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4" name=""/>
          <p:cNvSpPr/>
          <p:nvPr/>
        </p:nvSpPr>
        <p:spPr>
          <a:xfrm>
            <a:off x="4869000" y="449424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5" name=""/>
          <p:cNvSpPr/>
          <p:nvPr/>
        </p:nvSpPr>
        <p:spPr>
          <a:xfrm>
            <a:off x="4869000" y="5079960"/>
            <a:ext cx="255600" cy="29232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699">
                <a:moveTo>
                  <a:pt x="3600" y="0"/>
                </a:moveTo>
                <a:arcTo wR="3600" hR="3600" stAng="16200000" swAng="-5400000"/>
                <a:lnTo>
                  <a:pt x="0" y="21099"/>
                </a:lnTo>
                <a:arcTo wR="3600" hR="3600" stAng="10800000" swAng="-5400000"/>
                <a:lnTo>
                  <a:pt x="18000" y="24699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6" name=""/>
          <p:cNvSpPr/>
          <p:nvPr/>
        </p:nvSpPr>
        <p:spPr>
          <a:xfrm>
            <a:off x="4869000" y="565632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ca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7" name=""/>
          <p:cNvSpPr/>
          <p:nvPr/>
        </p:nvSpPr>
        <p:spPr>
          <a:xfrm>
            <a:off x="4869000" y="623268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8" name=""/>
          <p:cNvSpPr/>
          <p:nvPr/>
        </p:nvSpPr>
        <p:spPr>
          <a:xfrm>
            <a:off x="6477120" y="277020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ca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9" name=""/>
          <p:cNvSpPr/>
          <p:nvPr/>
        </p:nvSpPr>
        <p:spPr>
          <a:xfrm>
            <a:off x="6477120" y="334008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0" name=""/>
          <p:cNvSpPr/>
          <p:nvPr/>
        </p:nvSpPr>
        <p:spPr>
          <a:xfrm>
            <a:off x="6477120" y="391644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1" name=""/>
          <p:cNvSpPr/>
          <p:nvPr/>
        </p:nvSpPr>
        <p:spPr>
          <a:xfrm>
            <a:off x="6477120" y="449424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2" name=""/>
          <p:cNvSpPr/>
          <p:nvPr/>
        </p:nvSpPr>
        <p:spPr>
          <a:xfrm>
            <a:off x="6477120" y="5079960"/>
            <a:ext cx="257040" cy="29232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61">
                <a:moveTo>
                  <a:pt x="3600" y="0"/>
                </a:moveTo>
                <a:arcTo wR="3600" hR="3600" stAng="16200000" swAng="-5400000"/>
                <a:lnTo>
                  <a:pt x="0" y="20961"/>
                </a:lnTo>
                <a:arcTo wR="3600" hR="3600" stAng="10800000" swAng="-5400000"/>
                <a:lnTo>
                  <a:pt x="18000" y="2456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3" name=""/>
          <p:cNvSpPr/>
          <p:nvPr/>
        </p:nvSpPr>
        <p:spPr>
          <a:xfrm>
            <a:off x="6477120" y="565632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4" name=""/>
          <p:cNvSpPr/>
          <p:nvPr/>
        </p:nvSpPr>
        <p:spPr>
          <a:xfrm>
            <a:off x="6477120" y="623268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5" name=""/>
          <p:cNvSpPr/>
          <p:nvPr/>
        </p:nvSpPr>
        <p:spPr>
          <a:xfrm>
            <a:off x="3093840" y="36133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.85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6" name=""/>
          <p:cNvSpPr/>
          <p:nvPr/>
        </p:nvSpPr>
        <p:spPr>
          <a:xfrm>
            <a:off x="4749480" y="533556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.80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7" name=""/>
          <p:cNvSpPr/>
          <p:nvPr/>
        </p:nvSpPr>
        <p:spPr>
          <a:xfrm>
            <a:off x="6341760" y="24703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8" name=""/>
          <p:cNvSpPr/>
          <p:nvPr/>
        </p:nvSpPr>
        <p:spPr>
          <a:xfrm>
            <a:off x="241920" y="388800"/>
            <a:ext cx="363456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Business Structure</a:t>
            </a:r>
            <a:endParaRPr b="0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9" name=""/>
          <p:cNvSpPr/>
          <p:nvPr/>
        </p:nvSpPr>
        <p:spPr>
          <a:xfrm>
            <a:off x="6924600" y="1643040"/>
            <a:ext cx="163440" cy="187200"/>
          </a:xfrm>
          <a:custGeom>
            <a:avLst/>
            <a:gdLst>
              <a:gd name="textAreaLeft" fmla="*/ 7920 w 163440"/>
              <a:gd name="textAreaRight" fmla="*/ 155520 w 163440"/>
              <a:gd name="textAreaTop" fmla="*/ 7920 h 187200"/>
              <a:gd name="textAreaBottom" fmla="*/ 179280 h 187200"/>
            </a:gdLst>
            <a:ahLst/>
            <a:cxnLst/>
            <a:rect l="textAreaLeft" t="textAreaTop" r="textAreaRight" b="textAreaBottom"/>
            <a:pathLst>
              <a:path w="21600" h="24733">
                <a:moveTo>
                  <a:pt x="3600" y="0"/>
                </a:moveTo>
                <a:arcTo wR="3600" hR="3600" stAng="16200000" swAng="-5400000"/>
                <a:lnTo>
                  <a:pt x="0" y="21133"/>
                </a:lnTo>
                <a:arcTo wR="3600" hR="3600" stAng="10800000" swAng="-5400000"/>
                <a:lnTo>
                  <a:pt x="18000" y="24733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0" name=""/>
          <p:cNvSpPr/>
          <p:nvPr/>
        </p:nvSpPr>
        <p:spPr>
          <a:xfrm>
            <a:off x="6864480" y="2043000"/>
            <a:ext cx="218880" cy="0"/>
          </a:xfrm>
          <a:prstGeom prst="line">
            <a:avLst/>
          </a:prstGeom>
          <a:ln w="9360">
            <a:solidFill>
              <a:srgbClr val="70bc1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1" name=""/>
          <p:cNvSpPr/>
          <p:nvPr/>
        </p:nvSpPr>
        <p:spPr>
          <a:xfrm>
            <a:off x="7051680" y="1539720"/>
            <a:ext cx="12985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Transformation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Interaction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c57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"/>
          <p:cNvSpPr/>
          <p:nvPr/>
        </p:nvSpPr>
        <p:spPr>
          <a:xfrm>
            <a:off x="272880" y="332100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3" name=""/>
          <p:cNvSpPr/>
          <p:nvPr/>
        </p:nvSpPr>
        <p:spPr>
          <a:xfrm>
            <a:off x="1106280" y="15652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4" name=""/>
          <p:cNvSpPr/>
          <p:nvPr/>
        </p:nvSpPr>
        <p:spPr>
          <a:xfrm>
            <a:off x="2760480" y="15652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5" name=""/>
          <p:cNvSpPr/>
          <p:nvPr/>
        </p:nvSpPr>
        <p:spPr>
          <a:xfrm>
            <a:off x="4384440" y="15652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6" name=""/>
          <p:cNvSpPr/>
          <p:nvPr/>
        </p:nvSpPr>
        <p:spPr>
          <a:xfrm flipV="1">
            <a:off x="635040" y="2066400"/>
            <a:ext cx="1444680" cy="171324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7" name=""/>
          <p:cNvSpPr/>
          <p:nvPr/>
        </p:nvSpPr>
        <p:spPr>
          <a:xfrm flipV="1">
            <a:off x="627120" y="2673000"/>
            <a:ext cx="1444680" cy="109692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8" name=""/>
          <p:cNvSpPr/>
          <p:nvPr/>
        </p:nvSpPr>
        <p:spPr>
          <a:xfrm flipV="1">
            <a:off x="627120" y="3211200"/>
            <a:ext cx="1436760" cy="568440"/>
          </a:xfrm>
          <a:prstGeom prst="line">
            <a:avLst/>
          </a:prstGeom>
          <a:ln w="28440">
            <a:solidFill>
              <a:srgbClr val="70bc1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9" name=""/>
          <p:cNvSpPr/>
          <p:nvPr/>
        </p:nvSpPr>
        <p:spPr>
          <a:xfrm flipV="1">
            <a:off x="635040" y="3780000"/>
            <a:ext cx="1428840" cy="792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0" name=""/>
          <p:cNvSpPr/>
          <p:nvPr/>
        </p:nvSpPr>
        <p:spPr>
          <a:xfrm>
            <a:off x="627120" y="3787920"/>
            <a:ext cx="1452600" cy="56808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1" name=""/>
          <p:cNvSpPr/>
          <p:nvPr/>
        </p:nvSpPr>
        <p:spPr>
          <a:xfrm>
            <a:off x="666720" y="3797280"/>
            <a:ext cx="1420920" cy="117000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2" name=""/>
          <p:cNvSpPr/>
          <p:nvPr/>
        </p:nvSpPr>
        <p:spPr>
          <a:xfrm>
            <a:off x="657360" y="3770280"/>
            <a:ext cx="1484280" cy="174780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3" name=""/>
          <p:cNvSpPr/>
          <p:nvPr/>
        </p:nvSpPr>
        <p:spPr>
          <a:xfrm flipV="1">
            <a:off x="2235240" y="2049480"/>
            <a:ext cx="1466640" cy="111744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4" name=""/>
          <p:cNvSpPr/>
          <p:nvPr/>
        </p:nvSpPr>
        <p:spPr>
          <a:xfrm flipV="1">
            <a:off x="2235240" y="2673360"/>
            <a:ext cx="1482840" cy="50328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5" name=""/>
          <p:cNvSpPr/>
          <p:nvPr/>
        </p:nvSpPr>
        <p:spPr>
          <a:xfrm>
            <a:off x="2257560" y="3193920"/>
            <a:ext cx="1444320" cy="3492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6" name=""/>
          <p:cNvSpPr/>
          <p:nvPr/>
        </p:nvSpPr>
        <p:spPr>
          <a:xfrm>
            <a:off x="2266920" y="3176640"/>
            <a:ext cx="1460520" cy="60336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7" name=""/>
          <p:cNvSpPr/>
          <p:nvPr/>
        </p:nvSpPr>
        <p:spPr>
          <a:xfrm>
            <a:off x="2241720" y="3149640"/>
            <a:ext cx="1469880" cy="122400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8" name=""/>
          <p:cNvSpPr/>
          <p:nvPr/>
        </p:nvSpPr>
        <p:spPr>
          <a:xfrm>
            <a:off x="2241720" y="3159000"/>
            <a:ext cx="1485720" cy="1808280"/>
          </a:xfrm>
          <a:prstGeom prst="line">
            <a:avLst/>
          </a:prstGeom>
          <a:ln w="28440">
            <a:solidFill>
              <a:srgbClr val="70bc1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9" name=""/>
          <p:cNvSpPr/>
          <p:nvPr/>
        </p:nvSpPr>
        <p:spPr>
          <a:xfrm>
            <a:off x="2266920" y="3193920"/>
            <a:ext cx="1434960" cy="234180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0" name=""/>
          <p:cNvSpPr/>
          <p:nvPr/>
        </p:nvSpPr>
        <p:spPr>
          <a:xfrm flipV="1">
            <a:off x="3849840" y="2066760"/>
            <a:ext cx="1468440" cy="2867040"/>
          </a:xfrm>
          <a:prstGeom prst="line">
            <a:avLst/>
          </a:prstGeom>
          <a:ln w="28440">
            <a:solidFill>
              <a:srgbClr val="70bc1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1" name=""/>
          <p:cNvSpPr/>
          <p:nvPr/>
        </p:nvSpPr>
        <p:spPr>
          <a:xfrm flipV="1">
            <a:off x="3849840" y="2673000"/>
            <a:ext cx="1500120" cy="226044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2" name=""/>
          <p:cNvSpPr/>
          <p:nvPr/>
        </p:nvSpPr>
        <p:spPr>
          <a:xfrm flipV="1">
            <a:off x="3849840" y="3184560"/>
            <a:ext cx="1515960" cy="176544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3" name=""/>
          <p:cNvSpPr/>
          <p:nvPr/>
        </p:nvSpPr>
        <p:spPr>
          <a:xfrm flipV="1">
            <a:off x="3849840" y="3805200"/>
            <a:ext cx="1508040" cy="116208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4" name=""/>
          <p:cNvSpPr/>
          <p:nvPr/>
        </p:nvSpPr>
        <p:spPr>
          <a:xfrm flipV="1">
            <a:off x="3849840" y="4383000"/>
            <a:ext cx="1468440" cy="54936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5" name=""/>
          <p:cNvSpPr/>
          <p:nvPr/>
        </p:nvSpPr>
        <p:spPr>
          <a:xfrm flipV="1">
            <a:off x="3849840" y="4924440"/>
            <a:ext cx="1492200" cy="792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6" name=""/>
          <p:cNvSpPr/>
          <p:nvPr/>
        </p:nvSpPr>
        <p:spPr>
          <a:xfrm>
            <a:off x="3849840" y="4924440"/>
            <a:ext cx="1539720" cy="61128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7" name=""/>
          <p:cNvSpPr/>
          <p:nvPr/>
        </p:nvSpPr>
        <p:spPr>
          <a:xfrm>
            <a:off x="407880" y="19065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8" name=""/>
          <p:cNvSpPr/>
          <p:nvPr/>
        </p:nvSpPr>
        <p:spPr>
          <a:xfrm>
            <a:off x="407880" y="2476440"/>
            <a:ext cx="257400" cy="29232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26">
                <a:moveTo>
                  <a:pt x="3600" y="0"/>
                </a:moveTo>
                <a:arcTo wR="3600" hR="3600" stAng="16200000" swAng="-5400000"/>
                <a:lnTo>
                  <a:pt x="0" y="20926"/>
                </a:lnTo>
                <a:arcTo wR="3600" hR="3600" stAng="10800000" swAng="-5400000"/>
                <a:lnTo>
                  <a:pt x="18000" y="2452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9" name=""/>
          <p:cNvSpPr/>
          <p:nvPr/>
        </p:nvSpPr>
        <p:spPr>
          <a:xfrm>
            <a:off x="407880" y="30528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0" name=""/>
          <p:cNvSpPr/>
          <p:nvPr/>
        </p:nvSpPr>
        <p:spPr>
          <a:xfrm>
            <a:off x="407880" y="36306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ca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1" name=""/>
          <p:cNvSpPr/>
          <p:nvPr/>
        </p:nvSpPr>
        <p:spPr>
          <a:xfrm>
            <a:off x="407880" y="4216320"/>
            <a:ext cx="257400" cy="29232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26">
                <a:moveTo>
                  <a:pt x="3600" y="0"/>
                </a:moveTo>
                <a:arcTo wR="3600" hR="3600" stAng="16200000" swAng="-5400000"/>
                <a:lnTo>
                  <a:pt x="0" y="20926"/>
                </a:lnTo>
                <a:arcTo wR="3600" hR="3600" stAng="10800000" swAng="-5400000"/>
                <a:lnTo>
                  <a:pt x="18000" y="2452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2" name=""/>
          <p:cNvSpPr/>
          <p:nvPr/>
        </p:nvSpPr>
        <p:spPr>
          <a:xfrm>
            <a:off x="407880" y="479268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3" name=""/>
          <p:cNvSpPr/>
          <p:nvPr/>
        </p:nvSpPr>
        <p:spPr>
          <a:xfrm>
            <a:off x="407880" y="536904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4" name=""/>
          <p:cNvSpPr/>
          <p:nvPr/>
        </p:nvSpPr>
        <p:spPr>
          <a:xfrm>
            <a:off x="2014560" y="190656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5" name=""/>
          <p:cNvSpPr/>
          <p:nvPr/>
        </p:nvSpPr>
        <p:spPr>
          <a:xfrm>
            <a:off x="2014560" y="2476440"/>
            <a:ext cx="257040" cy="29232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61">
                <a:moveTo>
                  <a:pt x="3600" y="0"/>
                </a:moveTo>
                <a:arcTo wR="3600" hR="3600" stAng="16200000" swAng="-5400000"/>
                <a:lnTo>
                  <a:pt x="0" y="20961"/>
                </a:lnTo>
                <a:arcTo wR="3600" hR="3600" stAng="10800000" swAng="-5400000"/>
                <a:lnTo>
                  <a:pt x="18000" y="2456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6" name=""/>
          <p:cNvSpPr/>
          <p:nvPr/>
        </p:nvSpPr>
        <p:spPr>
          <a:xfrm>
            <a:off x="2014560" y="305280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ca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7" name=""/>
          <p:cNvSpPr/>
          <p:nvPr/>
        </p:nvSpPr>
        <p:spPr>
          <a:xfrm>
            <a:off x="2014560" y="363060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8" name=""/>
          <p:cNvSpPr/>
          <p:nvPr/>
        </p:nvSpPr>
        <p:spPr>
          <a:xfrm>
            <a:off x="2014560" y="4216320"/>
            <a:ext cx="257040" cy="29232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61">
                <a:moveTo>
                  <a:pt x="3600" y="0"/>
                </a:moveTo>
                <a:arcTo wR="3600" hR="3600" stAng="16200000" swAng="-5400000"/>
                <a:lnTo>
                  <a:pt x="0" y="20961"/>
                </a:lnTo>
                <a:arcTo wR="3600" hR="3600" stAng="10800000" swAng="-5400000"/>
                <a:lnTo>
                  <a:pt x="18000" y="2456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9" name=""/>
          <p:cNvSpPr/>
          <p:nvPr/>
        </p:nvSpPr>
        <p:spPr>
          <a:xfrm>
            <a:off x="2014560" y="479268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0" name=""/>
          <p:cNvSpPr/>
          <p:nvPr/>
        </p:nvSpPr>
        <p:spPr>
          <a:xfrm>
            <a:off x="2014560" y="536904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1" name=""/>
          <p:cNvSpPr/>
          <p:nvPr/>
        </p:nvSpPr>
        <p:spPr>
          <a:xfrm>
            <a:off x="3662280" y="190656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2" name=""/>
          <p:cNvSpPr/>
          <p:nvPr/>
        </p:nvSpPr>
        <p:spPr>
          <a:xfrm>
            <a:off x="3662280" y="2476440"/>
            <a:ext cx="255600" cy="29232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699">
                <a:moveTo>
                  <a:pt x="3600" y="0"/>
                </a:moveTo>
                <a:arcTo wR="3600" hR="3600" stAng="16200000" swAng="-5400000"/>
                <a:lnTo>
                  <a:pt x="0" y="21099"/>
                </a:lnTo>
                <a:arcTo wR="3600" hR="3600" stAng="10800000" swAng="-5400000"/>
                <a:lnTo>
                  <a:pt x="18000" y="24699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3" name=""/>
          <p:cNvSpPr/>
          <p:nvPr/>
        </p:nvSpPr>
        <p:spPr>
          <a:xfrm>
            <a:off x="3662280" y="305280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4" name=""/>
          <p:cNvSpPr/>
          <p:nvPr/>
        </p:nvSpPr>
        <p:spPr>
          <a:xfrm>
            <a:off x="3662280" y="363060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5" name=""/>
          <p:cNvSpPr/>
          <p:nvPr/>
        </p:nvSpPr>
        <p:spPr>
          <a:xfrm>
            <a:off x="3662280" y="4216320"/>
            <a:ext cx="255600" cy="29232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699">
                <a:moveTo>
                  <a:pt x="3600" y="0"/>
                </a:moveTo>
                <a:arcTo wR="3600" hR="3600" stAng="16200000" swAng="-5400000"/>
                <a:lnTo>
                  <a:pt x="0" y="21099"/>
                </a:lnTo>
                <a:arcTo wR="3600" hR="3600" stAng="10800000" swAng="-5400000"/>
                <a:lnTo>
                  <a:pt x="18000" y="24699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6" name=""/>
          <p:cNvSpPr/>
          <p:nvPr/>
        </p:nvSpPr>
        <p:spPr>
          <a:xfrm>
            <a:off x="3662280" y="479268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ca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7" name=""/>
          <p:cNvSpPr/>
          <p:nvPr/>
        </p:nvSpPr>
        <p:spPr>
          <a:xfrm>
            <a:off x="3662280" y="536904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8" name=""/>
          <p:cNvSpPr/>
          <p:nvPr/>
        </p:nvSpPr>
        <p:spPr>
          <a:xfrm>
            <a:off x="5270400" y="19065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ca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9" name=""/>
          <p:cNvSpPr/>
          <p:nvPr/>
        </p:nvSpPr>
        <p:spPr>
          <a:xfrm>
            <a:off x="5270400" y="2476440"/>
            <a:ext cx="257400" cy="29232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26">
                <a:moveTo>
                  <a:pt x="3600" y="0"/>
                </a:moveTo>
                <a:arcTo wR="3600" hR="3600" stAng="16200000" swAng="-5400000"/>
                <a:lnTo>
                  <a:pt x="0" y="20926"/>
                </a:lnTo>
                <a:arcTo wR="3600" hR="3600" stAng="10800000" swAng="-5400000"/>
                <a:lnTo>
                  <a:pt x="18000" y="2452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0" name=""/>
          <p:cNvSpPr/>
          <p:nvPr/>
        </p:nvSpPr>
        <p:spPr>
          <a:xfrm>
            <a:off x="5270400" y="30528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1" name=""/>
          <p:cNvSpPr/>
          <p:nvPr/>
        </p:nvSpPr>
        <p:spPr>
          <a:xfrm>
            <a:off x="5270400" y="36306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2" name=""/>
          <p:cNvSpPr/>
          <p:nvPr/>
        </p:nvSpPr>
        <p:spPr>
          <a:xfrm>
            <a:off x="5270400" y="4216320"/>
            <a:ext cx="257400" cy="29232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26">
                <a:moveTo>
                  <a:pt x="3600" y="0"/>
                </a:moveTo>
                <a:arcTo wR="3600" hR="3600" stAng="16200000" swAng="-5400000"/>
                <a:lnTo>
                  <a:pt x="0" y="20926"/>
                </a:lnTo>
                <a:arcTo wR="3600" hR="3600" stAng="10800000" swAng="-5400000"/>
                <a:lnTo>
                  <a:pt x="18000" y="2452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3" name=""/>
          <p:cNvSpPr/>
          <p:nvPr/>
        </p:nvSpPr>
        <p:spPr>
          <a:xfrm>
            <a:off x="5270400" y="479268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4" name=""/>
          <p:cNvSpPr/>
          <p:nvPr/>
        </p:nvSpPr>
        <p:spPr>
          <a:xfrm>
            <a:off x="5270400" y="536904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5" name=""/>
          <p:cNvSpPr/>
          <p:nvPr/>
        </p:nvSpPr>
        <p:spPr>
          <a:xfrm>
            <a:off x="1887480" y="27496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.85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6" name=""/>
          <p:cNvSpPr/>
          <p:nvPr/>
        </p:nvSpPr>
        <p:spPr>
          <a:xfrm>
            <a:off x="3543120" y="44719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.80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7" name=""/>
          <p:cNvSpPr/>
          <p:nvPr/>
        </p:nvSpPr>
        <p:spPr>
          <a:xfrm>
            <a:off x="5135400" y="16066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8" name=""/>
          <p:cNvSpPr/>
          <p:nvPr/>
        </p:nvSpPr>
        <p:spPr>
          <a:xfrm>
            <a:off x="6092640" y="356868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3.45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9" name=""/>
          <p:cNvSpPr/>
          <p:nvPr/>
        </p:nvSpPr>
        <p:spPr>
          <a:xfrm>
            <a:off x="7402320" y="356868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3.00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0" name=""/>
          <p:cNvSpPr/>
          <p:nvPr/>
        </p:nvSpPr>
        <p:spPr>
          <a:xfrm>
            <a:off x="8340480" y="356868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6.45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1" name=""/>
          <p:cNvSpPr/>
          <p:nvPr/>
        </p:nvSpPr>
        <p:spPr>
          <a:xfrm>
            <a:off x="6062040" y="2581200"/>
            <a:ext cx="1014120" cy="4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Finished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Product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2" name=""/>
          <p:cNvSpPr/>
          <p:nvPr/>
        </p:nvSpPr>
        <p:spPr>
          <a:xfrm>
            <a:off x="6112800" y="3075120"/>
            <a:ext cx="14886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Transformation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3" name=""/>
          <p:cNvSpPr/>
          <p:nvPr/>
        </p:nvSpPr>
        <p:spPr>
          <a:xfrm>
            <a:off x="7439040" y="3075120"/>
            <a:ext cx="1092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Interaction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4" name=""/>
          <p:cNvSpPr/>
          <p:nvPr/>
        </p:nvSpPr>
        <p:spPr>
          <a:xfrm>
            <a:off x="8381880" y="3075120"/>
            <a:ext cx="676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Total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5" name=""/>
          <p:cNvSpPr/>
          <p:nvPr/>
        </p:nvSpPr>
        <p:spPr>
          <a:xfrm>
            <a:off x="241920" y="388800"/>
            <a:ext cx="363456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Business Structure</a:t>
            </a:r>
            <a:endParaRPr b="0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6" name=""/>
          <p:cNvSpPr/>
          <p:nvPr/>
        </p:nvSpPr>
        <p:spPr>
          <a:xfrm>
            <a:off x="6789600" y="1486080"/>
            <a:ext cx="1650960" cy="733320"/>
          </a:xfrm>
          <a:prstGeom prst="rect">
            <a:avLst/>
          </a:prstGeom>
          <a:noFill/>
          <a:ln w="25560">
            <a:solidFill>
              <a:srgbClr val="ffc31b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7" name=""/>
          <p:cNvSpPr/>
          <p:nvPr/>
        </p:nvSpPr>
        <p:spPr>
          <a:xfrm>
            <a:off x="6924600" y="1643040"/>
            <a:ext cx="163440" cy="187200"/>
          </a:xfrm>
          <a:custGeom>
            <a:avLst/>
            <a:gdLst>
              <a:gd name="textAreaLeft" fmla="*/ 7920 w 163440"/>
              <a:gd name="textAreaRight" fmla="*/ 155520 w 163440"/>
              <a:gd name="textAreaTop" fmla="*/ 7920 h 187200"/>
              <a:gd name="textAreaBottom" fmla="*/ 179280 h 187200"/>
            </a:gdLst>
            <a:ahLst/>
            <a:cxnLst/>
            <a:rect l="textAreaLeft" t="textAreaTop" r="textAreaRight" b="textAreaBottom"/>
            <a:pathLst>
              <a:path w="21600" h="24733">
                <a:moveTo>
                  <a:pt x="3600" y="0"/>
                </a:moveTo>
                <a:arcTo wR="3600" hR="3600" stAng="16200000" swAng="-5400000"/>
                <a:lnTo>
                  <a:pt x="0" y="21133"/>
                </a:lnTo>
                <a:arcTo wR="3600" hR="3600" stAng="10800000" swAng="-5400000"/>
                <a:lnTo>
                  <a:pt x="18000" y="24733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8" name=""/>
          <p:cNvSpPr/>
          <p:nvPr/>
        </p:nvSpPr>
        <p:spPr>
          <a:xfrm>
            <a:off x="6864480" y="2043000"/>
            <a:ext cx="218880" cy="0"/>
          </a:xfrm>
          <a:prstGeom prst="line">
            <a:avLst/>
          </a:prstGeom>
          <a:ln w="9360">
            <a:solidFill>
              <a:srgbClr val="70bc1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9" name=""/>
          <p:cNvSpPr/>
          <p:nvPr/>
        </p:nvSpPr>
        <p:spPr>
          <a:xfrm>
            <a:off x="7051680" y="1539720"/>
            <a:ext cx="12985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Transformation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Interaction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0" name=""/>
          <p:cNvSpPr/>
          <p:nvPr/>
        </p:nvSpPr>
        <p:spPr>
          <a:xfrm>
            <a:off x="6066000" y="2508120"/>
            <a:ext cx="2987640" cy="1471680"/>
          </a:xfrm>
          <a:prstGeom prst="rect">
            <a:avLst/>
          </a:prstGeom>
          <a:noFill/>
          <a:ln w="25560">
            <a:solidFill>
              <a:srgbClr val="ffc31b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1c57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"/>
          <p:cNvSpPr/>
          <p:nvPr/>
        </p:nvSpPr>
        <p:spPr>
          <a:xfrm>
            <a:off x="412920" y="6350040"/>
            <a:ext cx="255240" cy="291960"/>
          </a:xfrm>
          <a:custGeom>
            <a:avLst/>
            <a:gdLst>
              <a:gd name="textAreaLeft" fmla="*/ 12240 w 255240"/>
              <a:gd name="textAreaRight" fmla="*/ 243000 w 2552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703">
                <a:moveTo>
                  <a:pt x="3600" y="0"/>
                </a:moveTo>
                <a:arcTo wR="3600" hR="3600" stAng="16200000" swAng="-5400000"/>
                <a:lnTo>
                  <a:pt x="0" y="21103"/>
                </a:lnTo>
                <a:arcTo wR="3600" hR="3600" stAng="10800000" swAng="-5400000"/>
                <a:lnTo>
                  <a:pt x="18000" y="24703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ca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2" name=""/>
          <p:cNvSpPr/>
          <p:nvPr/>
        </p:nvSpPr>
        <p:spPr>
          <a:xfrm>
            <a:off x="682560" y="6496200"/>
            <a:ext cx="1346400" cy="0"/>
          </a:xfrm>
          <a:prstGeom prst="line">
            <a:avLst/>
          </a:prstGeom>
          <a:ln w="9360">
            <a:solidFill>
              <a:srgbClr val="70bc1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3" name=""/>
          <p:cNvSpPr/>
          <p:nvPr/>
        </p:nvSpPr>
        <p:spPr>
          <a:xfrm>
            <a:off x="2279520" y="6496200"/>
            <a:ext cx="1392480" cy="0"/>
          </a:xfrm>
          <a:prstGeom prst="line">
            <a:avLst/>
          </a:prstGeom>
          <a:ln w="9360">
            <a:solidFill>
              <a:srgbClr val="70bc1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4" name=""/>
          <p:cNvSpPr/>
          <p:nvPr/>
        </p:nvSpPr>
        <p:spPr>
          <a:xfrm>
            <a:off x="3925800" y="6496200"/>
            <a:ext cx="1360440" cy="0"/>
          </a:xfrm>
          <a:prstGeom prst="line">
            <a:avLst/>
          </a:prstGeom>
          <a:ln w="9360">
            <a:solidFill>
              <a:srgbClr val="70bc1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5" name=""/>
          <p:cNvSpPr/>
          <p:nvPr/>
        </p:nvSpPr>
        <p:spPr>
          <a:xfrm>
            <a:off x="295200" y="595620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.95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6" name=""/>
          <p:cNvSpPr/>
          <p:nvPr/>
        </p:nvSpPr>
        <p:spPr>
          <a:xfrm>
            <a:off x="1877760" y="595620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1.10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7" name=""/>
          <p:cNvSpPr/>
          <p:nvPr/>
        </p:nvSpPr>
        <p:spPr>
          <a:xfrm>
            <a:off x="3492360" y="595620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1.20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8" name=""/>
          <p:cNvSpPr/>
          <p:nvPr/>
        </p:nvSpPr>
        <p:spPr>
          <a:xfrm>
            <a:off x="5101920" y="595620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1.10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9" name=""/>
          <p:cNvSpPr/>
          <p:nvPr/>
        </p:nvSpPr>
        <p:spPr>
          <a:xfrm>
            <a:off x="1101600" y="60958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0" name=""/>
          <p:cNvSpPr/>
          <p:nvPr/>
        </p:nvSpPr>
        <p:spPr>
          <a:xfrm>
            <a:off x="2724120" y="60958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1" name=""/>
          <p:cNvSpPr/>
          <p:nvPr/>
        </p:nvSpPr>
        <p:spPr>
          <a:xfrm>
            <a:off x="4381200" y="60958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.20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2" name=""/>
          <p:cNvSpPr/>
          <p:nvPr/>
        </p:nvSpPr>
        <p:spPr>
          <a:xfrm>
            <a:off x="6112800" y="5676840"/>
            <a:ext cx="14886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Transformation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3" name=""/>
          <p:cNvSpPr/>
          <p:nvPr/>
        </p:nvSpPr>
        <p:spPr>
          <a:xfrm>
            <a:off x="7439040" y="5676840"/>
            <a:ext cx="1092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Interaction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4" name=""/>
          <p:cNvSpPr/>
          <p:nvPr/>
        </p:nvSpPr>
        <p:spPr>
          <a:xfrm>
            <a:off x="8381880" y="5676840"/>
            <a:ext cx="676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Total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5" name=""/>
          <p:cNvSpPr/>
          <p:nvPr/>
        </p:nvSpPr>
        <p:spPr>
          <a:xfrm>
            <a:off x="6150240" y="6276960"/>
            <a:ext cx="527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4.35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6" name=""/>
          <p:cNvSpPr/>
          <p:nvPr/>
        </p:nvSpPr>
        <p:spPr>
          <a:xfrm>
            <a:off x="7482600" y="6276960"/>
            <a:ext cx="428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.60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7" name=""/>
          <p:cNvSpPr/>
          <p:nvPr/>
        </p:nvSpPr>
        <p:spPr>
          <a:xfrm>
            <a:off x="8372880" y="6276960"/>
            <a:ext cx="527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4.95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8" name=""/>
          <p:cNvSpPr/>
          <p:nvPr/>
        </p:nvSpPr>
        <p:spPr>
          <a:xfrm>
            <a:off x="2019240" y="635004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ca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9" name=""/>
          <p:cNvSpPr/>
          <p:nvPr/>
        </p:nvSpPr>
        <p:spPr>
          <a:xfrm>
            <a:off x="3665520" y="635004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ca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0" name=""/>
          <p:cNvSpPr/>
          <p:nvPr/>
        </p:nvSpPr>
        <p:spPr>
          <a:xfrm>
            <a:off x="5281560" y="635004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ca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1" name=""/>
          <p:cNvSpPr/>
          <p:nvPr/>
        </p:nvSpPr>
        <p:spPr>
          <a:xfrm>
            <a:off x="6046200" y="5019840"/>
            <a:ext cx="1014120" cy="4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Finished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Product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2" name=""/>
          <p:cNvSpPr/>
          <p:nvPr/>
        </p:nvSpPr>
        <p:spPr>
          <a:xfrm>
            <a:off x="272880" y="332100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3" name=""/>
          <p:cNvSpPr/>
          <p:nvPr/>
        </p:nvSpPr>
        <p:spPr>
          <a:xfrm>
            <a:off x="1106280" y="15652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4" name=""/>
          <p:cNvSpPr/>
          <p:nvPr/>
        </p:nvSpPr>
        <p:spPr>
          <a:xfrm>
            <a:off x="2760480" y="15652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5" name=""/>
          <p:cNvSpPr/>
          <p:nvPr/>
        </p:nvSpPr>
        <p:spPr>
          <a:xfrm>
            <a:off x="4384440" y="15652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6" name=""/>
          <p:cNvSpPr/>
          <p:nvPr/>
        </p:nvSpPr>
        <p:spPr>
          <a:xfrm flipV="1">
            <a:off x="635040" y="2066400"/>
            <a:ext cx="1444680" cy="171324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7" name=""/>
          <p:cNvSpPr/>
          <p:nvPr/>
        </p:nvSpPr>
        <p:spPr>
          <a:xfrm flipV="1">
            <a:off x="627120" y="2673000"/>
            <a:ext cx="1444680" cy="109692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8" name=""/>
          <p:cNvSpPr/>
          <p:nvPr/>
        </p:nvSpPr>
        <p:spPr>
          <a:xfrm flipV="1">
            <a:off x="627120" y="3211200"/>
            <a:ext cx="1436760" cy="568440"/>
          </a:xfrm>
          <a:prstGeom prst="line">
            <a:avLst/>
          </a:prstGeom>
          <a:ln w="28440">
            <a:solidFill>
              <a:srgbClr val="70bc1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9" name=""/>
          <p:cNvSpPr/>
          <p:nvPr/>
        </p:nvSpPr>
        <p:spPr>
          <a:xfrm flipV="1">
            <a:off x="635040" y="3780000"/>
            <a:ext cx="1428840" cy="792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80" name=""/>
          <p:cNvSpPr/>
          <p:nvPr/>
        </p:nvSpPr>
        <p:spPr>
          <a:xfrm>
            <a:off x="627120" y="3787920"/>
            <a:ext cx="1452600" cy="56808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81" name=""/>
          <p:cNvSpPr/>
          <p:nvPr/>
        </p:nvSpPr>
        <p:spPr>
          <a:xfrm>
            <a:off x="666720" y="3797280"/>
            <a:ext cx="1420920" cy="117000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82" name=""/>
          <p:cNvSpPr/>
          <p:nvPr/>
        </p:nvSpPr>
        <p:spPr>
          <a:xfrm>
            <a:off x="657360" y="3770280"/>
            <a:ext cx="1484280" cy="174780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83" name=""/>
          <p:cNvSpPr/>
          <p:nvPr/>
        </p:nvSpPr>
        <p:spPr>
          <a:xfrm flipV="1">
            <a:off x="2235240" y="2049480"/>
            <a:ext cx="1466640" cy="111744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84" name=""/>
          <p:cNvSpPr/>
          <p:nvPr/>
        </p:nvSpPr>
        <p:spPr>
          <a:xfrm flipV="1">
            <a:off x="2235240" y="2673360"/>
            <a:ext cx="1482840" cy="50328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85" name=""/>
          <p:cNvSpPr/>
          <p:nvPr/>
        </p:nvSpPr>
        <p:spPr>
          <a:xfrm>
            <a:off x="2257560" y="3193920"/>
            <a:ext cx="1444320" cy="3492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86" name=""/>
          <p:cNvSpPr/>
          <p:nvPr/>
        </p:nvSpPr>
        <p:spPr>
          <a:xfrm>
            <a:off x="2266920" y="3176640"/>
            <a:ext cx="1460520" cy="60336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87" name=""/>
          <p:cNvSpPr/>
          <p:nvPr/>
        </p:nvSpPr>
        <p:spPr>
          <a:xfrm>
            <a:off x="2241720" y="3149640"/>
            <a:ext cx="1469880" cy="122400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88" name=""/>
          <p:cNvSpPr/>
          <p:nvPr/>
        </p:nvSpPr>
        <p:spPr>
          <a:xfrm>
            <a:off x="2241720" y="3159000"/>
            <a:ext cx="1485720" cy="1808280"/>
          </a:xfrm>
          <a:prstGeom prst="line">
            <a:avLst/>
          </a:prstGeom>
          <a:ln w="28440">
            <a:solidFill>
              <a:srgbClr val="70bc1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89" name=""/>
          <p:cNvSpPr/>
          <p:nvPr/>
        </p:nvSpPr>
        <p:spPr>
          <a:xfrm>
            <a:off x="2266920" y="3193920"/>
            <a:ext cx="1434960" cy="234180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90" name=""/>
          <p:cNvSpPr/>
          <p:nvPr/>
        </p:nvSpPr>
        <p:spPr>
          <a:xfrm flipV="1">
            <a:off x="3849840" y="2066760"/>
            <a:ext cx="1468440" cy="2867040"/>
          </a:xfrm>
          <a:prstGeom prst="line">
            <a:avLst/>
          </a:prstGeom>
          <a:ln w="28440">
            <a:solidFill>
              <a:srgbClr val="70bc1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91" name=""/>
          <p:cNvSpPr/>
          <p:nvPr/>
        </p:nvSpPr>
        <p:spPr>
          <a:xfrm flipV="1">
            <a:off x="3849840" y="2673000"/>
            <a:ext cx="1500120" cy="226044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92" name=""/>
          <p:cNvSpPr/>
          <p:nvPr/>
        </p:nvSpPr>
        <p:spPr>
          <a:xfrm flipV="1">
            <a:off x="3849840" y="3184560"/>
            <a:ext cx="1515960" cy="176544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93" name=""/>
          <p:cNvSpPr/>
          <p:nvPr/>
        </p:nvSpPr>
        <p:spPr>
          <a:xfrm flipV="1">
            <a:off x="3849840" y="3805200"/>
            <a:ext cx="1508040" cy="116208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94" name=""/>
          <p:cNvSpPr/>
          <p:nvPr/>
        </p:nvSpPr>
        <p:spPr>
          <a:xfrm flipV="1">
            <a:off x="3849840" y="4383000"/>
            <a:ext cx="1468440" cy="54936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95" name=""/>
          <p:cNvSpPr/>
          <p:nvPr/>
        </p:nvSpPr>
        <p:spPr>
          <a:xfrm flipV="1">
            <a:off x="3849840" y="4924440"/>
            <a:ext cx="1492200" cy="792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96" name=""/>
          <p:cNvSpPr/>
          <p:nvPr/>
        </p:nvSpPr>
        <p:spPr>
          <a:xfrm>
            <a:off x="3849840" y="4924440"/>
            <a:ext cx="1539720" cy="611280"/>
          </a:xfrm>
          <a:prstGeom prst="line">
            <a:avLst/>
          </a:prstGeom>
          <a:ln cap="rnd" w="19080">
            <a:solidFill>
              <a:srgbClr val="70bc1f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97" name=""/>
          <p:cNvSpPr/>
          <p:nvPr/>
        </p:nvSpPr>
        <p:spPr>
          <a:xfrm>
            <a:off x="407880" y="19065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98" name=""/>
          <p:cNvSpPr/>
          <p:nvPr/>
        </p:nvSpPr>
        <p:spPr>
          <a:xfrm>
            <a:off x="407880" y="2476440"/>
            <a:ext cx="257400" cy="29232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26">
                <a:moveTo>
                  <a:pt x="3600" y="0"/>
                </a:moveTo>
                <a:arcTo wR="3600" hR="3600" stAng="16200000" swAng="-5400000"/>
                <a:lnTo>
                  <a:pt x="0" y="20926"/>
                </a:lnTo>
                <a:arcTo wR="3600" hR="3600" stAng="10800000" swAng="-5400000"/>
                <a:lnTo>
                  <a:pt x="18000" y="2452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99" name=""/>
          <p:cNvSpPr/>
          <p:nvPr/>
        </p:nvSpPr>
        <p:spPr>
          <a:xfrm>
            <a:off x="407880" y="30528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0" name=""/>
          <p:cNvSpPr/>
          <p:nvPr/>
        </p:nvSpPr>
        <p:spPr>
          <a:xfrm>
            <a:off x="407880" y="36306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ca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1" name=""/>
          <p:cNvSpPr/>
          <p:nvPr/>
        </p:nvSpPr>
        <p:spPr>
          <a:xfrm>
            <a:off x="407880" y="4216320"/>
            <a:ext cx="257400" cy="29232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26">
                <a:moveTo>
                  <a:pt x="3600" y="0"/>
                </a:moveTo>
                <a:arcTo wR="3600" hR="3600" stAng="16200000" swAng="-5400000"/>
                <a:lnTo>
                  <a:pt x="0" y="20926"/>
                </a:lnTo>
                <a:arcTo wR="3600" hR="3600" stAng="10800000" swAng="-5400000"/>
                <a:lnTo>
                  <a:pt x="18000" y="2452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2" name=""/>
          <p:cNvSpPr/>
          <p:nvPr/>
        </p:nvSpPr>
        <p:spPr>
          <a:xfrm>
            <a:off x="407880" y="479268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3" name=""/>
          <p:cNvSpPr/>
          <p:nvPr/>
        </p:nvSpPr>
        <p:spPr>
          <a:xfrm>
            <a:off x="407880" y="536904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4" name=""/>
          <p:cNvSpPr/>
          <p:nvPr/>
        </p:nvSpPr>
        <p:spPr>
          <a:xfrm>
            <a:off x="2014560" y="190656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5" name=""/>
          <p:cNvSpPr/>
          <p:nvPr/>
        </p:nvSpPr>
        <p:spPr>
          <a:xfrm>
            <a:off x="2014560" y="2476440"/>
            <a:ext cx="257040" cy="29232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61">
                <a:moveTo>
                  <a:pt x="3600" y="0"/>
                </a:moveTo>
                <a:arcTo wR="3600" hR="3600" stAng="16200000" swAng="-5400000"/>
                <a:lnTo>
                  <a:pt x="0" y="20961"/>
                </a:lnTo>
                <a:arcTo wR="3600" hR="3600" stAng="10800000" swAng="-5400000"/>
                <a:lnTo>
                  <a:pt x="18000" y="2456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6" name=""/>
          <p:cNvSpPr/>
          <p:nvPr/>
        </p:nvSpPr>
        <p:spPr>
          <a:xfrm>
            <a:off x="2014560" y="305280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ca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7" name=""/>
          <p:cNvSpPr/>
          <p:nvPr/>
        </p:nvSpPr>
        <p:spPr>
          <a:xfrm>
            <a:off x="2014560" y="363060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8" name=""/>
          <p:cNvSpPr/>
          <p:nvPr/>
        </p:nvSpPr>
        <p:spPr>
          <a:xfrm>
            <a:off x="2014560" y="4216320"/>
            <a:ext cx="257040" cy="29232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61">
                <a:moveTo>
                  <a:pt x="3600" y="0"/>
                </a:moveTo>
                <a:arcTo wR="3600" hR="3600" stAng="16200000" swAng="-5400000"/>
                <a:lnTo>
                  <a:pt x="0" y="20961"/>
                </a:lnTo>
                <a:arcTo wR="3600" hR="3600" stAng="10800000" swAng="-5400000"/>
                <a:lnTo>
                  <a:pt x="18000" y="2456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9" name=""/>
          <p:cNvSpPr/>
          <p:nvPr/>
        </p:nvSpPr>
        <p:spPr>
          <a:xfrm>
            <a:off x="2014560" y="479268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0" name=""/>
          <p:cNvSpPr/>
          <p:nvPr/>
        </p:nvSpPr>
        <p:spPr>
          <a:xfrm>
            <a:off x="2014560" y="536904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1" name=""/>
          <p:cNvSpPr/>
          <p:nvPr/>
        </p:nvSpPr>
        <p:spPr>
          <a:xfrm>
            <a:off x="3662280" y="190656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2" name=""/>
          <p:cNvSpPr/>
          <p:nvPr/>
        </p:nvSpPr>
        <p:spPr>
          <a:xfrm>
            <a:off x="3662280" y="2476440"/>
            <a:ext cx="255600" cy="29232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699">
                <a:moveTo>
                  <a:pt x="3600" y="0"/>
                </a:moveTo>
                <a:arcTo wR="3600" hR="3600" stAng="16200000" swAng="-5400000"/>
                <a:lnTo>
                  <a:pt x="0" y="21099"/>
                </a:lnTo>
                <a:arcTo wR="3600" hR="3600" stAng="10800000" swAng="-5400000"/>
                <a:lnTo>
                  <a:pt x="18000" y="24699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3" name=""/>
          <p:cNvSpPr/>
          <p:nvPr/>
        </p:nvSpPr>
        <p:spPr>
          <a:xfrm>
            <a:off x="3662280" y="305280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4" name=""/>
          <p:cNvSpPr/>
          <p:nvPr/>
        </p:nvSpPr>
        <p:spPr>
          <a:xfrm>
            <a:off x="3662280" y="363060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5" name=""/>
          <p:cNvSpPr/>
          <p:nvPr/>
        </p:nvSpPr>
        <p:spPr>
          <a:xfrm>
            <a:off x="3662280" y="4216320"/>
            <a:ext cx="255600" cy="29232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699">
                <a:moveTo>
                  <a:pt x="3600" y="0"/>
                </a:moveTo>
                <a:arcTo wR="3600" hR="3600" stAng="16200000" swAng="-5400000"/>
                <a:lnTo>
                  <a:pt x="0" y="21099"/>
                </a:lnTo>
                <a:arcTo wR="3600" hR="3600" stAng="10800000" swAng="-5400000"/>
                <a:lnTo>
                  <a:pt x="18000" y="24699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6" name=""/>
          <p:cNvSpPr/>
          <p:nvPr/>
        </p:nvSpPr>
        <p:spPr>
          <a:xfrm>
            <a:off x="3662280" y="479268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ca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7" name=""/>
          <p:cNvSpPr/>
          <p:nvPr/>
        </p:nvSpPr>
        <p:spPr>
          <a:xfrm>
            <a:off x="3662280" y="536904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8" name=""/>
          <p:cNvSpPr/>
          <p:nvPr/>
        </p:nvSpPr>
        <p:spPr>
          <a:xfrm>
            <a:off x="5270400" y="19065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ca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9" name=""/>
          <p:cNvSpPr/>
          <p:nvPr/>
        </p:nvSpPr>
        <p:spPr>
          <a:xfrm>
            <a:off x="5270400" y="2476440"/>
            <a:ext cx="257400" cy="29232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26">
                <a:moveTo>
                  <a:pt x="3600" y="0"/>
                </a:moveTo>
                <a:arcTo wR="3600" hR="3600" stAng="16200000" swAng="-5400000"/>
                <a:lnTo>
                  <a:pt x="0" y="20926"/>
                </a:lnTo>
                <a:arcTo wR="3600" hR="3600" stAng="10800000" swAng="-5400000"/>
                <a:lnTo>
                  <a:pt x="18000" y="2452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0" name=""/>
          <p:cNvSpPr/>
          <p:nvPr/>
        </p:nvSpPr>
        <p:spPr>
          <a:xfrm>
            <a:off x="5270400" y="30528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1" name=""/>
          <p:cNvSpPr/>
          <p:nvPr/>
        </p:nvSpPr>
        <p:spPr>
          <a:xfrm>
            <a:off x="5270400" y="36306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2" name=""/>
          <p:cNvSpPr/>
          <p:nvPr/>
        </p:nvSpPr>
        <p:spPr>
          <a:xfrm>
            <a:off x="5270400" y="4216320"/>
            <a:ext cx="257400" cy="29232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26">
                <a:moveTo>
                  <a:pt x="3600" y="0"/>
                </a:moveTo>
                <a:arcTo wR="3600" hR="3600" stAng="16200000" swAng="-5400000"/>
                <a:lnTo>
                  <a:pt x="0" y="20926"/>
                </a:lnTo>
                <a:arcTo wR="3600" hR="3600" stAng="10800000" swAng="-5400000"/>
                <a:lnTo>
                  <a:pt x="18000" y="2452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3" name=""/>
          <p:cNvSpPr/>
          <p:nvPr/>
        </p:nvSpPr>
        <p:spPr>
          <a:xfrm>
            <a:off x="5270400" y="479268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4" name=""/>
          <p:cNvSpPr/>
          <p:nvPr/>
        </p:nvSpPr>
        <p:spPr>
          <a:xfrm>
            <a:off x="5270400" y="536904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1c577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5" name=""/>
          <p:cNvSpPr/>
          <p:nvPr/>
        </p:nvSpPr>
        <p:spPr>
          <a:xfrm>
            <a:off x="1887480" y="27496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.85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6" name=""/>
          <p:cNvSpPr/>
          <p:nvPr/>
        </p:nvSpPr>
        <p:spPr>
          <a:xfrm>
            <a:off x="3543120" y="44719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.80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7" name=""/>
          <p:cNvSpPr/>
          <p:nvPr/>
        </p:nvSpPr>
        <p:spPr>
          <a:xfrm>
            <a:off x="5135400" y="16066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.90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8" name=""/>
          <p:cNvSpPr/>
          <p:nvPr/>
        </p:nvSpPr>
        <p:spPr>
          <a:xfrm>
            <a:off x="6092640" y="356868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3.45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9" name=""/>
          <p:cNvSpPr/>
          <p:nvPr/>
        </p:nvSpPr>
        <p:spPr>
          <a:xfrm>
            <a:off x="7402320" y="356868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3.00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30" name=""/>
          <p:cNvSpPr/>
          <p:nvPr/>
        </p:nvSpPr>
        <p:spPr>
          <a:xfrm>
            <a:off x="8340480" y="356868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6.45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31" name=""/>
          <p:cNvSpPr/>
          <p:nvPr/>
        </p:nvSpPr>
        <p:spPr>
          <a:xfrm>
            <a:off x="6062040" y="2581200"/>
            <a:ext cx="1014120" cy="4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Finished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Product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32" name=""/>
          <p:cNvSpPr/>
          <p:nvPr/>
        </p:nvSpPr>
        <p:spPr>
          <a:xfrm>
            <a:off x="6112800" y="3075120"/>
            <a:ext cx="14886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Transformation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33" name=""/>
          <p:cNvSpPr/>
          <p:nvPr/>
        </p:nvSpPr>
        <p:spPr>
          <a:xfrm>
            <a:off x="7439040" y="3075120"/>
            <a:ext cx="1092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Interaction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34" name=""/>
          <p:cNvSpPr/>
          <p:nvPr/>
        </p:nvSpPr>
        <p:spPr>
          <a:xfrm>
            <a:off x="8381880" y="3075120"/>
            <a:ext cx="676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Total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35" name=""/>
          <p:cNvSpPr/>
          <p:nvPr/>
        </p:nvSpPr>
        <p:spPr>
          <a:xfrm>
            <a:off x="241920" y="388800"/>
            <a:ext cx="363456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Business Structure</a:t>
            </a:r>
            <a:endParaRPr b="0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36" name=""/>
          <p:cNvSpPr/>
          <p:nvPr/>
        </p:nvSpPr>
        <p:spPr>
          <a:xfrm>
            <a:off x="6789600" y="1486080"/>
            <a:ext cx="1650960" cy="733320"/>
          </a:xfrm>
          <a:prstGeom prst="rect">
            <a:avLst/>
          </a:prstGeom>
          <a:noFill/>
          <a:ln w="25560">
            <a:solidFill>
              <a:srgbClr val="ffc31b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37" name=""/>
          <p:cNvSpPr/>
          <p:nvPr/>
        </p:nvSpPr>
        <p:spPr>
          <a:xfrm>
            <a:off x="6924600" y="1643040"/>
            <a:ext cx="163440" cy="187200"/>
          </a:xfrm>
          <a:custGeom>
            <a:avLst/>
            <a:gdLst>
              <a:gd name="textAreaLeft" fmla="*/ 7920 w 163440"/>
              <a:gd name="textAreaRight" fmla="*/ 155520 w 163440"/>
              <a:gd name="textAreaTop" fmla="*/ 7920 h 187200"/>
              <a:gd name="textAreaBottom" fmla="*/ 179280 h 187200"/>
            </a:gdLst>
            <a:ahLst/>
            <a:cxnLst/>
            <a:rect l="textAreaLeft" t="textAreaTop" r="textAreaRight" b="textAreaBottom"/>
            <a:pathLst>
              <a:path w="21600" h="24733">
                <a:moveTo>
                  <a:pt x="3600" y="0"/>
                </a:moveTo>
                <a:arcTo wR="3600" hR="3600" stAng="16200000" swAng="-5400000"/>
                <a:lnTo>
                  <a:pt x="0" y="21133"/>
                </a:lnTo>
                <a:arcTo wR="3600" hR="3600" stAng="10800000" swAng="-5400000"/>
                <a:lnTo>
                  <a:pt x="18000" y="24733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c31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38" name=""/>
          <p:cNvSpPr/>
          <p:nvPr/>
        </p:nvSpPr>
        <p:spPr>
          <a:xfrm>
            <a:off x="6864480" y="2043000"/>
            <a:ext cx="218880" cy="0"/>
          </a:xfrm>
          <a:prstGeom prst="line">
            <a:avLst/>
          </a:prstGeom>
          <a:ln w="9360">
            <a:solidFill>
              <a:srgbClr val="70bc1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39" name=""/>
          <p:cNvSpPr/>
          <p:nvPr/>
        </p:nvSpPr>
        <p:spPr>
          <a:xfrm>
            <a:off x="7051680" y="1539720"/>
            <a:ext cx="12985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Transformation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Interaction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40" name=""/>
          <p:cNvSpPr/>
          <p:nvPr/>
        </p:nvSpPr>
        <p:spPr>
          <a:xfrm>
            <a:off x="6066000" y="2508120"/>
            <a:ext cx="2987640" cy="1471680"/>
          </a:xfrm>
          <a:prstGeom prst="rect">
            <a:avLst/>
          </a:prstGeom>
          <a:noFill/>
          <a:ln w="25560">
            <a:solidFill>
              <a:srgbClr val="ffc31b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41" name=""/>
          <p:cNvSpPr/>
          <p:nvPr/>
        </p:nvSpPr>
        <p:spPr>
          <a:xfrm>
            <a:off x="6066000" y="4917960"/>
            <a:ext cx="2987640" cy="1708200"/>
          </a:xfrm>
          <a:prstGeom prst="rect">
            <a:avLst/>
          </a:prstGeom>
          <a:noFill/>
          <a:ln w="25560">
            <a:solidFill>
              <a:srgbClr val="ffc31b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42" name=""/>
          <p:cNvSpPr/>
          <p:nvPr/>
        </p:nvSpPr>
        <p:spPr>
          <a:xfrm>
            <a:off x="0" y="1106640"/>
            <a:ext cx="9144000" cy="7452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99ff"/>
              </a:gs>
              <a:gs pos="100000">
                <a:srgbClr val="00000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c57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"/>
          <p:cNvSpPr/>
          <p:nvPr/>
        </p:nvSpPr>
        <p:spPr>
          <a:xfrm>
            <a:off x="257760" y="395280"/>
            <a:ext cx="490248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ffc31b"/>
                </a:solidFill>
                <a:effectLst/>
                <a:uFillTx/>
                <a:latin typeface="Arial Black"/>
              </a:rPr>
              <a:t>Cost of Teller Transaction</a:t>
            </a:r>
            <a:endParaRPr b="0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44" name=""/>
          <p:cNvGraphicFramePr/>
          <p:nvPr/>
        </p:nvGraphicFramePr>
        <p:xfrm>
          <a:off x="2195640" y="2009880"/>
          <a:ext cx="4773600" cy="3935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4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195640" y="2009880"/>
                    <a:ext cx="4773600" cy="3935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6" name=""/>
          <p:cNvSpPr/>
          <p:nvPr/>
        </p:nvSpPr>
        <p:spPr>
          <a:xfrm>
            <a:off x="2800080" y="5788080"/>
            <a:ext cx="735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(Bank)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47" name=""/>
          <p:cNvSpPr/>
          <p:nvPr/>
        </p:nvSpPr>
        <p:spPr>
          <a:xfrm>
            <a:off x="4262400" y="5788080"/>
            <a:ext cx="685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(ATM)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48" name=""/>
          <p:cNvSpPr/>
          <p:nvPr/>
        </p:nvSpPr>
        <p:spPr>
          <a:xfrm>
            <a:off x="5618520" y="5788080"/>
            <a:ext cx="9532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(Internet)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2000-09-18T12:53:31Z</dcterms:created>
  <dc:creator>Arthur Andersen</dc:creator>
  <dc:description>Version 1.1</dc:description>
  <dc:language>en-US</dc:language>
  <cp:lastModifiedBy>Alhamd Alkhayat</cp:lastModifiedBy>
  <cp:lastPrinted>2000-11-20T15:20:08Z</cp:lastPrinted>
  <dcterms:modified xsi:type="dcterms:W3CDTF">2000-11-28T14:19:41Z</dcterms:modified>
  <cp:revision>68</cp:revision>
  <dc:subject>PowerPoint 97 template</dc:subject>
  <dc:title>Energy in the new economy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cheme">
    <vt:lpwstr> 3</vt:lpwstr>
  </property>
</Properties>
</file>